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63" r:id="rId3"/>
  </p:sldIdLst>
  <p:sldSz cx="7559675" cy="10691813"/>
  <p:notesSz cx="6770688" cy="99028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0BE"/>
    <a:srgbClr val="EE8291"/>
    <a:srgbClr val="E6485F"/>
    <a:srgbClr val="F09AB9"/>
    <a:srgbClr val="F199A6"/>
    <a:srgbClr val="F7C5CC"/>
    <a:srgbClr val="FADADF"/>
    <a:srgbClr val="D3E8C6"/>
    <a:srgbClr val="F6C3A0"/>
    <a:srgbClr val="ED9D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淡色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淡色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淡色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淡色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淡色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83" autoAdjust="0"/>
    <p:restoredTop sz="94660"/>
  </p:normalViewPr>
  <p:slideViewPr>
    <p:cSldViewPr snapToGrid="0">
      <p:cViewPr>
        <p:scale>
          <a:sx n="70" d="100"/>
          <a:sy n="70" d="100"/>
        </p:scale>
        <p:origin x="1408" y="-448"/>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jpg"/><Relationship Id="rId4"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6.jpeg"/><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17" name="図プレースホルダー 16"/>
          <p:cNvSpPr>
            <a:spLocks noGrp="1"/>
          </p:cNvSpPr>
          <p:nvPr>
            <p:ph type="pic" sz="quarter" idx="15" hasCustomPrompt="1"/>
          </p:nvPr>
        </p:nvSpPr>
        <p:spPr>
          <a:xfrm>
            <a:off x="279071" y="1691300"/>
            <a:ext cx="6996442" cy="4813086"/>
          </a:xfrm>
          <a:prstGeom prst="roundRect">
            <a:avLst>
              <a:gd name="adj" fmla="val 3503"/>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図プレースホルダー 16"/>
          <p:cNvSpPr>
            <a:spLocks noGrp="1"/>
          </p:cNvSpPr>
          <p:nvPr>
            <p:ph type="pic" sz="quarter" idx="29" hasCustomPrompt="1"/>
          </p:nvPr>
        </p:nvSpPr>
        <p:spPr>
          <a:xfrm>
            <a:off x="4870209" y="8783472"/>
            <a:ext cx="2207182" cy="1473204"/>
          </a:xfrm>
          <a:prstGeom prst="rect">
            <a:avLst/>
          </a:prstGeom>
          <a:blipFill dpi="0" rotWithShape="1">
            <a:blip r:embed="rId4"/>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5" name="テキスト プレースホルダー 386"/>
          <p:cNvSpPr>
            <a:spLocks noGrp="1"/>
          </p:cNvSpPr>
          <p:nvPr>
            <p:ph type="body" sz="quarter" idx="31" hasCustomPrompt="1"/>
          </p:nvPr>
        </p:nvSpPr>
        <p:spPr>
          <a:xfrm>
            <a:off x="454868" y="9316368"/>
            <a:ext cx="4144954" cy="11103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64" name="図プレースホルダー 16"/>
          <p:cNvSpPr>
            <a:spLocks noGrp="1"/>
          </p:cNvSpPr>
          <p:nvPr>
            <p:ph type="pic" sz="quarter" idx="33" hasCustomPrompt="1"/>
          </p:nvPr>
        </p:nvSpPr>
        <p:spPr>
          <a:xfrm rot="172600">
            <a:off x="4479674" y="5932281"/>
            <a:ext cx="2781948" cy="2021027"/>
          </a:xfrm>
          <a:blipFill dpi="0" rotWithShape="1">
            <a:blip r:embed="rId5"/>
            <a:srcRect/>
            <a:tile tx="0" ty="0" sx="100000" sy="100000" flip="none" algn="ctr"/>
          </a:blipFill>
          <a:ln w="76200">
            <a:solidFill>
              <a:schemeClr val="bg1"/>
            </a:solidFill>
          </a:ln>
          <a:effectLst>
            <a:outerShdw blurRad="50800" dist="88900" dir="2700000" algn="tl" rotWithShape="0">
              <a:prstClr val="black">
                <a:alpha val="20000"/>
              </a:prstClr>
            </a:outerShdw>
          </a:effectLst>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386"/>
          <p:cNvSpPr>
            <a:spLocks noGrp="1"/>
          </p:cNvSpPr>
          <p:nvPr>
            <p:ph type="body" sz="quarter" idx="27" hasCustomPrompt="1"/>
          </p:nvPr>
        </p:nvSpPr>
        <p:spPr>
          <a:xfrm>
            <a:off x="279071" y="7180058"/>
            <a:ext cx="4000829" cy="122668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0" name="テキスト プレースホルダー 19"/>
          <p:cNvSpPr>
            <a:spLocks noGrp="1"/>
          </p:cNvSpPr>
          <p:nvPr>
            <p:ph type="body" sz="quarter" idx="17" hasCustomPrompt="1"/>
          </p:nvPr>
        </p:nvSpPr>
        <p:spPr>
          <a:xfrm>
            <a:off x="279072" y="6685044"/>
            <a:ext cx="4118884" cy="615305"/>
          </a:xfrm>
        </p:spPr>
        <p:txBody>
          <a:bodyPr>
            <a:normAutofit/>
          </a:bodyPr>
          <a:lstStyle>
            <a:lvl1pPr marL="0" indent="0">
              <a:buNone/>
              <a:defRPr sz="2800" b="1" cap="none" spc="0">
                <a:ln w="9525">
                  <a:solidFill>
                    <a:schemeClr val="bg1"/>
                  </a:solidFill>
                  <a:prstDash val="solid"/>
                </a:ln>
                <a:solidFill>
                  <a:srgbClr val="E85436"/>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5" name="テキスト プレースホルダー 19"/>
          <p:cNvSpPr>
            <a:spLocks noGrp="1"/>
          </p:cNvSpPr>
          <p:nvPr>
            <p:ph type="body" sz="quarter" idx="34" hasCustomPrompt="1"/>
          </p:nvPr>
        </p:nvSpPr>
        <p:spPr>
          <a:xfrm>
            <a:off x="462978" y="8847064"/>
            <a:ext cx="3614376" cy="381000"/>
          </a:xfrm>
        </p:spPr>
        <p:txBody>
          <a:bodyPr>
            <a:normAutofit/>
          </a:bodyPr>
          <a:lstStyle>
            <a:lvl1pPr marL="0" indent="0">
              <a:buNone/>
              <a:defRPr sz="2000" b="1">
                <a:solidFill>
                  <a:schemeClr val="bg1"/>
                </a:solidFill>
                <a:effectLst>
                  <a:outerShdw blurRad="50800" dist="38100" dir="2700000" algn="tl" rotWithShape="0">
                    <a:prstClr val="black">
                      <a:alpha val="6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7" name="テキスト プレースホルダー 19"/>
          <p:cNvSpPr>
            <a:spLocks noGrp="1"/>
          </p:cNvSpPr>
          <p:nvPr>
            <p:ph type="body" sz="quarter" idx="49" hasCustomPrompt="1"/>
          </p:nvPr>
        </p:nvSpPr>
        <p:spPr>
          <a:xfrm>
            <a:off x="5677054" y="2568948"/>
            <a:ext cx="1533530" cy="1269004"/>
          </a:xfrm>
        </p:spPr>
        <p:txBody>
          <a:bodyPr>
            <a:noAutofit/>
          </a:bodyPr>
          <a:lstStyle>
            <a:lvl1pPr marL="0" indent="0" algn="ctr">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ここに文章を入れましょう</a:t>
            </a:r>
          </a:p>
        </p:txBody>
      </p:sp>
    </p:spTree>
    <p:extLst>
      <p:ext uri="{BB962C8B-B14F-4D97-AF65-F5344CB8AC3E}">
        <p14:creationId xmlns:p14="http://schemas.microsoft.com/office/powerpoint/2010/main" val="37574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2021/4/8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807660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2021/4/8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971312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2021/4/8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955738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7" name="図プレースホルダー 16"/>
          <p:cNvSpPr>
            <a:spLocks noGrp="1"/>
          </p:cNvSpPr>
          <p:nvPr>
            <p:ph type="pic" sz="quarter" idx="28" hasCustomPrompt="1"/>
          </p:nvPr>
        </p:nvSpPr>
        <p:spPr>
          <a:xfrm rot="21111359">
            <a:off x="326958" y="1479396"/>
            <a:ext cx="2819257" cy="2048131"/>
          </a:xfrm>
          <a:blipFill dpi="0" rotWithShape="1">
            <a:blip r:embed="rId2"/>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8" name="図プレースホルダー 16"/>
          <p:cNvSpPr>
            <a:spLocks noGrp="1"/>
          </p:cNvSpPr>
          <p:nvPr>
            <p:ph type="pic" sz="quarter" idx="29" hasCustomPrompt="1"/>
          </p:nvPr>
        </p:nvSpPr>
        <p:spPr>
          <a:xfrm rot="414247">
            <a:off x="297557" y="4735367"/>
            <a:ext cx="3279024" cy="2382143"/>
          </a:xfrm>
          <a:blipFill dpi="0" rotWithShape="1">
            <a:blip r:embed="rId3" cstate="print">
              <a:extLst>
                <a:ext uri="{28A0092B-C50C-407E-A947-70E740481C1C}">
                  <a14:useLocalDpi xmlns:a14="http://schemas.microsoft.com/office/drawing/2010/main"/>
                </a:ext>
              </a:extLst>
            </a:blip>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82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図プレースホルダー 16"/>
          <p:cNvSpPr>
            <a:spLocks noGrp="1"/>
          </p:cNvSpPr>
          <p:nvPr>
            <p:ph type="pic" sz="quarter" idx="30" hasCustomPrompt="1"/>
          </p:nvPr>
        </p:nvSpPr>
        <p:spPr>
          <a:xfrm rot="21073439">
            <a:off x="2124033" y="3142171"/>
            <a:ext cx="3208425" cy="2197722"/>
          </a:xfrm>
          <a:blipFill dpi="0" rotWithShape="1">
            <a:blip r:embed="rId4"/>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3" name="テキスト プレースホルダー 19"/>
          <p:cNvSpPr>
            <a:spLocks noGrp="1"/>
          </p:cNvSpPr>
          <p:nvPr>
            <p:ph type="body" sz="quarter" idx="34" hasCustomPrompt="1"/>
          </p:nvPr>
        </p:nvSpPr>
        <p:spPr>
          <a:xfrm>
            <a:off x="3728246" y="2174625"/>
            <a:ext cx="3652517" cy="381000"/>
          </a:xfrm>
        </p:spPr>
        <p:txBody>
          <a:bodyPr>
            <a:prstTxWarp prst="textArchUp">
              <a:avLst/>
            </a:prstTxWarp>
            <a:noAutofit/>
          </a:bodyPr>
          <a:lstStyle>
            <a:lvl1pPr marL="0" indent="0" algn="ctr">
              <a:buNone/>
              <a:defRPr sz="44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a:t>
            </a:r>
          </a:p>
        </p:txBody>
      </p:sp>
      <p:sp>
        <p:nvSpPr>
          <p:cNvPr id="14" name="テキスト プレースホルダー 19"/>
          <p:cNvSpPr>
            <a:spLocks noGrp="1"/>
          </p:cNvSpPr>
          <p:nvPr>
            <p:ph type="body" sz="quarter" idx="35" hasCustomPrompt="1"/>
          </p:nvPr>
        </p:nvSpPr>
        <p:spPr>
          <a:xfrm>
            <a:off x="3900719" y="2452331"/>
            <a:ext cx="3307569" cy="381000"/>
          </a:xfrm>
        </p:spPr>
        <p:txBody>
          <a:bodyPr>
            <a:noAutofit/>
          </a:bodyPr>
          <a:lstStyle>
            <a:lvl1pPr marL="0" indent="0" algn="ctr">
              <a:buNone/>
              <a:defRPr sz="28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
        <p:nvSpPr>
          <p:cNvPr id="16" name="テキスト プレースホルダー 19"/>
          <p:cNvSpPr>
            <a:spLocks noGrp="1"/>
          </p:cNvSpPr>
          <p:nvPr>
            <p:ph type="body" sz="quarter" idx="51" hasCustomPrompt="1"/>
          </p:nvPr>
        </p:nvSpPr>
        <p:spPr>
          <a:xfrm>
            <a:off x="4256627" y="5507541"/>
            <a:ext cx="3078953" cy="863448"/>
          </a:xfrm>
        </p:spPr>
        <p:txBody>
          <a:bodyPr>
            <a:noAutofit/>
          </a:bodyPr>
          <a:lstStyle>
            <a:lvl1pPr marL="0" indent="0" algn="l">
              <a:buNone/>
              <a:defRPr sz="2000" b="1" cap="none" spc="0">
                <a:ln>
                  <a:noFill/>
                </a:ln>
                <a:solidFill>
                  <a:schemeClr val="accent2"/>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17" name="テキスト プレースホルダー 386"/>
          <p:cNvSpPr>
            <a:spLocks noGrp="1"/>
          </p:cNvSpPr>
          <p:nvPr>
            <p:ph type="body" sz="quarter" idx="52" hasCustomPrompt="1"/>
          </p:nvPr>
        </p:nvSpPr>
        <p:spPr>
          <a:xfrm>
            <a:off x="4256627" y="6158057"/>
            <a:ext cx="3078953" cy="138286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endParaRPr kumimoji="1" lang="ja-JP" altLang="en-US" dirty="0"/>
          </a:p>
        </p:txBody>
      </p:sp>
      <p:sp>
        <p:nvSpPr>
          <p:cNvPr id="19" name="図プレースホルダー 16"/>
          <p:cNvSpPr>
            <a:spLocks noGrp="1"/>
          </p:cNvSpPr>
          <p:nvPr>
            <p:ph type="pic" sz="quarter" idx="45" hasCustomPrompt="1"/>
          </p:nvPr>
        </p:nvSpPr>
        <p:spPr>
          <a:xfrm>
            <a:off x="235861" y="7670800"/>
            <a:ext cx="1919325" cy="1390416"/>
          </a:xfrm>
          <a:prstGeom prst="rect">
            <a:avLst/>
          </a:prstGeom>
          <a:blipFill dpi="0" rotWithShape="1">
            <a:blip r:embed="rId5"/>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図プレースホルダー 16"/>
          <p:cNvSpPr>
            <a:spLocks noGrp="1"/>
          </p:cNvSpPr>
          <p:nvPr>
            <p:ph type="pic" sz="quarter" idx="53" hasCustomPrompt="1"/>
          </p:nvPr>
        </p:nvSpPr>
        <p:spPr>
          <a:xfrm>
            <a:off x="5501455" y="3419019"/>
            <a:ext cx="1869560" cy="1838172"/>
          </a:xfrm>
          <a:prstGeom prst="ellipse">
            <a:avLst/>
          </a:prstGeom>
          <a:blipFill dpi="0" rotWithShape="1">
            <a:blip r:embed="rId5"/>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2" name="図プレースホルダー 16"/>
          <p:cNvSpPr>
            <a:spLocks noGrp="1"/>
          </p:cNvSpPr>
          <p:nvPr>
            <p:ph type="pic" sz="quarter" idx="54" hasCustomPrompt="1"/>
          </p:nvPr>
        </p:nvSpPr>
        <p:spPr>
          <a:xfrm>
            <a:off x="2257853" y="9083062"/>
            <a:ext cx="1919325" cy="1390416"/>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386"/>
          <p:cNvSpPr>
            <a:spLocks noGrp="1"/>
          </p:cNvSpPr>
          <p:nvPr>
            <p:ph type="body" sz="quarter" idx="55" hasCustomPrompt="1"/>
          </p:nvPr>
        </p:nvSpPr>
        <p:spPr>
          <a:xfrm>
            <a:off x="2257853" y="7682319"/>
            <a:ext cx="1962287" cy="1375156"/>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4" name="テキスト プレースホルダー 386"/>
          <p:cNvSpPr>
            <a:spLocks noGrp="1"/>
          </p:cNvSpPr>
          <p:nvPr>
            <p:ph type="body" sz="quarter" idx="56" hasCustomPrompt="1"/>
          </p:nvPr>
        </p:nvSpPr>
        <p:spPr>
          <a:xfrm>
            <a:off x="235861" y="9150017"/>
            <a:ext cx="1962287" cy="1375156"/>
          </a:xfrm>
        </p:spPr>
        <p:txBody>
          <a:bodyPr>
            <a:normAutofit/>
          </a:bodyPr>
          <a:lstStyle>
            <a:lvl1pPr marL="0" marR="0" indent="0" algn="r"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 name="テキスト ボックス 4"/>
          <p:cNvSpPr txBox="1"/>
          <p:nvPr userDrawn="1"/>
        </p:nvSpPr>
        <p:spPr>
          <a:xfrm>
            <a:off x="4457700" y="7670800"/>
            <a:ext cx="1910022" cy="2802678"/>
          </a:xfrm>
          <a:prstGeom prst="rect">
            <a:avLst/>
          </a:prstGeom>
          <a:noFill/>
        </p:spPr>
        <p:txBody>
          <a:bodyPr vert="eaVert" wrap="square" rtlCol="0">
            <a:spAutoFit/>
          </a:bodyPr>
          <a:lstStyle/>
          <a:p>
            <a:endParaRPr kumimoji="1" lang="ja-JP" altLang="en-US" dirty="0"/>
          </a:p>
        </p:txBody>
      </p:sp>
      <p:sp>
        <p:nvSpPr>
          <p:cNvPr id="28" name="縦書きテキスト プレースホルダー 27"/>
          <p:cNvSpPr>
            <a:spLocks noGrp="1"/>
          </p:cNvSpPr>
          <p:nvPr>
            <p:ph type="body" orient="vert" sz="quarter" idx="57" hasCustomPrompt="1"/>
          </p:nvPr>
        </p:nvSpPr>
        <p:spPr>
          <a:xfrm>
            <a:off x="6533453" y="7831925"/>
            <a:ext cx="626890" cy="2743186"/>
          </a:xfrm>
        </p:spPr>
        <p:txBody>
          <a:bodyPr vert="eaVert">
            <a:normAutofit/>
          </a:bodyPr>
          <a:lstStyle>
            <a:lvl1pPr marL="0" indent="0">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タイトルを入れる</a:t>
            </a:r>
          </a:p>
        </p:txBody>
      </p:sp>
      <p:sp>
        <p:nvSpPr>
          <p:cNvPr id="30" name="縦書きテキスト プレースホルダー 29"/>
          <p:cNvSpPr>
            <a:spLocks noGrp="1"/>
          </p:cNvSpPr>
          <p:nvPr>
            <p:ph type="body" orient="vert" sz="quarter" idx="58" hasCustomPrompt="1"/>
          </p:nvPr>
        </p:nvSpPr>
        <p:spPr>
          <a:xfrm>
            <a:off x="4220138" y="7682318"/>
            <a:ext cx="2171157" cy="2791159"/>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1</a:t>
            </a:r>
            <a:r>
              <a:rPr kumimoji="1" lang="ja-JP" altLang="en-US" dirty="0"/>
              <a:t> </a:t>
            </a:r>
            <a:r>
              <a:rPr kumimoji="1" lang="en-US" altLang="ja-JP" dirty="0"/>
              <a:t>9</a:t>
            </a:r>
            <a:r>
              <a:rPr kumimoji="1" lang="ja-JP" altLang="en-US" dirty="0"/>
              <a:t> </a:t>
            </a:r>
            <a:r>
              <a:rPr kumimoji="1" lang="en-US" altLang="ja-JP" dirty="0"/>
              <a:t>2</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p:txBody>
      </p:sp>
      <p:sp>
        <p:nvSpPr>
          <p:cNvPr id="1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20"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25"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26" name="図プレースホルダー 361"/>
          <p:cNvSpPr>
            <a:spLocks noGrp="1"/>
          </p:cNvSpPr>
          <p:nvPr>
            <p:ph type="pic" sz="quarter" idx="13" hasCustomPrompt="1"/>
          </p:nvPr>
        </p:nvSpPr>
        <p:spPr>
          <a:xfrm>
            <a:off x="255423" y="253713"/>
            <a:ext cx="747877" cy="914974"/>
          </a:xfrm>
          <a:blipFill dpi="0" rotWithShape="1">
            <a:blip r:embed="rId6"/>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27"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Tree>
    <p:extLst>
      <p:ext uri="{BB962C8B-B14F-4D97-AF65-F5344CB8AC3E}">
        <p14:creationId xmlns:p14="http://schemas.microsoft.com/office/powerpoint/2010/main" val="3550229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074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22" name="図プレースホルダー 16"/>
          <p:cNvSpPr>
            <a:spLocks noGrp="1"/>
          </p:cNvSpPr>
          <p:nvPr>
            <p:ph type="pic" sz="quarter" idx="15" hasCustomPrompt="1"/>
          </p:nvPr>
        </p:nvSpPr>
        <p:spPr>
          <a:xfrm>
            <a:off x="330294" y="1780608"/>
            <a:ext cx="5962072" cy="4499971"/>
          </a:xfrm>
          <a:prstGeom prst="rect">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図プレースホルダー 16"/>
          <p:cNvSpPr>
            <a:spLocks noGrp="1"/>
          </p:cNvSpPr>
          <p:nvPr>
            <p:ph type="pic" sz="quarter" idx="59" hasCustomPrompt="1"/>
          </p:nvPr>
        </p:nvSpPr>
        <p:spPr>
          <a:xfrm>
            <a:off x="3779378" y="4509383"/>
            <a:ext cx="3560425" cy="2414309"/>
          </a:xfrm>
          <a:prstGeom prst="rect">
            <a:avLst/>
          </a:prstGeom>
          <a:blipFill dpi="0" rotWithShape="1">
            <a:blip r:embed="rId4"/>
            <a:srcRect/>
            <a:tile tx="0" ty="0" sx="100000" sy="100000" flip="none" algn="ctr"/>
          </a:blipFill>
          <a:ln w="57150">
            <a:solidFill>
              <a:schemeClr val="bg1"/>
            </a:solidFill>
          </a:ln>
        </p:spPr>
        <p:txBody>
          <a:bodyPr tIns="79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6" name="図プレースホルダー 16"/>
          <p:cNvSpPr>
            <a:spLocks noGrp="1"/>
          </p:cNvSpPr>
          <p:nvPr>
            <p:ph type="pic" sz="quarter" idx="60" hasCustomPrompt="1"/>
          </p:nvPr>
        </p:nvSpPr>
        <p:spPr>
          <a:xfrm>
            <a:off x="269648" y="6462274"/>
            <a:ext cx="3275294" cy="2288057"/>
          </a:xfrm>
          <a:prstGeom prst="rect">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a:ln w="57150">
            <a:solidFill>
              <a:schemeClr val="bg1"/>
            </a:solidFill>
          </a:ln>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9" name="テキスト プレースホルダー 386"/>
          <p:cNvSpPr>
            <a:spLocks noGrp="1"/>
          </p:cNvSpPr>
          <p:nvPr>
            <p:ph type="body" sz="quarter" idx="52" hasCustomPrompt="1"/>
          </p:nvPr>
        </p:nvSpPr>
        <p:spPr>
          <a:xfrm>
            <a:off x="3657600" y="7158913"/>
            <a:ext cx="3682204" cy="15188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図プレースホルダー 16"/>
          <p:cNvSpPr>
            <a:spLocks noGrp="1"/>
          </p:cNvSpPr>
          <p:nvPr>
            <p:ph type="pic" sz="quarter" idx="53" hasCustomPrompt="1"/>
          </p:nvPr>
        </p:nvSpPr>
        <p:spPr>
          <a:xfrm>
            <a:off x="5357586" y="8601175"/>
            <a:ext cx="1869560" cy="1838172"/>
          </a:xfrm>
          <a:prstGeom prst="ellipse">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1" name="図プレースホルダー 16"/>
          <p:cNvSpPr>
            <a:spLocks noGrp="1"/>
          </p:cNvSpPr>
          <p:nvPr>
            <p:ph type="pic" sz="quarter" idx="61" hasCustomPrompt="1"/>
          </p:nvPr>
        </p:nvSpPr>
        <p:spPr>
          <a:xfrm>
            <a:off x="2581790" y="8677762"/>
            <a:ext cx="2560692" cy="1761585"/>
          </a:xfrm>
          <a:prstGeom prst="rect">
            <a:avLst/>
          </a:prstGeom>
          <a:blipFill dpi="0" rotWithShape="1">
            <a:blip r:embed="rId6"/>
            <a:srcRect/>
            <a:tile tx="0" ty="0" sx="100000" sy="100000" flip="none" algn="ctr"/>
          </a:blipFill>
          <a:ln w="57150">
            <a:solidFill>
              <a:schemeClr val="bg1"/>
            </a:solidFill>
          </a:ln>
        </p:spPr>
        <p:txBody>
          <a:bodyPr tIns="46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2" name="テキスト プレースホルダー 386"/>
          <p:cNvSpPr>
            <a:spLocks noGrp="1"/>
          </p:cNvSpPr>
          <p:nvPr>
            <p:ph type="body" sz="quarter" idx="42" hasCustomPrompt="1"/>
          </p:nvPr>
        </p:nvSpPr>
        <p:spPr>
          <a:xfrm>
            <a:off x="303110" y="8908971"/>
            <a:ext cx="2063576" cy="164291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7" name="テキスト プレースホルダー 19"/>
          <p:cNvSpPr>
            <a:spLocks noGrp="1"/>
          </p:cNvSpPr>
          <p:nvPr>
            <p:ph type="body" sz="quarter" idx="34" hasCustomPrompt="1"/>
          </p:nvPr>
        </p:nvSpPr>
        <p:spPr>
          <a:xfrm>
            <a:off x="3907158" y="2161608"/>
            <a:ext cx="3652517" cy="1271622"/>
          </a:xfrm>
        </p:spPr>
        <p:txBody>
          <a:bodyPr>
            <a:noAutofit/>
          </a:bodyPr>
          <a:lstStyle>
            <a:lvl1pPr marL="0" indent="0" algn="ctr">
              <a:buNone/>
              <a:defRPr sz="3600" b="1" cap="none" spc="0">
                <a:ln>
                  <a:noFill/>
                </a:ln>
                <a:solidFill>
                  <a:schemeClr val="bg1"/>
                </a:solidFill>
                <a:effectLst>
                  <a:glow rad="203200">
                    <a:srgbClr val="EE8291"/>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イベント名を入れましょう</a:t>
            </a:r>
          </a:p>
        </p:txBody>
      </p:sp>
      <p:sp>
        <p:nvSpPr>
          <p:cNvPr id="28" name="テキスト プレースホルダー 19"/>
          <p:cNvSpPr>
            <a:spLocks noGrp="1"/>
          </p:cNvSpPr>
          <p:nvPr>
            <p:ph type="body" sz="quarter" idx="35" hasCustomPrompt="1"/>
          </p:nvPr>
        </p:nvSpPr>
        <p:spPr>
          <a:xfrm>
            <a:off x="4099896" y="3308063"/>
            <a:ext cx="3307569" cy="522780"/>
          </a:xfrm>
        </p:spPr>
        <p:txBody>
          <a:bodyPr>
            <a:noAutofit/>
          </a:bodyPr>
          <a:lstStyle>
            <a:lvl1pPr marL="0" indent="0" algn="ctr">
              <a:buNone/>
              <a:defRPr sz="2800" b="1" cap="none" spc="50">
                <a:ln w="9525" cmpd="sng">
                  <a:solidFill>
                    <a:srgbClr val="ED9DBA"/>
                  </a:solidFill>
                  <a:prstDash val="solid"/>
                </a:ln>
                <a:solidFill>
                  <a:srgbClr val="70AD47">
                    <a:tint val="1000"/>
                  </a:srgbClr>
                </a:solidFill>
                <a:effectLst>
                  <a:glow rad="63500">
                    <a:srgbClr val="EE8291">
                      <a:alpha val="80000"/>
                    </a:srgbClr>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Tree>
    <p:extLst>
      <p:ext uri="{BB962C8B-B14F-4D97-AF65-F5344CB8AC3E}">
        <p14:creationId xmlns:p14="http://schemas.microsoft.com/office/powerpoint/2010/main" val="2376029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3" name="テキスト プレースホルダー 386"/>
          <p:cNvSpPr>
            <a:spLocks noGrp="1"/>
          </p:cNvSpPr>
          <p:nvPr>
            <p:ph type="body" sz="quarter" idx="32" hasCustomPrompt="1"/>
          </p:nvPr>
        </p:nvSpPr>
        <p:spPr>
          <a:xfrm>
            <a:off x="357228" y="7533127"/>
            <a:ext cx="4170636" cy="99836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8" name="図プレースホルダー 16"/>
          <p:cNvSpPr>
            <a:spLocks noGrp="1"/>
          </p:cNvSpPr>
          <p:nvPr>
            <p:ph type="pic" sz="quarter" idx="33" hasCustomPrompt="1"/>
          </p:nvPr>
        </p:nvSpPr>
        <p:spPr>
          <a:xfrm>
            <a:off x="4693039" y="7035571"/>
            <a:ext cx="2409572" cy="1495924"/>
          </a:xfrm>
          <a:prstGeom prst="roundRect">
            <a:avLst>
              <a:gd name="adj" fmla="val 5798"/>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324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19"/>
          <p:cNvSpPr>
            <a:spLocks noGrp="1"/>
          </p:cNvSpPr>
          <p:nvPr>
            <p:ph type="body" sz="quarter" idx="34" hasCustomPrompt="1"/>
          </p:nvPr>
        </p:nvSpPr>
        <p:spPr>
          <a:xfrm>
            <a:off x="553231" y="722883"/>
            <a:ext cx="6443936" cy="381000"/>
          </a:xfrm>
        </p:spPr>
        <p:txBody>
          <a:bodyPr>
            <a:prstTxWarp prst="textArchUp">
              <a:avLst/>
            </a:prstTxWarp>
            <a:noAutofit/>
          </a:bodyPr>
          <a:lstStyle>
            <a:lvl1pPr marL="0" indent="0" algn="ctr">
              <a:buNone/>
              <a:defRPr sz="36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49" name="テキスト プレースホルダー 386"/>
          <p:cNvSpPr>
            <a:spLocks noGrp="1"/>
          </p:cNvSpPr>
          <p:nvPr>
            <p:ph type="body" sz="quarter" idx="36" hasCustomPrompt="1"/>
          </p:nvPr>
        </p:nvSpPr>
        <p:spPr>
          <a:xfrm>
            <a:off x="451783" y="9360142"/>
            <a:ext cx="2586731" cy="964957"/>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2" name="テキスト プレースホルダー 386"/>
          <p:cNvSpPr>
            <a:spLocks noGrp="1"/>
          </p:cNvSpPr>
          <p:nvPr>
            <p:ph type="body" sz="quarter" idx="37" hasCustomPrompt="1"/>
          </p:nvPr>
        </p:nvSpPr>
        <p:spPr>
          <a:xfrm>
            <a:off x="3658750" y="9398106"/>
            <a:ext cx="3443860" cy="104529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4" name="図プレースホルダー 16"/>
          <p:cNvSpPr>
            <a:spLocks noGrp="1"/>
          </p:cNvSpPr>
          <p:nvPr>
            <p:ph type="pic" sz="quarter" idx="39" hasCustomPrompt="1"/>
          </p:nvPr>
        </p:nvSpPr>
        <p:spPr>
          <a:xfrm>
            <a:off x="705560" y="2136847"/>
            <a:ext cx="1276561" cy="1601556"/>
          </a:xfrm>
          <a:blipFill dpi="0" rotWithShape="1">
            <a:blip r:embed="rId3"/>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55" name="テキスト プレースホルダー 386"/>
          <p:cNvSpPr>
            <a:spLocks noGrp="1"/>
          </p:cNvSpPr>
          <p:nvPr>
            <p:ph type="body" sz="quarter" idx="40" hasCustomPrompt="1"/>
          </p:nvPr>
        </p:nvSpPr>
        <p:spPr>
          <a:xfrm>
            <a:off x="2071882" y="2129427"/>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3" name="テキスト プレースホルダー 19"/>
          <p:cNvSpPr>
            <a:spLocks noGrp="1"/>
          </p:cNvSpPr>
          <p:nvPr>
            <p:ph type="body" sz="quarter" idx="38" hasCustomPrompt="1"/>
          </p:nvPr>
        </p:nvSpPr>
        <p:spPr>
          <a:xfrm>
            <a:off x="705561"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74" name="図プレースホルダー 16"/>
          <p:cNvSpPr>
            <a:spLocks noGrp="1"/>
          </p:cNvSpPr>
          <p:nvPr>
            <p:ph type="pic" sz="quarter" idx="41" hasCustomPrompt="1"/>
          </p:nvPr>
        </p:nvSpPr>
        <p:spPr>
          <a:xfrm>
            <a:off x="2190582" y="4738241"/>
            <a:ext cx="1276561" cy="1601556"/>
          </a:xfrm>
          <a:blipFill dpi="0" rotWithShape="1">
            <a:blip r:embed="rId4"/>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75" name="テキスト プレースホルダー 386"/>
          <p:cNvSpPr>
            <a:spLocks noGrp="1"/>
          </p:cNvSpPr>
          <p:nvPr>
            <p:ph type="body" sz="quarter" idx="42" hasCustomPrompt="1"/>
          </p:nvPr>
        </p:nvSpPr>
        <p:spPr>
          <a:xfrm>
            <a:off x="705560" y="4730821"/>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92" name="テキスト プレースホルダー 19"/>
          <p:cNvSpPr>
            <a:spLocks noGrp="1"/>
          </p:cNvSpPr>
          <p:nvPr>
            <p:ph type="body" sz="quarter" idx="43" hasCustomPrompt="1"/>
          </p:nvPr>
        </p:nvSpPr>
        <p:spPr>
          <a:xfrm>
            <a:off x="705561" y="4367829"/>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09" name="テキスト プレースホルダー 19"/>
          <p:cNvSpPr>
            <a:spLocks noGrp="1"/>
          </p:cNvSpPr>
          <p:nvPr>
            <p:ph type="body" sz="quarter" idx="44" hasCustomPrompt="1"/>
          </p:nvPr>
        </p:nvSpPr>
        <p:spPr>
          <a:xfrm>
            <a:off x="4028009"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10" name="図プレースホルダー 16"/>
          <p:cNvSpPr>
            <a:spLocks noGrp="1"/>
          </p:cNvSpPr>
          <p:nvPr>
            <p:ph type="pic" sz="quarter" idx="45" hasCustomPrompt="1"/>
          </p:nvPr>
        </p:nvSpPr>
        <p:spPr>
          <a:xfrm>
            <a:off x="4012603" y="2136846"/>
            <a:ext cx="2815510" cy="1977953"/>
          </a:xfrm>
          <a:blipFill dpi="0" rotWithShape="1">
            <a:blip r:embed="rId5"/>
            <a:srcRect/>
            <a:tile tx="0" ty="0" sx="100000" sy="100000" flip="none" algn="ctr"/>
          </a:blipFill>
        </p:spPr>
        <p:txBody>
          <a:bodyPr tIns="57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1" name="テキスト プレースホルダー 386"/>
          <p:cNvSpPr>
            <a:spLocks noGrp="1"/>
          </p:cNvSpPr>
          <p:nvPr>
            <p:ph type="body" sz="quarter" idx="46" hasCustomPrompt="1"/>
          </p:nvPr>
        </p:nvSpPr>
        <p:spPr>
          <a:xfrm>
            <a:off x="4008719" y="4222286"/>
            <a:ext cx="2819394"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12" name="図プレースホルダー 16"/>
          <p:cNvSpPr>
            <a:spLocks noGrp="1"/>
          </p:cNvSpPr>
          <p:nvPr>
            <p:ph type="pic" sz="quarter" idx="47" hasCustomPrompt="1"/>
          </p:nvPr>
        </p:nvSpPr>
        <p:spPr>
          <a:xfrm>
            <a:off x="4006620" y="5181600"/>
            <a:ext cx="1197485" cy="1197485"/>
          </a:xfrm>
          <a:prstGeom prst="ellipse">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3" name="テキスト プレースホルダー 386"/>
          <p:cNvSpPr>
            <a:spLocks noGrp="1"/>
          </p:cNvSpPr>
          <p:nvPr>
            <p:ph type="body" sz="quarter" idx="48" hasCustomPrompt="1"/>
          </p:nvPr>
        </p:nvSpPr>
        <p:spPr>
          <a:xfrm>
            <a:off x="5251231" y="5359402"/>
            <a:ext cx="1576882"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45" name="テキスト プレースホルダー 19"/>
          <p:cNvSpPr>
            <a:spLocks noGrp="1"/>
          </p:cNvSpPr>
          <p:nvPr>
            <p:ph type="body" sz="quarter" idx="49" hasCustomPrompt="1"/>
          </p:nvPr>
        </p:nvSpPr>
        <p:spPr>
          <a:xfrm>
            <a:off x="3729059" y="9070040"/>
            <a:ext cx="2062142" cy="381000"/>
          </a:xfrm>
        </p:spPr>
        <p:txBody>
          <a:bodyPr>
            <a:noAutofit/>
          </a:bodyPr>
          <a:lstStyle>
            <a:lvl1pPr marL="0" indent="0" algn="l">
              <a:buNone/>
              <a:defRPr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381" name="テキスト プレースホルダー 19"/>
          <p:cNvSpPr>
            <a:spLocks noGrp="1"/>
          </p:cNvSpPr>
          <p:nvPr>
            <p:ph type="body" sz="quarter" idx="30" hasCustomPrompt="1"/>
          </p:nvPr>
        </p:nvSpPr>
        <p:spPr>
          <a:xfrm>
            <a:off x="357228" y="7071445"/>
            <a:ext cx="4170636" cy="499915"/>
          </a:xfrm>
        </p:spPr>
        <p:txBody>
          <a:bodyPr>
            <a:noAutofit/>
          </a:bodyPr>
          <a:lstStyle>
            <a:lvl1pPr marL="0" indent="0">
              <a:buNone/>
              <a:defRPr sz="2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228" name="テキスト プレースホルダー 386"/>
          <p:cNvSpPr>
            <a:spLocks noGrp="1"/>
          </p:cNvSpPr>
          <p:nvPr>
            <p:ph type="body" sz="quarter" idx="50" hasCustomPrompt="1"/>
          </p:nvPr>
        </p:nvSpPr>
        <p:spPr>
          <a:xfrm>
            <a:off x="553231" y="1053083"/>
            <a:ext cx="6443936" cy="576645"/>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a:t>
            </a:r>
            <a:endParaRPr kumimoji="1" lang="ja-JP" altLang="en-US" dirty="0"/>
          </a:p>
        </p:txBody>
      </p:sp>
      <p:sp>
        <p:nvSpPr>
          <p:cNvPr id="23" name="テキスト プレースホルダー 19"/>
          <p:cNvSpPr>
            <a:spLocks noGrp="1"/>
          </p:cNvSpPr>
          <p:nvPr>
            <p:ph type="body" sz="quarter" idx="56" hasCustomPrompt="1"/>
          </p:nvPr>
        </p:nvSpPr>
        <p:spPr>
          <a:xfrm>
            <a:off x="418681" y="9054534"/>
            <a:ext cx="2794248" cy="406671"/>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Tree>
    <p:extLst>
      <p:ext uri="{BB962C8B-B14F-4D97-AF65-F5344CB8AC3E}">
        <p14:creationId xmlns:p14="http://schemas.microsoft.com/office/powerpoint/2010/main" val="226075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8" name="図プレースホルダー 16"/>
          <p:cNvSpPr>
            <a:spLocks noGrp="1"/>
          </p:cNvSpPr>
          <p:nvPr>
            <p:ph type="pic" sz="quarter" idx="29" hasCustomPrompt="1"/>
          </p:nvPr>
        </p:nvSpPr>
        <p:spPr>
          <a:xfrm>
            <a:off x="4451862" y="1218833"/>
            <a:ext cx="1657591" cy="1854200"/>
          </a:xfrm>
          <a:prstGeom prst="ellipse">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縦書きテキスト プレースホルダー 29"/>
          <p:cNvSpPr>
            <a:spLocks noGrp="1"/>
          </p:cNvSpPr>
          <p:nvPr>
            <p:ph type="body" orient="vert" sz="quarter" idx="58" hasCustomPrompt="1"/>
          </p:nvPr>
        </p:nvSpPr>
        <p:spPr>
          <a:xfrm>
            <a:off x="6565436" y="1214072"/>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3" name="縦書きテキスト プレースホルダー 2"/>
          <p:cNvSpPr>
            <a:spLocks noGrp="1"/>
          </p:cNvSpPr>
          <p:nvPr>
            <p:ph type="body" orient="vert" sz="quarter" idx="60" hasCustomPrompt="1"/>
          </p:nvPr>
        </p:nvSpPr>
        <p:spPr>
          <a:xfrm>
            <a:off x="6133636" y="1214071"/>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学校長　鈴木健太</a:t>
            </a:r>
          </a:p>
        </p:txBody>
      </p:sp>
      <p:sp>
        <p:nvSpPr>
          <p:cNvPr id="7" name="縦書きテキスト プレースホルダー 29"/>
          <p:cNvSpPr>
            <a:spLocks noGrp="1"/>
          </p:cNvSpPr>
          <p:nvPr>
            <p:ph type="body" orient="vert" sz="quarter" idx="61" hasCustomPrompt="1"/>
          </p:nvPr>
        </p:nvSpPr>
        <p:spPr>
          <a:xfrm>
            <a:off x="217115" y="1199785"/>
            <a:ext cx="4103819" cy="1924075"/>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15" name="図プレースホルダー 16"/>
          <p:cNvSpPr>
            <a:spLocks noGrp="1"/>
          </p:cNvSpPr>
          <p:nvPr>
            <p:ph type="pic" sz="quarter" idx="66" hasCustomPrompt="1"/>
          </p:nvPr>
        </p:nvSpPr>
        <p:spPr>
          <a:xfrm>
            <a:off x="278551" y="3873130"/>
            <a:ext cx="3565055" cy="2000950"/>
          </a:xfrm>
          <a:prstGeom prst="rect">
            <a:avLst/>
          </a:prstGeom>
          <a:blipFill dpi="0" rotWithShape="1">
            <a:blip r:embed="rId3"/>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6" name="テキスト プレースホルダー 14"/>
          <p:cNvSpPr>
            <a:spLocks noGrp="1"/>
          </p:cNvSpPr>
          <p:nvPr>
            <p:ph type="body" sz="quarter" idx="14" hasCustomPrompt="1"/>
          </p:nvPr>
        </p:nvSpPr>
        <p:spPr>
          <a:xfrm>
            <a:off x="368300" y="3473783"/>
            <a:ext cx="6827967"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新しく就任された先生方の紹介</a:t>
            </a:r>
          </a:p>
        </p:txBody>
      </p:sp>
      <p:sp>
        <p:nvSpPr>
          <p:cNvPr id="19" name="テキスト プレースホルダー 386"/>
          <p:cNvSpPr>
            <a:spLocks noGrp="1"/>
          </p:cNvSpPr>
          <p:nvPr>
            <p:ph type="body" sz="quarter" idx="52" hasCustomPrompt="1"/>
          </p:nvPr>
        </p:nvSpPr>
        <p:spPr>
          <a:xfrm>
            <a:off x="4229100" y="4025529"/>
            <a:ext cx="2967167" cy="19367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3" name="図プレースホルダー 16"/>
          <p:cNvSpPr>
            <a:spLocks noGrp="1"/>
          </p:cNvSpPr>
          <p:nvPr>
            <p:ph type="pic" sz="quarter" idx="67" hasCustomPrompt="1"/>
          </p:nvPr>
        </p:nvSpPr>
        <p:spPr>
          <a:xfrm>
            <a:off x="4451862" y="8340021"/>
            <a:ext cx="1657591" cy="1854200"/>
          </a:xfrm>
          <a:prstGeom prst="ellipse">
            <a:avLst/>
          </a:prstGeom>
          <a:blipFill dpi="0" rotWithShape="1">
            <a:blip r:embed="rId4" cstate="print">
              <a:extLst>
                <a:ext uri="{28A0092B-C50C-407E-A947-70E740481C1C}">
                  <a14:useLocalDpi xmlns:a14="http://schemas.microsoft.com/office/drawing/2010/main"/>
                </a:ext>
              </a:extLst>
            </a:blip>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縦書きテキスト プレースホルダー 29"/>
          <p:cNvSpPr>
            <a:spLocks noGrp="1"/>
          </p:cNvSpPr>
          <p:nvPr>
            <p:ph type="body" orient="vert" sz="quarter" idx="68" hasCustomPrompt="1"/>
          </p:nvPr>
        </p:nvSpPr>
        <p:spPr>
          <a:xfrm>
            <a:off x="6565436" y="8335260"/>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25" name="縦書きテキスト プレースホルダー 2"/>
          <p:cNvSpPr>
            <a:spLocks noGrp="1"/>
          </p:cNvSpPr>
          <p:nvPr>
            <p:ph type="body" orient="vert" sz="quarter" idx="69" hasCustomPrompt="1"/>
          </p:nvPr>
        </p:nvSpPr>
        <p:spPr>
          <a:xfrm>
            <a:off x="6133636" y="8335259"/>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会長　舞黒 そう太</a:t>
            </a:r>
          </a:p>
        </p:txBody>
      </p:sp>
      <p:sp>
        <p:nvSpPr>
          <p:cNvPr id="26" name="縦書きテキスト プレースホルダー 29"/>
          <p:cNvSpPr>
            <a:spLocks noGrp="1"/>
          </p:cNvSpPr>
          <p:nvPr>
            <p:ph type="body" orient="vert" sz="quarter" idx="70" hasCustomPrompt="1"/>
          </p:nvPr>
        </p:nvSpPr>
        <p:spPr>
          <a:xfrm>
            <a:off x="217115" y="8320974"/>
            <a:ext cx="4103819" cy="1933476"/>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27" name="図プレースホルダー 16"/>
          <p:cNvSpPr>
            <a:spLocks noGrp="1"/>
          </p:cNvSpPr>
          <p:nvPr>
            <p:ph type="pic" sz="quarter" idx="71" hasCustomPrompt="1"/>
          </p:nvPr>
        </p:nvSpPr>
        <p:spPr>
          <a:xfrm>
            <a:off x="4074442" y="6149601"/>
            <a:ext cx="3187927" cy="1856315"/>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4" name="テキスト プレースホルダー 14"/>
          <p:cNvSpPr>
            <a:spLocks noGrp="1"/>
          </p:cNvSpPr>
          <p:nvPr>
            <p:ph type="body" sz="quarter" idx="73" hasCustomPrompt="1"/>
          </p:nvPr>
        </p:nvSpPr>
        <p:spPr>
          <a:xfrm>
            <a:off x="241029" y="6213102"/>
            <a:ext cx="3602578"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en-US" altLang="zh-TW" dirty="0"/>
              <a:t>PTA</a:t>
            </a:r>
            <a:r>
              <a:rPr kumimoji="1" lang="zh-TW" altLang="en-US" dirty="0"/>
              <a:t>役員紹介</a:t>
            </a:r>
          </a:p>
        </p:txBody>
      </p:sp>
      <p:sp>
        <p:nvSpPr>
          <p:cNvPr id="39" name="テキスト プレースホルダー 386"/>
          <p:cNvSpPr>
            <a:spLocks noGrp="1"/>
          </p:cNvSpPr>
          <p:nvPr>
            <p:ph type="body" sz="quarter" idx="74" hasCustomPrompt="1"/>
          </p:nvPr>
        </p:nvSpPr>
        <p:spPr>
          <a:xfrm>
            <a:off x="217115" y="6722498"/>
            <a:ext cx="3626492" cy="134481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テキスト プレースホルダー 14"/>
          <p:cNvSpPr>
            <a:spLocks noGrp="1"/>
          </p:cNvSpPr>
          <p:nvPr>
            <p:ph type="body" sz="quarter" idx="76" hasCustomPrompt="1"/>
          </p:nvPr>
        </p:nvSpPr>
        <p:spPr>
          <a:xfrm>
            <a:off x="2241552" y="334112"/>
            <a:ext cx="5020817" cy="482036"/>
          </a:xfrm>
        </p:spPr>
        <p:txBody>
          <a:bodyPr>
            <a:normAutofit/>
          </a:bodyPr>
          <a:lstStyle>
            <a:lvl1pPr marL="0" indent="0" algn="l">
              <a:buNone/>
              <a:defRPr sz="2400" b="1" cap="none" spc="0">
                <a:ln w="9525">
                  <a:noFill/>
                  <a:prstDash val="solid"/>
                </a:ln>
                <a:solidFill>
                  <a:schemeClr val="accent2">
                    <a:lumMod val="50000"/>
                  </a:schemeClr>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ここにスローガンを入れましょう</a:t>
            </a:r>
            <a:endParaRPr kumimoji="1" lang="zh-TW" altLang="en-US" dirty="0"/>
          </a:p>
        </p:txBody>
      </p:sp>
      <p:sp>
        <p:nvSpPr>
          <p:cNvPr id="28" name="テキスト プレースホルダー 14"/>
          <p:cNvSpPr>
            <a:spLocks noGrp="1"/>
          </p:cNvSpPr>
          <p:nvPr>
            <p:ph type="body" sz="quarter" idx="75" hasCustomPrompt="1"/>
          </p:nvPr>
        </p:nvSpPr>
        <p:spPr>
          <a:xfrm>
            <a:off x="278551" y="276078"/>
            <a:ext cx="1444897" cy="614675"/>
          </a:xfrm>
        </p:spPr>
        <p:txBody>
          <a:bodyPr>
            <a:normAutofit/>
          </a:bodyPr>
          <a:lstStyle>
            <a:lvl1pPr marL="0" indent="0" algn="ctr">
              <a:buNone/>
              <a:defRPr sz="1600" b="1" cap="none" spc="0">
                <a:ln w="9525">
                  <a:noFill/>
                  <a:prstDash val="solid"/>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ja-JP" altLang="en-US" dirty="0"/>
              <a:t>　　　　　スローガン</a:t>
            </a:r>
            <a:endParaRPr kumimoji="1" lang="zh-TW" altLang="en-US" dirty="0"/>
          </a:p>
        </p:txBody>
      </p:sp>
    </p:spTree>
    <p:extLst>
      <p:ext uri="{BB962C8B-B14F-4D97-AF65-F5344CB8AC3E}">
        <p14:creationId xmlns:p14="http://schemas.microsoft.com/office/powerpoint/2010/main" val="422302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20" name="テキスト プレースホルダー 386"/>
          <p:cNvSpPr>
            <a:spLocks noGrp="1"/>
          </p:cNvSpPr>
          <p:nvPr>
            <p:ph type="body" sz="quarter" idx="55" hasCustomPrompt="1"/>
          </p:nvPr>
        </p:nvSpPr>
        <p:spPr>
          <a:xfrm>
            <a:off x="3070446" y="8832725"/>
            <a:ext cx="2047651" cy="158762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1" name="図プレースホルダー 16"/>
          <p:cNvSpPr>
            <a:spLocks noGrp="1"/>
          </p:cNvSpPr>
          <p:nvPr>
            <p:ph type="pic" sz="quarter" idx="45" hasCustomPrompt="1"/>
          </p:nvPr>
        </p:nvSpPr>
        <p:spPr>
          <a:xfrm>
            <a:off x="5245096" y="7934984"/>
            <a:ext cx="1706962" cy="2272897"/>
          </a:xfrm>
          <a:prstGeom prst="rect">
            <a:avLst/>
          </a:prstGeom>
          <a:blipFill dpi="0" rotWithShape="1">
            <a:blip r:embed="rId2"/>
            <a:srcRect/>
            <a:tile tx="0" ty="0" sx="100000" sy="100000" flip="none" algn="ctr"/>
          </a:blipFill>
        </p:spPr>
        <p:txBody>
          <a:bodyPr tIns="61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19"/>
          <p:cNvSpPr>
            <a:spLocks noGrp="1"/>
          </p:cNvSpPr>
          <p:nvPr>
            <p:ph type="body" sz="quarter" idx="51" hasCustomPrompt="1"/>
          </p:nvPr>
        </p:nvSpPr>
        <p:spPr>
          <a:xfrm>
            <a:off x="2982073" y="8024695"/>
            <a:ext cx="2136024" cy="736448"/>
          </a:xfrm>
        </p:spPr>
        <p:txBody>
          <a:bodyPr>
            <a:noAutofit/>
          </a:bodyPr>
          <a:lstStyle>
            <a:lvl1pPr marL="0" indent="0" algn="l">
              <a:buNone/>
              <a:defRPr sz="1800" b="1" cap="none" spc="0">
                <a:ln w="6350">
                  <a:solidFill>
                    <a:schemeClr val="bg1"/>
                  </a:solid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6" name="テキスト プレースホルダー 19"/>
          <p:cNvSpPr>
            <a:spLocks noGrp="1"/>
          </p:cNvSpPr>
          <p:nvPr>
            <p:ph type="body" sz="quarter" idx="56" hasCustomPrompt="1"/>
          </p:nvPr>
        </p:nvSpPr>
        <p:spPr>
          <a:xfrm>
            <a:off x="388901" y="7821584"/>
            <a:ext cx="2191906" cy="662016"/>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9" name="テキスト プレースホルダー 386"/>
          <p:cNvSpPr>
            <a:spLocks noGrp="1"/>
          </p:cNvSpPr>
          <p:nvPr>
            <p:ph type="body" sz="quarter" idx="52" hasCustomPrompt="1"/>
          </p:nvPr>
        </p:nvSpPr>
        <p:spPr>
          <a:xfrm>
            <a:off x="388902" y="8483600"/>
            <a:ext cx="2191906" cy="1936750"/>
          </a:xfrm>
        </p:spPr>
        <p:txBody>
          <a:bodyPr vert="horz" lIns="91440" tIns="45720" rIns="91440" bIns="45720" rtlCol="0">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150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defTabSz="1007943" fontAlgn="auto">
              <a:spcBef>
                <a:spcPts val="1102"/>
              </a:spcBef>
              <a:spcAft>
                <a:spcPts val="0"/>
              </a:spcAft>
              <a:buClrTx/>
              <a:buSzTx/>
              <a:buNone/>
              <a:tabLst/>
            </a:pPr>
            <a:endParaRPr kumimoji="1" lang="ja-JP" altLang="en-US" dirty="0"/>
          </a:p>
        </p:txBody>
      </p:sp>
      <p:sp>
        <p:nvSpPr>
          <p:cNvPr id="30" name="テキスト プレースホルダー 19"/>
          <p:cNvSpPr>
            <a:spLocks noGrp="1"/>
          </p:cNvSpPr>
          <p:nvPr>
            <p:ph type="body" sz="quarter" idx="34" hasCustomPrompt="1"/>
          </p:nvPr>
        </p:nvSpPr>
        <p:spPr>
          <a:xfrm>
            <a:off x="2296835" y="416440"/>
            <a:ext cx="4561523" cy="831789"/>
          </a:xfrm>
        </p:spPr>
        <p:txBody>
          <a:bodyPr>
            <a:noAutofit/>
          </a:bodyPr>
          <a:lstStyle>
            <a:lvl1pPr marL="0" indent="0" algn="l">
              <a:buNone/>
              <a:defRPr sz="4400" b="1" cap="none" spc="0">
                <a:ln w="12700" cmpd="sng">
                  <a:solidFill>
                    <a:schemeClr val="bg1"/>
                  </a:solidFill>
                  <a:prstDash val="solid"/>
                </a:ln>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行事のご案内</a:t>
            </a:r>
          </a:p>
        </p:txBody>
      </p:sp>
      <p:sp>
        <p:nvSpPr>
          <p:cNvPr id="33" name="テキスト プレースホルダー 19"/>
          <p:cNvSpPr>
            <a:spLocks noGrp="1"/>
          </p:cNvSpPr>
          <p:nvPr>
            <p:ph type="body" sz="quarter" idx="57" hasCustomPrompt="1"/>
          </p:nvPr>
        </p:nvSpPr>
        <p:spPr>
          <a:xfrm>
            <a:off x="95222" y="85134"/>
            <a:ext cx="1562259" cy="1264695"/>
          </a:xfrm>
          <a:effectLst>
            <a:outerShdw blurRad="50800" dist="38100" dir="2700000" algn="tl" rotWithShape="0">
              <a:prstClr val="black">
                <a:alpha val="40000"/>
              </a:prstClr>
            </a:outerShdw>
          </a:effectLst>
        </p:spPr>
        <p:txBody>
          <a:bodyPr>
            <a:noAutofit/>
          </a:bodyPr>
          <a:lstStyle>
            <a:lvl1pPr marL="0" indent="0" algn="ctr">
              <a:buNone/>
              <a:defRPr sz="8000" b="1" cap="none" spc="0">
                <a:ln w="12700" cmpd="sng">
                  <a:noFill/>
                  <a:prstDash val="solid"/>
                </a:ln>
                <a:solidFill>
                  <a:schemeClr val="bg1"/>
                </a:solidFill>
                <a:effectLst/>
                <a:latin typeface="Century Gothic" panose="020B0502020202020204" pitchFamily="34" charset="0"/>
                <a:ea typeface="メイリオ" panose="020B0604030504040204" pitchFamily="50" charset="-128"/>
                <a:cs typeface="メイリオ" panose="020B0604030504040204" pitchFamily="50" charset="-128"/>
              </a:defRPr>
            </a:lvl1pPr>
          </a:lstStyle>
          <a:p>
            <a:pPr lvl="0"/>
            <a:r>
              <a:rPr kumimoji="1" lang="en-US" altLang="ja-JP" dirty="0"/>
              <a:t>00</a:t>
            </a:r>
            <a:endParaRPr kumimoji="1" lang="ja-JP" altLang="en-US" dirty="0"/>
          </a:p>
        </p:txBody>
      </p:sp>
    </p:spTree>
    <p:extLst>
      <p:ext uri="{BB962C8B-B14F-4D97-AF65-F5344CB8AC3E}">
        <p14:creationId xmlns:p14="http://schemas.microsoft.com/office/powerpoint/2010/main" val="334382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2CB6C8A-BDC6-4243-8956-92663087013F}" type="datetimeFigureOut">
              <a:rPr kumimoji="1" lang="ja-JP" altLang="en-US" smtClean="0"/>
              <a:t>2021/4/8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41761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B6C8A-BDC6-4243-8956-92663087013F}" type="datetimeFigureOut">
              <a:rPr kumimoji="1" lang="ja-JP" altLang="en-US" smtClean="0"/>
              <a:t>2021/4/8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534775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2021/4/8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789145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B2CB6C8A-BDC6-4243-8956-92663087013F}" type="datetimeFigureOut">
              <a:rPr kumimoji="1" lang="ja-JP" altLang="en-US" smtClean="0"/>
              <a:t>2021/4/8</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78537502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82880" y="153623"/>
            <a:ext cx="7269479" cy="103694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118" name="テキスト プレースホルダー 117"/>
          <p:cNvSpPr>
            <a:spLocks noGrp="1"/>
          </p:cNvSpPr>
          <p:nvPr>
            <p:ph type="body" sz="quarter" idx="11"/>
          </p:nvPr>
        </p:nvSpPr>
        <p:spPr>
          <a:xfrm>
            <a:off x="4958410" y="314486"/>
            <a:ext cx="2295829" cy="249393"/>
          </a:xfrm>
        </p:spPr>
        <p:txBody>
          <a:bodyPr/>
          <a:lstStyle/>
          <a:p>
            <a:r>
              <a:rPr kumimoji="1" lang="en-US" altLang="ja-JP" sz="1600" dirty="0" smtClean="0">
                <a:solidFill>
                  <a:schemeClr val="accent5">
                    <a:lumMod val="50000"/>
                  </a:schemeClr>
                </a:solidFill>
              </a:rPr>
              <a:t>2021</a:t>
            </a:r>
            <a:r>
              <a:rPr kumimoji="1" lang="ja-JP" altLang="en-US" sz="1600" dirty="0" smtClean="0">
                <a:solidFill>
                  <a:schemeClr val="accent5">
                    <a:lumMod val="50000"/>
                  </a:schemeClr>
                </a:solidFill>
              </a:rPr>
              <a:t>年</a:t>
            </a:r>
            <a:r>
              <a:rPr lang="en-US" altLang="ja-JP" sz="1600" dirty="0">
                <a:solidFill>
                  <a:schemeClr val="accent5">
                    <a:lumMod val="50000"/>
                  </a:schemeClr>
                </a:solidFill>
              </a:rPr>
              <a:t>5</a:t>
            </a:r>
            <a:r>
              <a:rPr kumimoji="1" lang="ja-JP" altLang="en-US" sz="1600" dirty="0" smtClean="0">
                <a:solidFill>
                  <a:schemeClr val="accent5">
                    <a:lumMod val="50000"/>
                  </a:schemeClr>
                </a:solidFill>
              </a:rPr>
              <a:t>月</a:t>
            </a:r>
            <a:r>
              <a:rPr kumimoji="1" lang="ja-JP" altLang="en-US" sz="1600" dirty="0">
                <a:solidFill>
                  <a:schemeClr val="accent5">
                    <a:lumMod val="50000"/>
                  </a:schemeClr>
                </a:solidFill>
              </a:rPr>
              <a:t>号　</a:t>
            </a:r>
            <a:r>
              <a:rPr kumimoji="1" lang="en-US" altLang="ja-JP" sz="1600" dirty="0" smtClean="0">
                <a:solidFill>
                  <a:schemeClr val="accent5">
                    <a:lumMod val="50000"/>
                  </a:schemeClr>
                </a:solidFill>
              </a:rPr>
              <a:t>No.1</a:t>
            </a:r>
            <a:endParaRPr kumimoji="1" lang="ja-JP" altLang="en-US" sz="1600" dirty="0">
              <a:solidFill>
                <a:schemeClr val="accent5">
                  <a:lumMod val="50000"/>
                </a:schemeClr>
              </a:solidFill>
            </a:endParaRPr>
          </a:p>
        </p:txBody>
      </p:sp>
      <p:sp>
        <p:nvSpPr>
          <p:cNvPr id="119" name="テキスト プレースホルダー 118"/>
          <p:cNvSpPr>
            <a:spLocks noGrp="1"/>
          </p:cNvSpPr>
          <p:nvPr>
            <p:ph type="body" sz="quarter" idx="12"/>
          </p:nvPr>
        </p:nvSpPr>
        <p:spPr>
          <a:xfrm>
            <a:off x="4972683" y="750270"/>
            <a:ext cx="2168254" cy="440302"/>
          </a:xfrm>
        </p:spPr>
        <p:txBody>
          <a:bodyPr/>
          <a:lstStyle/>
          <a:p>
            <a:pPr>
              <a:spcBef>
                <a:spcPts val="0"/>
              </a:spcBef>
            </a:pPr>
            <a:r>
              <a:rPr kumimoji="1" lang="ja-JP" altLang="en-US" sz="800" dirty="0">
                <a:solidFill>
                  <a:schemeClr val="accent5">
                    <a:lumMod val="50000"/>
                  </a:schemeClr>
                </a:solidFill>
              </a:rPr>
              <a:t>発行：</a:t>
            </a:r>
            <a:r>
              <a:rPr kumimoji="1" lang="en-US" altLang="ja-JP" sz="800" dirty="0">
                <a:solidFill>
                  <a:schemeClr val="accent5">
                    <a:lumMod val="50000"/>
                  </a:schemeClr>
                </a:solidFill>
              </a:rPr>
              <a:t>Region 1</a:t>
            </a:r>
            <a:r>
              <a:rPr lang="en-US" altLang="en-US" sz="800" dirty="0">
                <a:solidFill>
                  <a:schemeClr val="accent5">
                    <a:lumMod val="50000"/>
                  </a:schemeClr>
                </a:solidFill>
              </a:rPr>
              <a:t> </a:t>
            </a:r>
            <a:r>
              <a:rPr kumimoji="1" lang="en-US" altLang="ja-JP" sz="800" dirty="0">
                <a:solidFill>
                  <a:schemeClr val="accent5">
                    <a:lumMod val="50000"/>
                  </a:schemeClr>
                </a:solidFill>
              </a:rPr>
              <a:t>&amp; 2 &amp; 3</a:t>
            </a:r>
          </a:p>
          <a:p>
            <a:pPr>
              <a:spcBef>
                <a:spcPts val="0"/>
              </a:spcBef>
            </a:pPr>
            <a:r>
              <a:rPr lang="ja-JP" altLang="en-US" sz="800" dirty="0">
                <a:solidFill>
                  <a:schemeClr val="accent5">
                    <a:lumMod val="50000"/>
                  </a:schemeClr>
                </a:solidFill>
              </a:rPr>
              <a:t>ロータリーコーディネーター</a:t>
            </a:r>
            <a:endParaRPr lang="en-US" altLang="ja-JP" sz="800" dirty="0">
              <a:solidFill>
                <a:schemeClr val="accent5">
                  <a:lumMod val="50000"/>
                </a:schemeClr>
              </a:solidFill>
            </a:endParaRPr>
          </a:p>
          <a:p>
            <a:pPr>
              <a:spcBef>
                <a:spcPts val="0"/>
              </a:spcBef>
            </a:pPr>
            <a:r>
              <a:rPr kumimoji="1" lang="ja-JP" altLang="en-US" sz="800" dirty="0">
                <a:solidFill>
                  <a:schemeClr val="accent5">
                    <a:lumMod val="50000"/>
                  </a:schemeClr>
                </a:solidFill>
              </a:rPr>
              <a:t>ロータリー公共イメージコーディネーター</a:t>
            </a:r>
          </a:p>
        </p:txBody>
      </p:sp>
      <p:sp>
        <p:nvSpPr>
          <p:cNvPr id="121" name="テキスト プレースホルダー 120"/>
          <p:cNvSpPr>
            <a:spLocks noGrp="1"/>
          </p:cNvSpPr>
          <p:nvPr>
            <p:ph type="body" sz="quarter" idx="14"/>
          </p:nvPr>
        </p:nvSpPr>
        <p:spPr>
          <a:xfrm>
            <a:off x="2692399" y="259476"/>
            <a:ext cx="2506133" cy="986294"/>
          </a:xfrm>
        </p:spPr>
        <p:txBody>
          <a:bodyPr>
            <a:noAutofit/>
          </a:bodyPr>
          <a:lstStyle/>
          <a:p>
            <a:pPr>
              <a:spcBef>
                <a:spcPts val="0"/>
              </a:spcBef>
            </a:pPr>
            <a:r>
              <a:rPr kumimoji="1" lang="ja-JP" altLang="en-US" sz="1800" dirty="0">
                <a:solidFill>
                  <a:schemeClr val="accent5">
                    <a:lumMod val="50000"/>
                  </a:schemeClr>
                </a:solidFill>
              </a:rPr>
              <a:t>コーディネーター</a:t>
            </a:r>
          </a:p>
          <a:p>
            <a:pPr>
              <a:spcBef>
                <a:spcPts val="0"/>
              </a:spcBef>
            </a:pPr>
            <a:r>
              <a:rPr kumimoji="1" lang="en-US" altLang="ja-JP" sz="4800" dirty="0">
                <a:solidFill>
                  <a:schemeClr val="accent5">
                    <a:lumMod val="50000"/>
                  </a:schemeClr>
                </a:solidFill>
              </a:rPr>
              <a:t>NEWS</a:t>
            </a:r>
          </a:p>
        </p:txBody>
      </p:sp>
      <p:sp>
        <p:nvSpPr>
          <p:cNvPr id="3" name="正方形/長方形 2"/>
          <p:cNvSpPr/>
          <p:nvPr/>
        </p:nvSpPr>
        <p:spPr>
          <a:xfrm>
            <a:off x="18046" y="-537029"/>
            <a:ext cx="2345215" cy="344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表面：汎用パターン</a:t>
            </a:r>
          </a:p>
        </p:txBody>
      </p:sp>
      <p:pic>
        <p:nvPicPr>
          <p:cNvPr id="7" name="図 6" descr="R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89" y="291218"/>
            <a:ext cx="1956027" cy="730250"/>
          </a:xfrm>
          <a:prstGeom prst="rect">
            <a:avLst/>
          </a:prstGeom>
        </p:spPr>
      </p:pic>
      <p:sp>
        <p:nvSpPr>
          <p:cNvPr id="20" name="テキスト ボックス 19"/>
          <p:cNvSpPr txBox="1"/>
          <p:nvPr/>
        </p:nvSpPr>
        <p:spPr>
          <a:xfrm>
            <a:off x="599014" y="782292"/>
            <a:ext cx="1664683" cy="338554"/>
          </a:xfrm>
          <a:prstGeom prst="rect">
            <a:avLst/>
          </a:prstGeom>
          <a:noFill/>
        </p:spPr>
        <p:txBody>
          <a:bodyPr wrap="square" rtlCol="0">
            <a:spAutoFit/>
          </a:bodyPr>
          <a:lstStyle/>
          <a:p>
            <a:r>
              <a:rPr kumimoji="1" lang="en-US" altLang="ja-JP" sz="1600" dirty="0">
                <a:solidFill>
                  <a:schemeClr val="accent5">
                    <a:lumMod val="75000"/>
                  </a:schemeClr>
                </a:solidFill>
                <a:ea typeface="ＭＳ 明朝"/>
                <a:cs typeface="ＭＳ 明朝"/>
              </a:rPr>
              <a:t>Region 1 &amp; 2 &amp; 3</a:t>
            </a:r>
            <a:endParaRPr kumimoji="1" lang="ja-JP" altLang="en-US" sz="1600" dirty="0">
              <a:solidFill>
                <a:schemeClr val="accent5">
                  <a:lumMod val="75000"/>
                </a:schemeClr>
              </a:solidFill>
              <a:ea typeface="ＭＳ 明朝"/>
              <a:cs typeface="ＭＳ 明朝"/>
            </a:endParaRPr>
          </a:p>
        </p:txBody>
      </p:sp>
      <p:sp>
        <p:nvSpPr>
          <p:cNvPr id="133" name="テキスト プレースホルダー 128"/>
          <p:cNvSpPr>
            <a:spLocks noGrp="1"/>
          </p:cNvSpPr>
          <p:nvPr>
            <p:ph type="body" sz="quarter" idx="49"/>
          </p:nvPr>
        </p:nvSpPr>
        <p:spPr>
          <a:xfrm>
            <a:off x="182880" y="1291491"/>
            <a:ext cx="7269480" cy="5414109"/>
          </a:xfrm>
        </p:spPr>
        <p:style>
          <a:lnRef idx="2">
            <a:schemeClr val="accent3"/>
          </a:lnRef>
          <a:fillRef idx="1">
            <a:schemeClr val="lt1"/>
          </a:fillRef>
          <a:effectRef idx="0">
            <a:schemeClr val="accent3"/>
          </a:effectRef>
          <a:fontRef idx="minor">
            <a:schemeClr val="dk1"/>
          </a:fontRef>
        </p:style>
        <p:txBody>
          <a:bodyPr/>
          <a:lstStyle/>
          <a:p>
            <a:pPr algn="l">
              <a:lnSpc>
                <a:spcPct val="100000"/>
              </a:lnSpc>
            </a:pPr>
            <a:r>
              <a:rPr lang="en-US" altLang="ja-JP" sz="1200" b="1" dirty="0" smtClean="0">
                <a:solidFill>
                  <a:schemeClr val="tx1"/>
                </a:solidFill>
                <a:latin typeface="+mn-ea"/>
                <a:ea typeface="+mn-ea"/>
              </a:rPr>
              <a:t>『</a:t>
            </a:r>
            <a:r>
              <a:rPr lang="ja-JP" altLang="en-US" sz="1200" b="1" dirty="0">
                <a:solidFill>
                  <a:schemeClr val="tx1"/>
                </a:solidFill>
                <a:latin typeface="+mn-ea"/>
                <a:ea typeface="+mn-ea"/>
              </a:rPr>
              <a:t>さあ、手を取り合って行動しよう！</a:t>
            </a:r>
            <a:r>
              <a:rPr lang="en-US" altLang="ja-JP" sz="1200" b="1" dirty="0" smtClean="0">
                <a:solidFill>
                  <a:schemeClr val="tx1"/>
                </a:solidFill>
                <a:latin typeface="+mn-ea"/>
                <a:ea typeface="+mn-ea"/>
              </a:rPr>
              <a:t>』</a:t>
            </a:r>
          </a:p>
          <a:p>
            <a:pPr algn="l">
              <a:lnSpc>
                <a:spcPct val="100000"/>
              </a:lnSpc>
            </a:pPr>
            <a:r>
              <a:rPr lang="ja-JP" altLang="en-US" sz="1100" dirty="0" smtClean="0">
                <a:solidFill>
                  <a:schemeClr val="tx1"/>
                </a:solidFill>
                <a:latin typeface="ＭＳ Ｐゴシック" panose="020B0600070205080204" pitchFamily="50" charset="-128"/>
                <a:ea typeface="ＭＳ Ｐ明朝" panose="02020600040205080304"/>
              </a:rPr>
              <a:t>　</a:t>
            </a:r>
            <a:r>
              <a:rPr lang="en-US" altLang="ja-JP" sz="1100" dirty="0" smtClean="0">
                <a:solidFill>
                  <a:schemeClr val="tx1"/>
                </a:solidFill>
                <a:latin typeface="ＭＳ Ｐゴシック" panose="020B0600070205080204" pitchFamily="50" charset="-128"/>
                <a:ea typeface="ＭＳ Ｐ明朝" panose="02020600040205080304"/>
              </a:rPr>
              <a:t>『</a:t>
            </a:r>
            <a:r>
              <a:rPr lang="ja-JP" altLang="en-US" sz="1100" dirty="0">
                <a:solidFill>
                  <a:schemeClr val="tx1"/>
                </a:solidFill>
                <a:latin typeface="ＭＳ Ｐゴシック" panose="020B0600070205080204" pitchFamily="50" charset="-128"/>
                <a:ea typeface="ＭＳ Ｐ明朝" panose="02020600040205080304"/>
              </a:rPr>
              <a:t>世界を変える行動人</a:t>
            </a:r>
            <a:r>
              <a:rPr lang="en-US" altLang="ja-JP" sz="1100" dirty="0">
                <a:solidFill>
                  <a:schemeClr val="tx1"/>
                </a:solidFill>
                <a:latin typeface="ＭＳ Ｐゴシック" panose="020B0600070205080204" pitchFamily="50" charset="-128"/>
                <a:ea typeface="ＭＳ Ｐ明朝" panose="02020600040205080304"/>
              </a:rPr>
              <a:t>』</a:t>
            </a:r>
            <a:r>
              <a:rPr lang="ja-JP" altLang="en-US" sz="1100" dirty="0">
                <a:solidFill>
                  <a:schemeClr val="tx1"/>
                </a:solidFill>
                <a:latin typeface="ＭＳ Ｐゴシック" panose="020B0600070205080204" pitchFamily="50" charset="-128"/>
                <a:ea typeface="ＭＳ Ｐ明朝" panose="02020600040205080304"/>
              </a:rPr>
              <a:t>である私たちのミッションは、ビジョン声明にあるように、持続可能なよい変化を生むために行動することです。ビジョン声明の英文は</a:t>
            </a:r>
            <a:r>
              <a:rPr lang="en-US" altLang="ja-JP" sz="1100" dirty="0">
                <a:solidFill>
                  <a:schemeClr val="tx1"/>
                </a:solidFill>
                <a:latin typeface="ＭＳ Ｐゴシック" panose="020B0600070205080204" pitchFamily="50" charset="-128"/>
                <a:ea typeface="ＭＳ Ｐ明朝" panose="02020600040205080304"/>
              </a:rPr>
              <a:t>Together, we see a world where people unite and take action to create lasting change- across the globe, in our communities, and in ourselves.</a:t>
            </a:r>
            <a:r>
              <a:rPr lang="ja-JP" altLang="en-US" sz="1100" dirty="0">
                <a:solidFill>
                  <a:schemeClr val="tx1"/>
                </a:solidFill>
                <a:latin typeface="ＭＳ Ｐゴシック" panose="020B0600070205080204" pitchFamily="50" charset="-128"/>
                <a:ea typeface="ＭＳ Ｐ明朝" panose="02020600040205080304"/>
              </a:rPr>
              <a:t>です。文頭に注目してみると、</a:t>
            </a:r>
            <a:r>
              <a:rPr lang="en-US" altLang="ja-JP" sz="1100" dirty="0">
                <a:solidFill>
                  <a:schemeClr val="tx1"/>
                </a:solidFill>
                <a:latin typeface="ＭＳ Ｐゴシック" panose="020B0600070205080204" pitchFamily="50" charset="-128"/>
                <a:ea typeface="ＭＳ Ｐ明朝" panose="02020600040205080304"/>
              </a:rPr>
              <a:t>Together</a:t>
            </a:r>
            <a:r>
              <a:rPr lang="ja-JP" altLang="en-US" sz="1100" dirty="0">
                <a:solidFill>
                  <a:schemeClr val="tx1"/>
                </a:solidFill>
                <a:latin typeface="ＭＳ Ｐゴシック" panose="020B0600070205080204" pitchFamily="50" charset="-128"/>
                <a:ea typeface="ＭＳ Ｐ明朝" panose="02020600040205080304"/>
              </a:rPr>
              <a:t>（一緒に）という単語で始まっています。日本語訳の中で</a:t>
            </a:r>
            <a:r>
              <a:rPr lang="en-US" altLang="ja-JP" sz="1100" dirty="0">
                <a:solidFill>
                  <a:schemeClr val="tx1"/>
                </a:solidFill>
                <a:latin typeface="ＭＳ Ｐゴシック" panose="020B0600070205080204" pitchFamily="50" charset="-128"/>
                <a:ea typeface="ＭＳ Ｐ明朝" panose="02020600040205080304"/>
              </a:rPr>
              <a:t>Together</a:t>
            </a:r>
            <a:r>
              <a:rPr lang="ja-JP" altLang="en-US" sz="1100" dirty="0">
                <a:solidFill>
                  <a:schemeClr val="tx1"/>
                </a:solidFill>
                <a:latin typeface="ＭＳ Ｐゴシック" panose="020B0600070205080204" pitchFamily="50" charset="-128"/>
                <a:ea typeface="ＭＳ Ｐ明朝" panose="02020600040205080304"/>
              </a:rPr>
              <a:t>は「わたしたち」「人々が手を取り合って」という文言で表現されているのかと思います</a:t>
            </a:r>
            <a:r>
              <a:rPr lang="ja-JP" altLang="en-US" sz="1100" dirty="0" smtClean="0">
                <a:solidFill>
                  <a:schemeClr val="tx1"/>
                </a:solidFill>
                <a:latin typeface="ＭＳ Ｐゴシック" panose="020B0600070205080204" pitchFamily="50" charset="-128"/>
                <a:ea typeface="ＭＳ Ｐ明朝" panose="02020600040205080304"/>
              </a:rPr>
              <a:t>。</a:t>
            </a:r>
            <a:endParaRPr lang="en-US" altLang="ja-JP" sz="1100" dirty="0" smtClean="0">
              <a:solidFill>
                <a:schemeClr val="tx1"/>
              </a:solidFill>
              <a:latin typeface="ＭＳ Ｐゴシック" panose="020B0600070205080204" pitchFamily="50" charset="-128"/>
              <a:ea typeface="ＭＳ Ｐ明朝" panose="02020600040205080304"/>
            </a:endParaRP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　</a:t>
            </a:r>
            <a:r>
              <a:rPr lang="ja-JP" altLang="en-US" sz="1100" dirty="0" smtClean="0">
                <a:solidFill>
                  <a:schemeClr val="tx1"/>
                </a:solidFill>
                <a:latin typeface="ＭＳ Ｐゴシック" panose="020B0600070205080204" pitchFamily="50" charset="-128"/>
                <a:ea typeface="ＭＳ Ｐ明朝" panose="02020600040205080304"/>
              </a:rPr>
              <a:t>で</a:t>
            </a:r>
            <a:r>
              <a:rPr lang="ja-JP" altLang="en-US" sz="1100" dirty="0">
                <a:solidFill>
                  <a:schemeClr val="tx1"/>
                </a:solidFill>
                <a:latin typeface="ＭＳ Ｐゴシック" panose="020B0600070205080204" pitchFamily="50" charset="-128"/>
                <a:ea typeface="ＭＳ Ｐ明朝" panose="02020600040205080304"/>
              </a:rPr>
              <a:t>は、「わたしたち」とはだれを指すのでしょうか。まずロータリアンです。それだけでしょうか？そこにはローターアクターを始め、ロータリーの奨学生や学友といったロータリーファミリーのみなさんの存在があります。地域社会の方々もいます。そして、ロータリアンの家族の方々もいます。「わたしたち」の幅が広がれば広がるほど、手を取り合って、共に行動する仲間が増えます。</a:t>
            </a: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　以前、雑</a:t>
            </a:r>
            <a:r>
              <a:rPr lang="ja-JP" altLang="en-US" sz="1100" dirty="0" smtClean="0">
                <a:solidFill>
                  <a:schemeClr val="tx1"/>
                </a:solidFill>
                <a:latin typeface="ＭＳ Ｐゴシック" panose="020B0600070205080204" pitchFamily="50" charset="-128"/>
                <a:ea typeface="ＭＳ Ｐ明朝" panose="02020600040205080304"/>
              </a:rPr>
              <a:t>誌</a:t>
            </a:r>
            <a:r>
              <a:rPr lang="en-US" altLang="ja-JP" sz="1100" dirty="0" smtClean="0">
                <a:solidFill>
                  <a:schemeClr val="tx1"/>
                </a:solidFill>
                <a:latin typeface="ＭＳ Ｐゴシック" panose="020B0600070205080204" pitchFamily="50" charset="-128"/>
                <a:ea typeface="ＭＳ Ｐ明朝" panose="02020600040205080304"/>
              </a:rPr>
              <a:t>The Rotarian</a:t>
            </a:r>
            <a:r>
              <a:rPr lang="ja-JP" altLang="en-US" sz="1100" dirty="0">
                <a:solidFill>
                  <a:schemeClr val="tx1"/>
                </a:solidFill>
                <a:latin typeface="ＭＳ Ｐゴシック" panose="020B0600070205080204" pitchFamily="50" charset="-128"/>
                <a:ea typeface="ＭＳ Ｐ明朝" panose="02020600040205080304"/>
              </a:rPr>
              <a:t>（現在の雑誌</a:t>
            </a:r>
            <a:r>
              <a:rPr lang="en-US" altLang="ja-JP" sz="1100" dirty="0">
                <a:solidFill>
                  <a:schemeClr val="tx1"/>
                </a:solidFill>
                <a:latin typeface="ＭＳ Ｐゴシック" panose="020B0600070205080204" pitchFamily="50" charset="-128"/>
                <a:ea typeface="ＭＳ Ｐ明朝" panose="02020600040205080304"/>
              </a:rPr>
              <a:t>Rotary</a:t>
            </a:r>
            <a:r>
              <a:rPr lang="ja-JP" altLang="en-US" sz="1100" dirty="0">
                <a:solidFill>
                  <a:schemeClr val="tx1"/>
                </a:solidFill>
                <a:latin typeface="ＭＳ Ｐゴシック" panose="020B0600070205080204" pitchFamily="50" charset="-128"/>
                <a:ea typeface="ＭＳ Ｐ明朝" panose="02020600040205080304"/>
              </a:rPr>
              <a:t>）で、食料が不足して困っているアメリカの田舎町で行われた奉仕活動の記事を読んだことがあります。週末になると、ロータリアンと地域の子供たちはバスで農園に出かけます。農家の人たちの協力を得て、種の撒き方や苗の育て方を習い、子供たちは農作業に取り組みます。週末に定期的に農園に通って、作業をし、農作物の成長の過程を見て学びます。収穫の時が来ると感謝して刈り取り、必要としている人々に届けます。最初は小さなプロジェクトでしたが、運搬の車を出す人、肥料を提供する人、土地を提供する人などが加わっていき、ついには市を上げての大プロジェクトとなり、この町では食糧難に苦しむ人がいなくなったという話でした。</a:t>
            </a: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　私たちが現在行っている奉仕活動の中に、あるいはこれから取り組もうとしている奉仕活動に、地域の人々やロータリーファミリーを巻き込んで一緒に活動できるものがないでしょうか。ロータリーの活動に参加して、手を取り合って一緒に行動してみることが、ロータリーを知り、理解していただく何よりの機会になるように思います。おそらくこれがロータリーの公共イメージ向上への一番の近道と言えるかもしれません。その結果として、ロータリアンの仲間が増えていき、奉仕の扉は私たちの前にさらに大きく開かれるでしょう。</a:t>
            </a:r>
          </a:p>
          <a:p>
            <a:pPr algn="l">
              <a:lnSpc>
                <a:spcPct val="100000"/>
              </a:lnSpc>
            </a:pPr>
            <a:endParaRPr lang="ja-JP" altLang="en-US" sz="1100" dirty="0">
              <a:solidFill>
                <a:schemeClr val="tx1"/>
              </a:solidFill>
              <a:latin typeface="ＭＳ Ｐゴシック" panose="020B0600070205080204" pitchFamily="50" charset="-128"/>
              <a:ea typeface="ＭＳ Ｐ明朝" panose="02020600040205080304"/>
            </a:endParaRPr>
          </a:p>
          <a:p>
            <a:pPr algn="r">
              <a:lnSpc>
                <a:spcPct val="100000"/>
              </a:lnSpc>
            </a:pPr>
            <a:r>
              <a:rPr lang="ja-JP" altLang="en-US" sz="1200" dirty="0" smtClean="0">
                <a:solidFill>
                  <a:schemeClr val="tx1"/>
                </a:solidFill>
                <a:latin typeface="+mn-ea"/>
                <a:ea typeface="+mn-ea"/>
              </a:rPr>
              <a:t>　　　　　　　　　　　　</a:t>
            </a:r>
            <a:r>
              <a:rPr lang="ja-JP" altLang="en-US" sz="1200" b="1" dirty="0" smtClean="0">
                <a:solidFill>
                  <a:srgbClr val="000000"/>
                </a:solidFill>
                <a:latin typeface="+mn-ea"/>
                <a:ea typeface="ＭＳ Ｐ明朝" panose="02020600040205080304"/>
              </a:rPr>
              <a:t>第</a:t>
            </a:r>
            <a:r>
              <a:rPr lang="ja-JP" altLang="en-US" sz="1200" b="1" dirty="0">
                <a:solidFill>
                  <a:srgbClr val="000000"/>
                </a:solidFill>
                <a:latin typeface="+mn-ea"/>
                <a:ea typeface="ＭＳ Ｐ明朝" panose="02020600040205080304"/>
              </a:rPr>
              <a:t>２</a:t>
            </a:r>
            <a:r>
              <a:rPr lang="ja-JP" altLang="en-US" sz="1200" b="1" dirty="0" smtClean="0">
                <a:solidFill>
                  <a:srgbClr val="000000"/>
                </a:solidFill>
                <a:latin typeface="+mn-ea"/>
                <a:ea typeface="ＭＳ Ｐ明朝" panose="02020600040205080304"/>
              </a:rPr>
              <a:t>地域　ロータリー公共イメージコーディネーター　</a:t>
            </a:r>
            <a:r>
              <a:rPr lang="ja-JP" altLang="en-US" sz="1200" b="1" dirty="0">
                <a:solidFill>
                  <a:srgbClr val="000000"/>
                </a:solidFill>
                <a:latin typeface="+mn-ea"/>
                <a:ea typeface="ＭＳ Ｐ明朝" panose="02020600040205080304"/>
              </a:rPr>
              <a:t>服</a:t>
            </a:r>
            <a:r>
              <a:rPr lang="ja-JP" altLang="en-US" sz="1200" b="1" dirty="0" smtClean="0">
                <a:solidFill>
                  <a:srgbClr val="000000"/>
                </a:solidFill>
                <a:latin typeface="+mn-ea"/>
                <a:ea typeface="ＭＳ Ｐ明朝" panose="02020600040205080304"/>
              </a:rPr>
              <a:t>部　陽子（東京広尾</a:t>
            </a:r>
            <a:r>
              <a:rPr lang="en-US" altLang="ja-JP" sz="1200" b="1" dirty="0" smtClean="0">
                <a:solidFill>
                  <a:srgbClr val="000000"/>
                </a:solidFill>
                <a:latin typeface="+mn-ea"/>
                <a:ea typeface="ＭＳ Ｐ明朝" panose="02020600040205080304"/>
              </a:rPr>
              <a:t>RC</a:t>
            </a:r>
            <a:r>
              <a:rPr lang="ja-JP" altLang="en-US" sz="1200" b="1" dirty="0" smtClean="0">
                <a:solidFill>
                  <a:srgbClr val="000000"/>
                </a:solidFill>
                <a:latin typeface="+mn-ea"/>
                <a:ea typeface="ＭＳ Ｐ明朝" panose="02020600040205080304"/>
              </a:rPr>
              <a:t>）</a:t>
            </a:r>
            <a:endParaRPr lang="en-US" altLang="ja-JP" sz="1200" b="1" dirty="0" smtClean="0">
              <a:solidFill>
                <a:srgbClr val="000000"/>
              </a:solidFill>
              <a:latin typeface="+mn-ea"/>
              <a:ea typeface="ＭＳ Ｐ明朝" panose="02020600040205080304"/>
            </a:endParaRPr>
          </a:p>
          <a:p>
            <a:pPr algn="r">
              <a:spcBef>
                <a:spcPts val="600"/>
              </a:spcBef>
            </a:pPr>
            <a:r>
              <a:rPr lang="ja-JP" altLang="ja-JP" sz="1100" dirty="0">
                <a:solidFill>
                  <a:schemeClr val="tx1"/>
                </a:solidFill>
                <a:latin typeface="+mn-ea"/>
                <a:ea typeface="+mn-ea"/>
              </a:rPr>
              <a:t>　</a:t>
            </a:r>
            <a:r>
              <a:rPr lang="ja-JP" altLang="ja-JP" sz="1100" dirty="0">
                <a:solidFill>
                  <a:schemeClr val="tx1"/>
                </a:solidFill>
                <a:latin typeface="ＭＳ Ｐ明朝"/>
                <a:ea typeface="ＭＳ Ｐ明朝"/>
              </a:rPr>
              <a:t>　　　　　　　　　　</a:t>
            </a:r>
            <a:r>
              <a:rPr lang="ja-JP" altLang="en-US" sz="1100" dirty="0">
                <a:solidFill>
                  <a:schemeClr val="tx1"/>
                </a:solidFill>
                <a:latin typeface="ＭＳ Ｐ明朝"/>
                <a:ea typeface="ＭＳ Ｐ明朝"/>
              </a:rPr>
              <a:t>　</a:t>
            </a:r>
            <a:endParaRPr lang="ja-JP" altLang="ja-JP" sz="1100" dirty="0">
              <a:solidFill>
                <a:schemeClr val="tx1"/>
              </a:solidFill>
              <a:latin typeface="ＭＳ Ｐ明朝"/>
              <a:ea typeface="ＭＳ Ｐ明朝"/>
            </a:endParaRPr>
          </a:p>
          <a:p>
            <a:pPr lvl="0" algn="l">
              <a:spcBef>
                <a:spcPts val="600"/>
              </a:spcBef>
            </a:pPr>
            <a:endParaRPr kumimoji="1" lang="ja-JP" altLang="en-US" sz="1200" dirty="0">
              <a:solidFill>
                <a:schemeClr val="tx1"/>
              </a:solidFill>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466758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82880" y="153623"/>
            <a:ext cx="7269479" cy="103694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118" name="テキスト プレースホルダー 117"/>
          <p:cNvSpPr>
            <a:spLocks noGrp="1"/>
          </p:cNvSpPr>
          <p:nvPr>
            <p:ph type="body" sz="quarter" idx="11"/>
          </p:nvPr>
        </p:nvSpPr>
        <p:spPr>
          <a:xfrm>
            <a:off x="4958410" y="314487"/>
            <a:ext cx="2332936" cy="210299"/>
          </a:xfrm>
        </p:spPr>
        <p:txBody>
          <a:bodyPr/>
          <a:lstStyle/>
          <a:p>
            <a:r>
              <a:rPr kumimoji="1" lang="en-US" altLang="ja-JP" sz="1600" dirty="0" smtClean="0">
                <a:solidFill>
                  <a:schemeClr val="accent5">
                    <a:lumMod val="50000"/>
                  </a:schemeClr>
                </a:solidFill>
              </a:rPr>
              <a:t>2021</a:t>
            </a:r>
            <a:r>
              <a:rPr kumimoji="1" lang="ja-JP" altLang="en-US" sz="1600" dirty="0" smtClean="0">
                <a:solidFill>
                  <a:schemeClr val="accent5">
                    <a:lumMod val="50000"/>
                  </a:schemeClr>
                </a:solidFill>
              </a:rPr>
              <a:t>年</a:t>
            </a:r>
            <a:r>
              <a:rPr lang="en-US" altLang="ja-JP" sz="1600" dirty="0">
                <a:solidFill>
                  <a:schemeClr val="accent5">
                    <a:lumMod val="50000"/>
                  </a:schemeClr>
                </a:solidFill>
              </a:rPr>
              <a:t>5</a:t>
            </a:r>
            <a:r>
              <a:rPr lang="ja-JP" altLang="en-US" sz="1600" dirty="0" smtClean="0">
                <a:solidFill>
                  <a:schemeClr val="accent5">
                    <a:lumMod val="50000"/>
                  </a:schemeClr>
                </a:solidFill>
              </a:rPr>
              <a:t>月</a:t>
            </a:r>
            <a:r>
              <a:rPr lang="ja-JP" altLang="en-US" sz="1600" dirty="0">
                <a:solidFill>
                  <a:schemeClr val="accent5">
                    <a:lumMod val="50000"/>
                  </a:schemeClr>
                </a:solidFill>
              </a:rPr>
              <a:t>号　</a:t>
            </a:r>
            <a:r>
              <a:rPr lang="en-US" altLang="ja-JP" sz="1600" dirty="0">
                <a:solidFill>
                  <a:schemeClr val="accent5">
                    <a:lumMod val="50000"/>
                  </a:schemeClr>
                </a:solidFill>
              </a:rPr>
              <a:t>No.2</a:t>
            </a:r>
            <a:endParaRPr kumimoji="1" lang="ja-JP" altLang="en-US" sz="1600" dirty="0">
              <a:solidFill>
                <a:schemeClr val="accent5">
                  <a:lumMod val="50000"/>
                </a:schemeClr>
              </a:solidFill>
            </a:endParaRPr>
          </a:p>
        </p:txBody>
      </p:sp>
      <p:sp>
        <p:nvSpPr>
          <p:cNvPr id="119" name="テキスト プレースホルダー 118"/>
          <p:cNvSpPr>
            <a:spLocks noGrp="1"/>
          </p:cNvSpPr>
          <p:nvPr>
            <p:ph type="body" sz="quarter" idx="12"/>
          </p:nvPr>
        </p:nvSpPr>
        <p:spPr>
          <a:xfrm>
            <a:off x="4972683" y="750270"/>
            <a:ext cx="2168254" cy="440302"/>
          </a:xfrm>
        </p:spPr>
        <p:txBody>
          <a:bodyPr/>
          <a:lstStyle/>
          <a:p>
            <a:pPr>
              <a:spcBef>
                <a:spcPts val="0"/>
              </a:spcBef>
            </a:pPr>
            <a:r>
              <a:rPr kumimoji="1" lang="ja-JP" altLang="en-US" sz="800" dirty="0">
                <a:solidFill>
                  <a:schemeClr val="accent5">
                    <a:lumMod val="50000"/>
                  </a:schemeClr>
                </a:solidFill>
              </a:rPr>
              <a:t>発行：</a:t>
            </a:r>
            <a:r>
              <a:rPr kumimoji="1" lang="en-US" altLang="ja-JP" sz="800" dirty="0">
                <a:solidFill>
                  <a:schemeClr val="accent5">
                    <a:lumMod val="50000"/>
                  </a:schemeClr>
                </a:solidFill>
              </a:rPr>
              <a:t>Region 1</a:t>
            </a:r>
            <a:r>
              <a:rPr lang="en-US" altLang="en-US" sz="800" dirty="0">
                <a:solidFill>
                  <a:schemeClr val="accent5">
                    <a:lumMod val="50000"/>
                  </a:schemeClr>
                </a:solidFill>
              </a:rPr>
              <a:t> </a:t>
            </a:r>
            <a:r>
              <a:rPr kumimoji="1" lang="en-US" altLang="ja-JP" sz="800" dirty="0">
                <a:solidFill>
                  <a:schemeClr val="accent5">
                    <a:lumMod val="50000"/>
                  </a:schemeClr>
                </a:solidFill>
              </a:rPr>
              <a:t>&amp; 2 &amp; 3</a:t>
            </a:r>
          </a:p>
          <a:p>
            <a:pPr>
              <a:spcBef>
                <a:spcPts val="0"/>
              </a:spcBef>
            </a:pPr>
            <a:r>
              <a:rPr lang="ja-JP" altLang="en-US" sz="800" dirty="0">
                <a:solidFill>
                  <a:schemeClr val="accent5">
                    <a:lumMod val="50000"/>
                  </a:schemeClr>
                </a:solidFill>
              </a:rPr>
              <a:t>ロータリーコーディネーター</a:t>
            </a:r>
            <a:endParaRPr lang="en-US" altLang="ja-JP" sz="800" dirty="0">
              <a:solidFill>
                <a:schemeClr val="accent5">
                  <a:lumMod val="50000"/>
                </a:schemeClr>
              </a:solidFill>
            </a:endParaRPr>
          </a:p>
          <a:p>
            <a:pPr>
              <a:spcBef>
                <a:spcPts val="0"/>
              </a:spcBef>
            </a:pPr>
            <a:r>
              <a:rPr kumimoji="1" lang="ja-JP" altLang="en-US" sz="800" dirty="0">
                <a:solidFill>
                  <a:schemeClr val="accent5">
                    <a:lumMod val="50000"/>
                  </a:schemeClr>
                </a:solidFill>
              </a:rPr>
              <a:t>ロータリー公共イメージコーディネーター</a:t>
            </a:r>
          </a:p>
        </p:txBody>
      </p:sp>
      <p:sp>
        <p:nvSpPr>
          <p:cNvPr id="121" name="テキスト プレースホルダー 120"/>
          <p:cNvSpPr>
            <a:spLocks noGrp="1"/>
          </p:cNvSpPr>
          <p:nvPr>
            <p:ph type="body" sz="quarter" idx="14"/>
          </p:nvPr>
        </p:nvSpPr>
        <p:spPr>
          <a:xfrm>
            <a:off x="2692399" y="259476"/>
            <a:ext cx="2506133" cy="986294"/>
          </a:xfrm>
        </p:spPr>
        <p:txBody>
          <a:bodyPr>
            <a:noAutofit/>
          </a:bodyPr>
          <a:lstStyle/>
          <a:p>
            <a:pPr>
              <a:spcBef>
                <a:spcPts val="0"/>
              </a:spcBef>
            </a:pPr>
            <a:r>
              <a:rPr kumimoji="1" lang="ja-JP" altLang="en-US" sz="1800" dirty="0">
                <a:solidFill>
                  <a:schemeClr val="accent5">
                    <a:lumMod val="50000"/>
                  </a:schemeClr>
                </a:solidFill>
              </a:rPr>
              <a:t>コーディネーター</a:t>
            </a:r>
          </a:p>
          <a:p>
            <a:pPr>
              <a:spcBef>
                <a:spcPts val="0"/>
              </a:spcBef>
            </a:pPr>
            <a:r>
              <a:rPr kumimoji="1" lang="en-US" altLang="ja-JP" sz="4800" dirty="0">
                <a:solidFill>
                  <a:schemeClr val="accent5">
                    <a:lumMod val="50000"/>
                  </a:schemeClr>
                </a:solidFill>
              </a:rPr>
              <a:t>NEWS</a:t>
            </a:r>
          </a:p>
        </p:txBody>
      </p:sp>
      <p:sp>
        <p:nvSpPr>
          <p:cNvPr id="3" name="正方形/長方形 2"/>
          <p:cNvSpPr/>
          <p:nvPr/>
        </p:nvSpPr>
        <p:spPr>
          <a:xfrm>
            <a:off x="18046" y="-537029"/>
            <a:ext cx="2345215" cy="344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表面：汎用パターン</a:t>
            </a:r>
          </a:p>
        </p:txBody>
      </p:sp>
      <p:pic>
        <p:nvPicPr>
          <p:cNvPr id="7" name="図 6" descr="R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89" y="291218"/>
            <a:ext cx="1956027" cy="730250"/>
          </a:xfrm>
          <a:prstGeom prst="rect">
            <a:avLst/>
          </a:prstGeom>
        </p:spPr>
      </p:pic>
      <p:sp>
        <p:nvSpPr>
          <p:cNvPr id="130" name="テキスト プレースホルダー 128"/>
          <p:cNvSpPr>
            <a:spLocks noGrp="1"/>
          </p:cNvSpPr>
          <p:nvPr>
            <p:ph type="body" sz="quarter" idx="49"/>
          </p:nvPr>
        </p:nvSpPr>
        <p:spPr>
          <a:xfrm>
            <a:off x="182880" y="1316475"/>
            <a:ext cx="7269479" cy="6284972"/>
          </a:xfrm>
        </p:spPr>
        <p:style>
          <a:lnRef idx="2">
            <a:schemeClr val="accent3"/>
          </a:lnRef>
          <a:fillRef idx="1">
            <a:schemeClr val="lt1"/>
          </a:fillRef>
          <a:effectRef idx="0">
            <a:schemeClr val="accent3"/>
          </a:effectRef>
          <a:fontRef idx="minor">
            <a:schemeClr val="dk1"/>
          </a:fontRef>
        </p:style>
        <p:txBody>
          <a:bodyPr/>
          <a:lstStyle/>
          <a:p>
            <a:pPr algn="l"/>
            <a:r>
              <a:rPr lang="ja-JP" altLang="en-US" sz="1200" b="1" dirty="0">
                <a:solidFill>
                  <a:schemeClr val="tx1"/>
                </a:solidFill>
                <a:latin typeface="+mn-ea"/>
                <a:ea typeface="ＭＳ Ｐ明朝"/>
              </a:rPr>
              <a:t>会員増</a:t>
            </a:r>
            <a:r>
              <a:rPr lang="ja-JP" altLang="en-US" sz="1200" b="1" dirty="0" smtClean="0">
                <a:solidFill>
                  <a:schemeClr val="tx1"/>
                </a:solidFill>
                <a:latin typeface="+mn-ea"/>
                <a:ea typeface="ＭＳ Ｐ明朝"/>
              </a:rPr>
              <a:t>強 </a:t>
            </a:r>
            <a:r>
              <a:rPr lang="en-US" altLang="ja-JP" sz="1200" b="1" dirty="0" smtClean="0">
                <a:solidFill>
                  <a:schemeClr val="tx1"/>
                </a:solidFill>
                <a:latin typeface="+mn-ea"/>
                <a:ea typeface="ＭＳ Ｐ明朝"/>
              </a:rPr>
              <a:t>MISSION POSSIBLE</a:t>
            </a:r>
          </a:p>
          <a:p>
            <a:pPr algn="l"/>
            <a:r>
              <a:rPr lang="ja-JP" altLang="en-US" sz="1100" dirty="0">
                <a:solidFill>
                  <a:schemeClr val="tx1"/>
                </a:solidFill>
                <a:latin typeface="+mn-ea"/>
                <a:ea typeface="ＭＳ Ｐ明朝"/>
              </a:rPr>
              <a:t>　</a:t>
            </a:r>
            <a:r>
              <a:rPr lang="ja-JP" altLang="en-US" sz="1100" dirty="0" smtClean="0">
                <a:solidFill>
                  <a:schemeClr val="tx1"/>
                </a:solidFill>
                <a:latin typeface="+mn-ea"/>
                <a:ea typeface="ＭＳ Ｐ明朝"/>
              </a:rPr>
              <a:t>コ</a:t>
            </a:r>
            <a:r>
              <a:rPr lang="ja-JP" altLang="en-US" sz="1100" dirty="0">
                <a:solidFill>
                  <a:schemeClr val="tx1"/>
                </a:solidFill>
                <a:latin typeface="+mn-ea"/>
                <a:ea typeface="ＭＳ Ｐ明朝"/>
              </a:rPr>
              <a:t>ロナ禍に乗じて、「</a:t>
            </a:r>
            <a:r>
              <a:rPr lang="en-US" altLang="ja-JP" sz="1100" dirty="0">
                <a:solidFill>
                  <a:schemeClr val="tx1"/>
                </a:solidFill>
                <a:latin typeface="+mn-ea"/>
                <a:ea typeface="ＭＳ Ｐ明朝"/>
              </a:rPr>
              <a:t>THE ROTARY MOTIVATION</a:t>
            </a:r>
            <a:r>
              <a:rPr lang="ja-JP" altLang="en-US" sz="1100" dirty="0">
                <a:solidFill>
                  <a:schemeClr val="tx1"/>
                </a:solidFill>
                <a:latin typeface="+mn-ea"/>
                <a:ea typeface="ＭＳ Ｐ明朝"/>
              </a:rPr>
              <a:t>」（</a:t>
            </a:r>
            <a:r>
              <a:rPr lang="en-US" altLang="ja-JP" sz="1100" dirty="0">
                <a:solidFill>
                  <a:schemeClr val="tx1"/>
                </a:solidFill>
                <a:latin typeface="+mn-ea"/>
                <a:ea typeface="ＭＳ Ｐ明朝"/>
              </a:rPr>
              <a:t>A4</a:t>
            </a:r>
            <a:r>
              <a:rPr lang="ja-JP" altLang="en-US" sz="1100" dirty="0">
                <a:solidFill>
                  <a:schemeClr val="tx1"/>
                </a:solidFill>
                <a:latin typeface="+mn-ea"/>
                <a:ea typeface="ＭＳ Ｐ明朝"/>
              </a:rPr>
              <a:t>判</a:t>
            </a:r>
            <a:r>
              <a:rPr lang="en-US" altLang="ja-JP" sz="1100" dirty="0">
                <a:solidFill>
                  <a:schemeClr val="tx1"/>
                </a:solidFill>
                <a:latin typeface="+mn-ea"/>
                <a:ea typeface="ＭＳ Ｐ明朝"/>
              </a:rPr>
              <a:t>160</a:t>
            </a:r>
            <a:r>
              <a:rPr lang="ja-JP" altLang="en-US" sz="1100" dirty="0">
                <a:solidFill>
                  <a:schemeClr val="tx1"/>
                </a:solidFill>
                <a:latin typeface="+mn-ea"/>
                <a:ea typeface="ＭＳ Ｐ明朝"/>
              </a:rPr>
              <a:t>頁）という標題のテキストを作りました（「ロータリーの友」</a:t>
            </a:r>
            <a:r>
              <a:rPr lang="en-US" altLang="ja-JP" sz="1100" dirty="0">
                <a:solidFill>
                  <a:schemeClr val="tx1"/>
                </a:solidFill>
                <a:latin typeface="+mn-ea"/>
                <a:ea typeface="ＭＳ Ｐ明朝"/>
              </a:rPr>
              <a:t>4</a:t>
            </a:r>
            <a:r>
              <a:rPr lang="ja-JP" altLang="en-US" sz="1100" dirty="0">
                <a:solidFill>
                  <a:schemeClr val="tx1"/>
                </a:solidFill>
                <a:latin typeface="+mn-ea"/>
                <a:ea typeface="ＭＳ Ｐ明朝"/>
              </a:rPr>
              <a:t>月号</a:t>
            </a:r>
            <a:r>
              <a:rPr lang="en-US" altLang="ja-JP" sz="1100" dirty="0">
                <a:solidFill>
                  <a:schemeClr val="tx1"/>
                </a:solidFill>
                <a:latin typeface="+mn-ea"/>
                <a:ea typeface="ＭＳ Ｐ明朝"/>
              </a:rPr>
              <a:t>42</a:t>
            </a:r>
            <a:r>
              <a:rPr lang="ja-JP" altLang="en-US" sz="1100" dirty="0">
                <a:solidFill>
                  <a:schemeClr val="tx1"/>
                </a:solidFill>
                <a:latin typeface="+mn-ea"/>
                <a:ea typeface="ＭＳ Ｐ明朝"/>
              </a:rPr>
              <a:t>頁参照）。会員増強や組織課題についても若干の模索を試みていますので、それを基に以下の通りまとめさせていただきました。</a:t>
            </a:r>
          </a:p>
          <a:p>
            <a:pPr algn="l"/>
            <a:r>
              <a:rPr lang="ja-JP" altLang="en-US" sz="1100" dirty="0">
                <a:solidFill>
                  <a:schemeClr val="tx1"/>
                </a:solidFill>
                <a:latin typeface="+mn-ea"/>
                <a:ea typeface="ＭＳ Ｐ明朝"/>
              </a:rPr>
              <a:t>●ネットネイティブ世代がやってくる</a:t>
            </a:r>
          </a:p>
          <a:p>
            <a:pPr algn="l"/>
            <a:r>
              <a:rPr lang="ja-JP" altLang="en-US" sz="1100" dirty="0" smtClean="0">
                <a:solidFill>
                  <a:schemeClr val="tx1"/>
                </a:solidFill>
                <a:latin typeface="+mn-ea"/>
                <a:ea typeface="ＭＳ Ｐ明朝"/>
              </a:rPr>
              <a:t>　私</a:t>
            </a:r>
            <a:r>
              <a:rPr lang="ja-JP" altLang="en-US" sz="1100" dirty="0">
                <a:solidFill>
                  <a:schemeClr val="tx1"/>
                </a:solidFill>
                <a:latin typeface="+mn-ea"/>
                <a:ea typeface="ＭＳ Ｐ明朝"/>
              </a:rPr>
              <a:t>たちの子どもや孫のような世代がロータリーを担っていく時代になる日もそう遠くないと感じるようになってきました。義理人情を絡めた会員増強策が、ネットネイティブな若年齢層や女性層に対して通用していくでしょうか。今のロータリアンはブーマー世代が中心ではないかと思いますが、それに続くミレニ</a:t>
            </a:r>
            <a:r>
              <a:rPr lang="ja-JP" altLang="en-US" sz="1100" dirty="0" smtClean="0">
                <a:solidFill>
                  <a:schemeClr val="tx1"/>
                </a:solidFill>
                <a:latin typeface="+mn-ea"/>
                <a:ea typeface="ＭＳ Ｐ明朝"/>
              </a:rPr>
              <a:t>アル世</a:t>
            </a:r>
            <a:r>
              <a:rPr lang="ja-JP" altLang="en-US" sz="1100" dirty="0">
                <a:solidFill>
                  <a:schemeClr val="tx1"/>
                </a:solidFill>
                <a:latin typeface="+mn-ea"/>
                <a:ea typeface="ＭＳ Ｐ明朝"/>
              </a:rPr>
              <a:t>代（Ｙ世代）やＺ世代の思考や感性の違いを理解しないと、彼らを入会や在籍に結びつけられるのか疑問です。世代の空白をつくらないように、年齢バランスのとれたクラブ会員構成を保ち続けていくことが重要になると思います。若年齢会員の増強は世代交代につながります。</a:t>
            </a:r>
          </a:p>
          <a:p>
            <a:pPr algn="l"/>
            <a:r>
              <a:rPr lang="ja-JP" altLang="en-US" sz="1100" dirty="0">
                <a:solidFill>
                  <a:schemeClr val="tx1"/>
                </a:solidFill>
                <a:latin typeface="+mn-ea"/>
                <a:ea typeface="ＭＳ Ｐ明朝"/>
              </a:rPr>
              <a:t>●日本の女性会員比率は世界最下位レベル</a:t>
            </a:r>
          </a:p>
          <a:p>
            <a:pPr algn="l"/>
            <a:r>
              <a:rPr lang="ja-JP" altLang="en-US" sz="1100" dirty="0" smtClean="0">
                <a:solidFill>
                  <a:schemeClr val="tx1"/>
                </a:solidFill>
                <a:latin typeface="+mn-ea"/>
                <a:ea typeface="ＭＳ Ｐ明朝"/>
              </a:rPr>
              <a:t>　「</a:t>
            </a:r>
            <a:r>
              <a:rPr lang="en-US" altLang="ja-JP" sz="1100" dirty="0">
                <a:solidFill>
                  <a:schemeClr val="tx1"/>
                </a:solidFill>
                <a:latin typeface="+mn-ea"/>
                <a:ea typeface="ＭＳ Ｐ明朝"/>
              </a:rPr>
              <a:t>THE ROTARY MOTIVATION</a:t>
            </a:r>
            <a:r>
              <a:rPr lang="ja-JP" altLang="en-US" sz="1100" dirty="0">
                <a:solidFill>
                  <a:schemeClr val="tx1"/>
                </a:solidFill>
                <a:latin typeface="+mn-ea"/>
                <a:ea typeface="ＭＳ Ｐ明朝"/>
              </a:rPr>
              <a:t>」の特別編集として、新規に作成した「ロータリーと女性」という標題のテキスト（パワーポイント版</a:t>
            </a:r>
            <a:r>
              <a:rPr lang="en-US" altLang="ja-JP" sz="1100" dirty="0">
                <a:solidFill>
                  <a:schemeClr val="tx1"/>
                </a:solidFill>
                <a:latin typeface="+mn-ea"/>
                <a:ea typeface="ＭＳ Ｐ明朝"/>
              </a:rPr>
              <a:t>10</a:t>
            </a:r>
            <a:r>
              <a:rPr lang="ja-JP" altLang="en-US" sz="1100" dirty="0">
                <a:solidFill>
                  <a:schemeClr val="tx1"/>
                </a:solidFill>
                <a:latin typeface="+mn-ea"/>
                <a:ea typeface="ＭＳ Ｐ明朝"/>
              </a:rPr>
              <a:t>頁）を別添付します。女性会員増強に向けたセミナーや例会などで、どなたでも自由に使うことができます</a:t>
            </a:r>
            <a:r>
              <a:rPr lang="ja-JP" altLang="en-US" sz="1100" dirty="0" smtClean="0">
                <a:solidFill>
                  <a:schemeClr val="tx1"/>
                </a:solidFill>
                <a:latin typeface="+mn-ea"/>
                <a:ea typeface="ＭＳ Ｐ明朝"/>
              </a:rPr>
              <a:t>。</a:t>
            </a:r>
            <a:endParaRPr lang="en-US" altLang="ja-JP" sz="1100" dirty="0" smtClean="0">
              <a:solidFill>
                <a:schemeClr val="tx1"/>
              </a:solidFill>
              <a:latin typeface="+mn-ea"/>
              <a:ea typeface="ＭＳ Ｐ明朝"/>
            </a:endParaRPr>
          </a:p>
          <a:p>
            <a:pPr algn="l"/>
            <a:r>
              <a:rPr lang="ja-JP" altLang="en-US" sz="1100" dirty="0">
                <a:solidFill>
                  <a:schemeClr val="tx1"/>
                </a:solidFill>
                <a:latin typeface="+mn-ea"/>
                <a:ea typeface="ＭＳ Ｐ明朝"/>
              </a:rPr>
              <a:t>　</a:t>
            </a:r>
            <a:r>
              <a:rPr lang="ja-JP" altLang="en-US" sz="1100" dirty="0" smtClean="0">
                <a:solidFill>
                  <a:schemeClr val="tx1"/>
                </a:solidFill>
                <a:latin typeface="+mn-ea"/>
                <a:ea typeface="ＭＳ Ｐ明朝"/>
              </a:rPr>
              <a:t>一</a:t>
            </a:r>
            <a:r>
              <a:rPr lang="ja-JP" altLang="en-US" sz="1100" dirty="0">
                <a:solidFill>
                  <a:schemeClr val="tx1"/>
                </a:solidFill>
                <a:latin typeface="+mn-ea"/>
                <a:ea typeface="ＭＳ Ｐ明朝"/>
              </a:rPr>
              <a:t>部をご紹介しますと、</a:t>
            </a:r>
            <a:r>
              <a:rPr lang="en-US" altLang="ja-JP" sz="1100" dirty="0">
                <a:solidFill>
                  <a:schemeClr val="tx1"/>
                </a:solidFill>
                <a:latin typeface="+mn-ea"/>
                <a:ea typeface="ＭＳ Ｐ明朝"/>
              </a:rPr>
              <a:t>S-05</a:t>
            </a:r>
            <a:r>
              <a:rPr lang="ja-JP" altLang="en-US" sz="1100" dirty="0">
                <a:solidFill>
                  <a:schemeClr val="tx1"/>
                </a:solidFill>
                <a:latin typeface="+mn-ea"/>
                <a:ea typeface="ＭＳ Ｐ明朝"/>
              </a:rPr>
              <a:t>頁は、ロータリー存在国別の女性ロータリー会員比率を整理したデータです。日本のロータリー会員総数は世界で上位</a:t>
            </a:r>
            <a:r>
              <a:rPr lang="en-US" altLang="ja-JP" sz="1100" dirty="0">
                <a:solidFill>
                  <a:schemeClr val="tx1"/>
                </a:solidFill>
                <a:latin typeface="+mn-ea"/>
                <a:ea typeface="ＭＳ Ｐ明朝"/>
              </a:rPr>
              <a:t>3</a:t>
            </a:r>
            <a:r>
              <a:rPr lang="ja-JP" altLang="en-US" sz="1100" dirty="0">
                <a:solidFill>
                  <a:schemeClr val="tx1"/>
                </a:solidFill>
                <a:latin typeface="+mn-ea"/>
                <a:ea typeface="ＭＳ Ｐ明朝"/>
              </a:rPr>
              <a:t>番目であるのに対して、女性ロータリー会員比率は世界で下位</a:t>
            </a:r>
            <a:r>
              <a:rPr lang="en-US" altLang="ja-JP" sz="1100" dirty="0">
                <a:solidFill>
                  <a:schemeClr val="tx1"/>
                </a:solidFill>
                <a:latin typeface="+mn-ea"/>
                <a:ea typeface="ＭＳ Ｐ明朝"/>
              </a:rPr>
              <a:t>3</a:t>
            </a:r>
            <a:r>
              <a:rPr lang="ja-JP" altLang="en-US" sz="1100" dirty="0">
                <a:solidFill>
                  <a:schemeClr val="tx1"/>
                </a:solidFill>
                <a:latin typeface="+mn-ea"/>
                <a:ea typeface="ＭＳ Ｐ明朝"/>
              </a:rPr>
              <a:t>番目となっています。最下位の二国は国土も人口も僅かなので、日本は実質的に最下位と言っても良いような状態だということがわかります。日本の女性ロータリー会員比率が約</a:t>
            </a:r>
            <a:r>
              <a:rPr lang="en-US" altLang="ja-JP" sz="1100" dirty="0">
                <a:solidFill>
                  <a:schemeClr val="tx1"/>
                </a:solidFill>
                <a:latin typeface="+mn-ea"/>
                <a:ea typeface="ＭＳ Ｐ明朝"/>
              </a:rPr>
              <a:t>7</a:t>
            </a:r>
            <a:r>
              <a:rPr lang="ja-JP" altLang="en-US" sz="1100" dirty="0">
                <a:solidFill>
                  <a:schemeClr val="tx1"/>
                </a:solidFill>
                <a:latin typeface="+mn-ea"/>
                <a:ea typeface="ＭＳ Ｐ明朝"/>
              </a:rPr>
              <a:t>％だという認識はあっても、世界の中でのポジションについては、あまり認識されていないかもしれません。</a:t>
            </a:r>
          </a:p>
          <a:p>
            <a:pPr algn="l"/>
            <a:r>
              <a:rPr lang="ja-JP" altLang="en-US" sz="1100" dirty="0">
                <a:solidFill>
                  <a:schemeClr val="tx1"/>
                </a:solidFill>
                <a:latin typeface="+mn-ea"/>
                <a:ea typeface="ＭＳ Ｐ明朝"/>
              </a:rPr>
              <a:t>●</a:t>
            </a:r>
            <a:r>
              <a:rPr lang="en-US" altLang="ja-JP" sz="1100" dirty="0">
                <a:solidFill>
                  <a:schemeClr val="tx1"/>
                </a:solidFill>
                <a:latin typeface="+mn-ea"/>
                <a:ea typeface="ＭＳ Ｐ明朝"/>
              </a:rPr>
              <a:t>MISSION POSSIBLE</a:t>
            </a:r>
          </a:p>
          <a:p>
            <a:pPr algn="l"/>
            <a:r>
              <a:rPr lang="ja-JP" altLang="en-US" sz="1100" dirty="0" smtClean="0">
                <a:solidFill>
                  <a:schemeClr val="tx1"/>
                </a:solidFill>
                <a:latin typeface="+mn-ea"/>
                <a:ea typeface="ＭＳ Ｐ明朝"/>
              </a:rPr>
              <a:t>　会</a:t>
            </a:r>
            <a:r>
              <a:rPr lang="ja-JP" altLang="en-US" sz="1100" dirty="0">
                <a:solidFill>
                  <a:schemeClr val="tx1"/>
                </a:solidFill>
                <a:latin typeface="+mn-ea"/>
                <a:ea typeface="ＭＳ Ｐ明朝"/>
              </a:rPr>
              <a:t>員増強は、クラブあるいは会員個人が、自身の問題として意識を定着化していくことが始まりだと思います。地域社会に向けた奉仕活動をしようという際でもポリオを根絶しようという際でも、問題意識がなかったら戦略も行動も何も起こらないでしょう。目先の会員維持対応も危機感に満ちた課題ですが、会員増強の手法自体を戦略的に位置づけていくことが不可欠だと思います。特に若年齢層や女性の増強を考えた時には、上述したようなデータを読み解いて、自分たちに可能な作戦（</a:t>
            </a:r>
            <a:r>
              <a:rPr lang="en-US" altLang="ja-JP" sz="1100" dirty="0">
                <a:solidFill>
                  <a:schemeClr val="tx1"/>
                </a:solidFill>
                <a:latin typeface="+mn-ea"/>
                <a:ea typeface="ＭＳ Ｐ明朝"/>
              </a:rPr>
              <a:t>MISSION POSSIBLE</a:t>
            </a:r>
            <a:r>
              <a:rPr lang="ja-JP" altLang="en-US" sz="1100" dirty="0">
                <a:solidFill>
                  <a:schemeClr val="tx1"/>
                </a:solidFill>
                <a:latin typeface="+mn-ea"/>
                <a:ea typeface="ＭＳ Ｐ明朝"/>
              </a:rPr>
              <a:t>）を計画していくこと、そこから先は熱いハートに切り替えて取り組むことが必要になると思います。そして常に、プロセスや結果を検証していくという蓄積も忘れてはならないと思います。</a:t>
            </a:r>
          </a:p>
          <a:p>
            <a:pPr algn="l"/>
            <a:r>
              <a:rPr lang="ja-JP" altLang="en-US" sz="1100" dirty="0" smtClean="0">
                <a:solidFill>
                  <a:schemeClr val="tx1"/>
                </a:solidFill>
                <a:latin typeface="+mn-ea"/>
                <a:ea typeface="ＭＳ Ｐ明朝"/>
              </a:rPr>
              <a:t>　</a:t>
            </a:r>
            <a:endParaRPr lang="ja-JP" altLang="en-US" sz="1100" dirty="0">
              <a:solidFill>
                <a:srgbClr val="000000"/>
              </a:solidFill>
              <a:latin typeface="+mn-ea"/>
              <a:ea typeface="ＭＳ Ｐ明朝" panose="02020600040205080304"/>
            </a:endParaRPr>
          </a:p>
          <a:p>
            <a:pPr algn="r">
              <a:lnSpc>
                <a:spcPct val="100000"/>
              </a:lnSpc>
            </a:pPr>
            <a:r>
              <a:rPr lang="ja-JP" altLang="en-US" sz="1100" b="1" dirty="0" smtClean="0">
                <a:solidFill>
                  <a:srgbClr val="000000"/>
                </a:solidFill>
                <a:latin typeface="+mn-ea"/>
                <a:ea typeface="ＭＳ Ｐ明朝" panose="02020600040205080304"/>
              </a:rPr>
              <a:t>　　　　　　　</a:t>
            </a:r>
            <a:r>
              <a:rPr lang="ja-JP" altLang="ja-JP" sz="1200" b="1" dirty="0" smtClean="0">
                <a:solidFill>
                  <a:srgbClr val="000000"/>
                </a:solidFill>
                <a:latin typeface="ＭＳ Ｐ明朝" panose="02020600040205080304"/>
                <a:ea typeface="ＭＳ Ｐ明朝" panose="02020600040205080304"/>
              </a:rPr>
              <a:t>第</a:t>
            </a:r>
            <a:r>
              <a:rPr lang="ja-JP" altLang="en-US" sz="1200" b="1" dirty="0">
                <a:solidFill>
                  <a:srgbClr val="000000"/>
                </a:solidFill>
                <a:latin typeface="ＭＳ Ｐ明朝" panose="02020600040205080304"/>
                <a:ea typeface="ＭＳ Ｐ明朝" panose="02020600040205080304"/>
              </a:rPr>
              <a:t>２</a:t>
            </a:r>
            <a:r>
              <a:rPr lang="ja-JP" altLang="ja-JP" sz="1200" b="1" dirty="0" smtClean="0">
                <a:solidFill>
                  <a:srgbClr val="000000"/>
                </a:solidFill>
                <a:latin typeface="ＭＳ Ｐ明朝" panose="02020600040205080304"/>
                <a:ea typeface="ＭＳ Ｐ明朝" panose="02020600040205080304"/>
              </a:rPr>
              <a:t>地</a:t>
            </a:r>
            <a:r>
              <a:rPr lang="ja-JP" altLang="ja-JP" sz="1200" b="1" dirty="0">
                <a:solidFill>
                  <a:srgbClr val="000000"/>
                </a:solidFill>
                <a:latin typeface="ＭＳ Ｐ明朝" panose="02020600040205080304"/>
                <a:ea typeface="ＭＳ Ｐ明朝" panose="02020600040205080304"/>
              </a:rPr>
              <a:t>域 </a:t>
            </a:r>
            <a:r>
              <a:rPr lang="ja-JP" altLang="en-US" sz="1200" b="1" dirty="0" smtClean="0">
                <a:solidFill>
                  <a:srgbClr val="000000"/>
                </a:solidFill>
                <a:latin typeface="ＭＳ Ｐ明朝" panose="02020600040205080304"/>
                <a:ea typeface="ＭＳ Ｐ明朝" panose="02020600040205080304"/>
              </a:rPr>
              <a:t>　</a:t>
            </a:r>
            <a:r>
              <a:rPr lang="ja-JP" altLang="en-US" sz="1200" b="1" dirty="0">
                <a:solidFill>
                  <a:srgbClr val="000000"/>
                </a:solidFill>
                <a:latin typeface="ＭＳ Ｐ明朝" panose="02020600040205080304"/>
                <a:ea typeface="ＭＳ Ｐ明朝" panose="02020600040205080304"/>
              </a:rPr>
              <a:t>ロータリ</a:t>
            </a:r>
            <a:r>
              <a:rPr lang="ja-JP" altLang="en-US" sz="1200" b="1" dirty="0" smtClean="0">
                <a:solidFill>
                  <a:srgbClr val="000000"/>
                </a:solidFill>
                <a:latin typeface="ＭＳ Ｐ明朝" panose="02020600040205080304"/>
                <a:ea typeface="ＭＳ Ｐ明朝" panose="02020600040205080304"/>
              </a:rPr>
              <a:t>ーコ</a:t>
            </a:r>
            <a:r>
              <a:rPr lang="ja-JP" altLang="en-US" sz="1200" b="1" dirty="0">
                <a:solidFill>
                  <a:srgbClr val="000000"/>
                </a:solidFill>
                <a:latin typeface="ＭＳ Ｐ明朝" panose="02020600040205080304"/>
                <a:ea typeface="ＭＳ Ｐ明朝" panose="02020600040205080304"/>
              </a:rPr>
              <a:t>ーディネータ</a:t>
            </a:r>
            <a:r>
              <a:rPr lang="ja-JP" altLang="en-US" sz="1200" b="1" dirty="0" smtClean="0">
                <a:solidFill>
                  <a:srgbClr val="000000"/>
                </a:solidFill>
                <a:latin typeface="ＭＳ Ｐ明朝" panose="02020600040205080304"/>
                <a:ea typeface="ＭＳ Ｐ明朝" panose="02020600040205080304"/>
              </a:rPr>
              <a:t>ー補佐</a:t>
            </a:r>
            <a:r>
              <a:rPr lang="ja-JP" altLang="en-US" sz="1200" b="1" dirty="0">
                <a:solidFill>
                  <a:srgbClr val="000000"/>
                </a:solidFill>
                <a:latin typeface="ＭＳ Ｐ明朝" panose="02020600040205080304"/>
                <a:ea typeface="ＭＳ Ｐ明朝" panose="02020600040205080304"/>
              </a:rPr>
              <a:t>　</a:t>
            </a:r>
            <a:r>
              <a:rPr lang="ja-JP" altLang="en-US" sz="1200" b="1" dirty="0" smtClean="0">
                <a:solidFill>
                  <a:srgbClr val="000000"/>
                </a:solidFill>
                <a:latin typeface="ＭＳ Ｐ明朝" panose="02020600040205080304"/>
                <a:ea typeface="ＭＳ Ｐ明朝" panose="02020600040205080304"/>
              </a:rPr>
              <a:t>関　邦</a:t>
            </a:r>
            <a:r>
              <a:rPr lang="ja-JP" altLang="en-US" sz="1200" b="1" dirty="0">
                <a:solidFill>
                  <a:srgbClr val="000000"/>
                </a:solidFill>
                <a:latin typeface="ＭＳ Ｐ明朝" panose="02020600040205080304"/>
                <a:ea typeface="ＭＳ Ｐ明朝" panose="02020600040205080304"/>
              </a:rPr>
              <a:t>則</a:t>
            </a:r>
            <a:r>
              <a:rPr lang="ja-JP" altLang="ja-JP" sz="1200" b="1" dirty="0" smtClean="0">
                <a:solidFill>
                  <a:srgbClr val="000000"/>
                </a:solidFill>
                <a:latin typeface="ＭＳ Ｐ明朝" panose="02020600040205080304"/>
                <a:ea typeface="ＭＳ Ｐ明朝" panose="02020600040205080304"/>
              </a:rPr>
              <a:t>（</a:t>
            </a:r>
            <a:r>
              <a:rPr lang="ja-JP" altLang="en-US" sz="1200" b="1" dirty="0">
                <a:solidFill>
                  <a:srgbClr val="000000"/>
                </a:solidFill>
                <a:latin typeface="ＭＳ Ｐ明朝" panose="02020600040205080304"/>
                <a:ea typeface="ＭＳ Ｐ明朝" panose="02020600040205080304"/>
              </a:rPr>
              <a:t>長野</a:t>
            </a:r>
            <a:r>
              <a:rPr lang="en-US" altLang="ja-JP" sz="1200" b="1" dirty="0" smtClean="0">
                <a:solidFill>
                  <a:srgbClr val="000000"/>
                </a:solidFill>
                <a:latin typeface="ＭＳ Ｐ明朝" panose="02020600040205080304"/>
                <a:ea typeface="ＭＳ Ｐ明朝" panose="02020600040205080304"/>
              </a:rPr>
              <a:t>RC</a:t>
            </a:r>
            <a:r>
              <a:rPr lang="ja-JP" altLang="ja-JP" sz="1200" b="1" dirty="0" smtClean="0">
                <a:solidFill>
                  <a:srgbClr val="000000"/>
                </a:solidFill>
                <a:latin typeface="ＭＳ Ｐ明朝" panose="02020600040205080304"/>
                <a:ea typeface="ＭＳ Ｐ明朝" panose="02020600040205080304"/>
              </a:rPr>
              <a:t>）</a:t>
            </a:r>
            <a:endParaRPr lang="ja-JP" altLang="ja-JP" sz="1200" b="1" dirty="0">
              <a:solidFill>
                <a:srgbClr val="000000"/>
              </a:solidFill>
              <a:latin typeface="ＭＳ Ｐ明朝" panose="02020600040205080304"/>
              <a:ea typeface="ＭＳ Ｐ明朝" panose="02020600040205080304"/>
            </a:endParaRPr>
          </a:p>
        </p:txBody>
      </p:sp>
      <p:sp>
        <p:nvSpPr>
          <p:cNvPr id="20" name="テキスト ボックス 19"/>
          <p:cNvSpPr txBox="1"/>
          <p:nvPr/>
        </p:nvSpPr>
        <p:spPr>
          <a:xfrm>
            <a:off x="599014" y="782292"/>
            <a:ext cx="1664683" cy="338554"/>
          </a:xfrm>
          <a:prstGeom prst="rect">
            <a:avLst/>
          </a:prstGeom>
          <a:noFill/>
        </p:spPr>
        <p:txBody>
          <a:bodyPr wrap="square" rtlCol="0">
            <a:spAutoFit/>
          </a:bodyPr>
          <a:lstStyle/>
          <a:p>
            <a:r>
              <a:rPr kumimoji="1" lang="en-US" altLang="ja-JP" sz="1600" dirty="0">
                <a:solidFill>
                  <a:schemeClr val="accent5">
                    <a:lumMod val="75000"/>
                  </a:schemeClr>
                </a:solidFill>
                <a:ea typeface="ＭＳ 明朝"/>
                <a:cs typeface="ＭＳ 明朝"/>
              </a:rPr>
              <a:t>Region 1 &amp; 2 &amp; 3</a:t>
            </a:r>
            <a:endParaRPr kumimoji="1" lang="ja-JP" altLang="en-US" sz="1600" dirty="0">
              <a:solidFill>
                <a:schemeClr val="accent5">
                  <a:lumMod val="75000"/>
                </a:schemeClr>
              </a:solidFill>
              <a:ea typeface="ＭＳ 明朝"/>
              <a:cs typeface="ＭＳ 明朝"/>
            </a:endParaRPr>
          </a:p>
        </p:txBody>
      </p:sp>
    </p:spTree>
    <p:extLst>
      <p:ext uri="{BB962C8B-B14F-4D97-AF65-F5344CB8AC3E}">
        <p14:creationId xmlns:p14="http://schemas.microsoft.com/office/powerpoint/2010/main" val="7422388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3088</TotalTime>
  <Words>164</Words>
  <Application>Microsoft Office PowerPoint</Application>
  <PresentationFormat>Custom</PresentationFormat>
  <Paragraphs>35</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ＭＳ Ｐゴシック</vt:lpstr>
      <vt:lpstr>ＭＳ Ｐ明朝</vt:lpstr>
      <vt:lpstr>ＭＳ 明朝</vt:lpstr>
      <vt:lpstr>メイリオ</vt:lpstr>
      <vt:lpstr>Arial</vt:lpstr>
      <vt:lpstr>Calibri</vt:lpstr>
      <vt:lpstr>Calibri Light</vt:lpstr>
      <vt:lpstr>Century Gothic</vt:lpstr>
      <vt:lpstr>Office テーマ</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Satoru Nawata</dc:creator>
  <cp:lastModifiedBy>Satoru Nawata</cp:lastModifiedBy>
  <cp:revision>162</cp:revision>
  <cp:lastPrinted>2019-05-08T00:40:03Z</cp:lastPrinted>
  <dcterms:created xsi:type="dcterms:W3CDTF">2016-02-04T06:10:18Z</dcterms:created>
  <dcterms:modified xsi:type="dcterms:W3CDTF">2021-04-08T08:38:37Z</dcterms:modified>
</cp:coreProperties>
</file>