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A9DDB5-A5FB-44A7-B865-59DF1AF43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75B4BC1-02E3-4992-BEC0-6FDD4C102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67FAC8-071A-4980-9B43-FFC25605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7403A2-CD1A-4EA8-B61A-75D5378E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C8E062-C157-4750-8FAE-54F72B14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88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DEF8F-E9D7-4EAA-87DC-5385A549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3E0BDA-3FC0-45A4-9E10-BBBAF09AE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43417A-FA9E-42F5-BB9B-648293DF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C92081-453A-42D8-9173-6504734D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709A3A-077B-4ABA-B92F-41E783EA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20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900959-8C88-4563-8E1D-CA8E8684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E5A53C-A7A4-4F68-A8F0-99E36933A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DF01FA-1BED-4F73-B2C1-A516401B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926BD7-7BB3-423A-9418-9709A644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8F77B-43DA-4336-B1F4-DA5D3B06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64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BA898-55A8-4D7B-9757-FA2F5F4D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74CEB6-ACFA-44A5-916E-EFFC5F851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5999F0-7A71-4B1A-A3A9-57D7003F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A4B51-4C0B-49BC-8715-846E1761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E76CBF-6C70-4C42-9959-17383425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06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98927-8B12-47EF-890C-B8CC717B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B769CC-AFC5-472A-AFDE-8CDC59606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3AC9B2-4D4E-413D-95A9-FF8C5F2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B30CB2-9931-4187-9EFD-FE7E6739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24D480-5606-4DCE-B54E-4EAAB4EA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65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A46D99-7977-4089-8ED2-EDB86039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78A2D-DCF3-40D9-AF3A-91CD1C7D5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D7020FA-735C-4270-8074-3E77AB6E1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833E1F-422C-4DFA-A369-06AF3BEC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E8EDD1-F719-48B0-B3E5-7C713715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31AA3E-2302-4704-B0D2-69E35A6C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72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B0998-0317-4D18-B592-C0E8984B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9555B4-2AD7-4779-9270-E4DEC7B40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5923FE-543B-4255-916F-08536C477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6D8F96F-2AAC-4CD0-A358-F64DB08C5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69DCA3-0DFB-49D8-AC3F-4BCEE35B4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E7A6C02-816F-4CD0-9A89-61E26D5F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517D7DD-34A1-4D19-B4D1-33178B28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2CB534-899D-4E7F-A02D-B73E9992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1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FBA9B0-9AAC-4E88-9DF1-7212381A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D8B410-ACB2-48BF-8EC4-AB22EEFE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A43D76-8ECF-4F43-8491-DD5B712C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8D6DCF-A43F-4C41-AD9E-4011DDB2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99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1D73DE-CA25-4570-A55F-1434CF5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CA1C9B-CE4E-464B-AEC4-E4987654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3334B0-E2CD-4671-A44C-8883C165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5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4273AD-D6A1-4FE2-A65B-ECD7BE31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E75541-19FA-4E53-A5FC-BF9FEA4F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1FA8E9-A6A7-4C55-830D-ADC47767B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CC4979-01B6-4B3C-B97A-A981EC58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F52E46-08CF-48F5-9CF2-7F278C4E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D81A68-93D0-44B1-954D-8C3614A5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5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0B2F7-74E7-4430-9DE0-0398BAE0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EECE19F-7B74-444F-A295-25CC12638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CABBD-C47B-479B-BCDC-EB0B4A35F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5DB723-CD50-4385-BA67-84A6D355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21DCEC-8F90-43D1-954C-767AB3AC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408974-EA5F-46BF-906C-A4E01BC6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09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7783AF-4A7E-4845-9DE4-78CE2646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BFABAB-CBEF-4DC1-91F6-9706672E7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BA255F-ADF1-4238-B438-A0AF07049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C675-B144-48E1-88FA-4B4A2886DDCB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B44807-0CAE-4350-BC92-9D8660AF8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39E33D-4E53-4139-9306-82C0A4163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C8B5-5C03-4706-A71A-2BDAF88BA3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12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A6421C4-5D3C-4376-9350-989EDFBD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" y="0"/>
            <a:ext cx="12197458" cy="8136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5C2EB42-284A-43D1-84FC-CFAD9D858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273" y="484978"/>
            <a:ext cx="2857500" cy="493152"/>
          </a:xfrm>
        </p:spPr>
        <p:txBody>
          <a:bodyPr>
            <a:noAutofit/>
          </a:bodyPr>
          <a:lstStyle/>
          <a:p>
            <a:r>
              <a:rPr lang="ja-JP" altLang="en-US" sz="1600" b="1" dirty="0">
                <a:solidFill>
                  <a:schemeClr val="accent1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国際ロータリー</a:t>
            </a:r>
            <a:r>
              <a: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２７９０地区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44E657-18ED-479A-BBA3-2725E8B25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497" y="1173747"/>
            <a:ext cx="5597867" cy="1167089"/>
          </a:xfrm>
          <a:solidFill>
            <a:srgbClr val="FFCCFF">
              <a:alpha val="30000"/>
            </a:srgbClr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algn="l"/>
            <a:r>
              <a:rPr kumimoji="1" lang="en-US" altLang="ja-JP" sz="28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2021</a:t>
            </a:r>
            <a:r>
              <a:rPr kumimoji="1" lang="ja-JP" altLang="en-US" sz="28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　ロータリー国際大会</a:t>
            </a:r>
            <a:endParaRPr kumimoji="1" lang="en-US" altLang="ja-JP" sz="2800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/>
            <a:r>
              <a:rPr lang="ja-JP" altLang="en-US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台北大会・</a:t>
            </a:r>
            <a:r>
              <a:rPr lang="en-US" altLang="ja-JP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lang="ja-JP" altLang="en-US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千葉ナイト</a:t>
            </a:r>
            <a:r>
              <a:rPr lang="en-US" altLang="ja-JP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lang="ja-JP" altLang="en-US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にて</a:t>
            </a:r>
            <a:endParaRPr lang="en-US" altLang="ja-JP" sz="4000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/>
            <a:r>
              <a:rPr lang="ja-JP" altLang="en-US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お会いしましょう！！</a:t>
            </a:r>
            <a:endParaRPr kumimoji="1" lang="ja-JP" altLang="en-US" sz="4000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96640F9-1384-4BF6-9454-A0B81D532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1" y="151823"/>
            <a:ext cx="1543050" cy="5797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C9A283D-2D2A-4A6F-BB93-A857EDB7B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0" y="266698"/>
            <a:ext cx="1543050" cy="913960"/>
          </a:xfrm>
          <a:prstGeom prst="rect">
            <a:avLst/>
          </a:prstGeom>
        </p:spPr>
      </p:pic>
      <p:sp>
        <p:nvSpPr>
          <p:cNvPr id="16" name="字幕 2">
            <a:extLst>
              <a:ext uri="{FF2B5EF4-FFF2-40B4-BE49-F238E27FC236}">
                <a16:creationId xmlns:a16="http://schemas.microsoft.com/office/drawing/2014/main" id="{2FC04FA3-D0C7-48A0-A14F-6877DB3C43FB}"/>
              </a:ext>
            </a:extLst>
          </p:cNvPr>
          <p:cNvSpPr txBox="1">
            <a:spLocks/>
          </p:cNvSpPr>
          <p:nvPr/>
        </p:nvSpPr>
        <p:spPr>
          <a:xfrm>
            <a:off x="156981" y="2660690"/>
            <a:ext cx="3331456" cy="578855"/>
          </a:xfrm>
          <a:prstGeom prst="rect">
            <a:avLst/>
          </a:prstGeom>
          <a:solidFill>
            <a:srgbClr val="FFCCFF">
              <a:alpha val="40000"/>
            </a:srgbClr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第</a:t>
            </a:r>
            <a:r>
              <a:rPr lang="en-US" altLang="ja-JP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2790</a:t>
            </a:r>
            <a:r>
              <a:rPr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地区</a:t>
            </a:r>
            <a:endParaRPr lang="en-US" altLang="ja-JP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l"/>
            <a:r>
              <a:rPr lang="en-US" altLang="ja-JP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千葉ナイト</a:t>
            </a:r>
            <a:r>
              <a:rPr lang="en-US" altLang="ja-JP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lang="ja-JP" altLang="en-US" sz="1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開催概要</a:t>
            </a: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C8AF6CC7-C77D-47FA-83FE-7E958374B363}"/>
              </a:ext>
            </a:extLst>
          </p:cNvPr>
          <p:cNvSpPr txBox="1">
            <a:spLocks/>
          </p:cNvSpPr>
          <p:nvPr/>
        </p:nvSpPr>
        <p:spPr>
          <a:xfrm>
            <a:off x="156981" y="3244956"/>
            <a:ext cx="3326773" cy="35908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日時　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6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13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日（日）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19:00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場所　ホテル ロイヤルニッコウ台北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     　   </a:t>
            </a:r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（台北老爺大酒店）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登録料　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24,000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円（日本円）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参加者　最大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230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名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</a:t>
            </a:r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（地区内ロータリアンとそのご家族様）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登録方法　</a:t>
            </a:r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別紙「千葉ナイト」登録申込書</a:t>
            </a:r>
            <a:r>
              <a:rPr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</a:p>
          <a:p>
            <a:pPr algn="l"/>
            <a:r>
              <a:rPr lang="en-US" altLang="ja-JP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               </a:t>
            </a:r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をご提出＆登録料お振込み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登録期日　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2021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</a:t>
            </a:r>
            <a:r>
              <a: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日（月）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endParaRPr lang="en-US" altLang="ja-JP" sz="1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/>
            <a:endParaRPr lang="ja-JP" altLang="en-US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3E9EC3D-ED5D-40CF-9601-B00A29D625C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48" y="4222532"/>
            <a:ext cx="65722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EC0A8A2-4C9F-4E3C-B3ED-17EE42256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15" y="6031547"/>
            <a:ext cx="1928104" cy="93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3440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115</Words>
  <Application>Microsoft Office PowerPoint</Application>
  <PresentationFormat>ワイド画面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HGSｺﾞｼｯｸM</vt:lpstr>
      <vt:lpstr>HGS創英角ｺﾞｼｯｸUB</vt:lpstr>
      <vt:lpstr>游ゴシック</vt:lpstr>
      <vt:lpstr>游ゴシック Light</vt:lpstr>
      <vt:lpstr>Arial</vt:lpstr>
      <vt:lpstr>Office テーマ</vt:lpstr>
      <vt:lpstr>国際ロータリー２７９０地区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ＲＩＤ２７９０</dc:title>
  <dc:creator>shinami-1</dc:creator>
  <cp:lastModifiedBy>shinami-1</cp:lastModifiedBy>
  <cp:revision>12</cp:revision>
  <cp:lastPrinted>2020-10-29T09:10:53Z</cp:lastPrinted>
  <dcterms:created xsi:type="dcterms:W3CDTF">2020-09-15T04:21:31Z</dcterms:created>
  <dcterms:modified xsi:type="dcterms:W3CDTF">2020-10-30T10:00:28Z</dcterms:modified>
</cp:coreProperties>
</file>