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324" r:id="rId2"/>
    <p:sldId id="330" r:id="rId3"/>
    <p:sldId id="259" r:id="rId4"/>
    <p:sldId id="260" r:id="rId5"/>
    <p:sldId id="331" r:id="rId6"/>
    <p:sldId id="332" r:id="rId7"/>
    <p:sldId id="333" r:id="rId8"/>
    <p:sldId id="334" r:id="rId9"/>
    <p:sldId id="335" r:id="rId10"/>
    <p:sldId id="336" r:id="rId11"/>
    <p:sldId id="337" r:id="rId12"/>
    <p:sldId id="338" r:id="rId13"/>
    <p:sldId id="339" r:id="rId14"/>
    <p:sldId id="340" r:id="rId15"/>
    <p:sldId id="341" r:id="rId16"/>
    <p:sldId id="342" r:id="rId17"/>
    <p:sldId id="343" r:id="rId18"/>
    <p:sldId id="344" r:id="rId19"/>
    <p:sldId id="345" r:id="rId20"/>
    <p:sldId id="346" r:id="rId21"/>
    <p:sldId id="347" r:id="rId22"/>
    <p:sldId id="348" r:id="rId23"/>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CC33"/>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87252" autoAdjust="0"/>
  </p:normalViewPr>
  <p:slideViewPr>
    <p:cSldViewPr snapToGrid="0">
      <p:cViewPr varScale="1">
        <p:scale>
          <a:sx n="141" d="100"/>
          <a:sy n="141" d="100"/>
        </p:scale>
        <p:origin x="990" y="13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8AB3274-756A-4B1B-921A-ACC4CC96DC18}" type="datetimeFigureOut">
              <a:rPr kumimoji="1" lang="ja-JP" altLang="en-US" smtClean="0"/>
              <a:t>2023/3/22</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E39795D-C8F0-4978-AF30-B94DBD2683F1}" type="slidenum">
              <a:rPr kumimoji="1" lang="ja-JP" altLang="en-US" smtClean="0"/>
              <a:t>‹#›</a:t>
            </a:fld>
            <a:endParaRPr kumimoji="1" lang="ja-JP" altLang="en-US"/>
          </a:p>
        </p:txBody>
      </p:sp>
    </p:spTree>
    <p:extLst>
      <p:ext uri="{BB962C8B-B14F-4D97-AF65-F5344CB8AC3E}">
        <p14:creationId xmlns:p14="http://schemas.microsoft.com/office/powerpoint/2010/main" val="37634738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052FCA3F-978E-6C53-9F98-5B2235F20243}"/>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1156CF9E-4CE7-B1A9-D7A3-78021F9F07F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8601E939-6566-6C83-A82B-E66C1E07BF01}"/>
              </a:ext>
            </a:extLst>
          </p:cNvPr>
          <p:cNvSpPr>
            <a:spLocks noGrp="1"/>
          </p:cNvSpPr>
          <p:nvPr>
            <p:ph type="dt" sz="half" idx="10"/>
          </p:nvPr>
        </p:nvSpPr>
        <p:spPr/>
        <p:txBody>
          <a:bodyPr/>
          <a:lstStyle/>
          <a:p>
            <a:fld id="{2AD648BE-9206-4A83-9A35-3B7E3B906841}" type="datetimeFigureOut">
              <a:rPr kumimoji="1" lang="ja-JP" altLang="en-US" smtClean="0"/>
              <a:t>2023/3/22</a:t>
            </a:fld>
            <a:endParaRPr kumimoji="1" lang="ja-JP" altLang="en-US"/>
          </a:p>
        </p:txBody>
      </p:sp>
      <p:sp>
        <p:nvSpPr>
          <p:cNvPr id="5" name="フッター プレースホルダー 4">
            <a:extLst>
              <a:ext uri="{FF2B5EF4-FFF2-40B4-BE49-F238E27FC236}">
                <a16:creationId xmlns:a16="http://schemas.microsoft.com/office/drawing/2014/main" id="{D9E5DD3E-2241-5B1B-9A87-8843A923014E}"/>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37B1DFB2-C7D6-FCB1-C93E-D8474BF8DE78}"/>
              </a:ext>
            </a:extLst>
          </p:cNvPr>
          <p:cNvSpPr>
            <a:spLocks noGrp="1"/>
          </p:cNvSpPr>
          <p:nvPr>
            <p:ph type="sldNum" sz="quarter" idx="12"/>
          </p:nvPr>
        </p:nvSpPr>
        <p:spPr/>
        <p:txBody>
          <a:bodyPr/>
          <a:lstStyle/>
          <a:p>
            <a:fld id="{83A438AC-867E-4FC0-98E5-5BFA90A45224}" type="slidenum">
              <a:rPr kumimoji="1" lang="ja-JP" altLang="en-US" smtClean="0"/>
              <a:t>‹#›</a:t>
            </a:fld>
            <a:endParaRPr kumimoji="1" lang="ja-JP" altLang="en-US"/>
          </a:p>
        </p:txBody>
      </p:sp>
    </p:spTree>
    <p:extLst>
      <p:ext uri="{BB962C8B-B14F-4D97-AF65-F5344CB8AC3E}">
        <p14:creationId xmlns:p14="http://schemas.microsoft.com/office/powerpoint/2010/main" val="39584728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A082B95-0249-B73E-1EDF-37570E4317D0}"/>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A4CE2FD1-D019-FF6B-FDDC-86D381ADED50}"/>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26216A14-11AF-600A-BF3B-0E8CEB722239}"/>
              </a:ext>
            </a:extLst>
          </p:cNvPr>
          <p:cNvSpPr>
            <a:spLocks noGrp="1"/>
          </p:cNvSpPr>
          <p:nvPr>
            <p:ph type="dt" sz="half" idx="10"/>
          </p:nvPr>
        </p:nvSpPr>
        <p:spPr/>
        <p:txBody>
          <a:bodyPr/>
          <a:lstStyle/>
          <a:p>
            <a:fld id="{2AD648BE-9206-4A83-9A35-3B7E3B906841}" type="datetimeFigureOut">
              <a:rPr kumimoji="1" lang="ja-JP" altLang="en-US" smtClean="0"/>
              <a:t>2023/3/22</a:t>
            </a:fld>
            <a:endParaRPr kumimoji="1" lang="ja-JP" altLang="en-US"/>
          </a:p>
        </p:txBody>
      </p:sp>
      <p:sp>
        <p:nvSpPr>
          <p:cNvPr id="5" name="フッター プレースホルダー 4">
            <a:extLst>
              <a:ext uri="{FF2B5EF4-FFF2-40B4-BE49-F238E27FC236}">
                <a16:creationId xmlns:a16="http://schemas.microsoft.com/office/drawing/2014/main" id="{BC641679-98A0-7334-512C-FC79BA63537D}"/>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BF852EE5-6F24-D875-F689-660B4EFDB709}"/>
              </a:ext>
            </a:extLst>
          </p:cNvPr>
          <p:cNvSpPr>
            <a:spLocks noGrp="1"/>
          </p:cNvSpPr>
          <p:nvPr>
            <p:ph type="sldNum" sz="quarter" idx="12"/>
          </p:nvPr>
        </p:nvSpPr>
        <p:spPr/>
        <p:txBody>
          <a:bodyPr/>
          <a:lstStyle/>
          <a:p>
            <a:fld id="{83A438AC-867E-4FC0-98E5-5BFA90A45224}" type="slidenum">
              <a:rPr kumimoji="1" lang="ja-JP" altLang="en-US" smtClean="0"/>
              <a:t>‹#›</a:t>
            </a:fld>
            <a:endParaRPr kumimoji="1" lang="ja-JP" altLang="en-US"/>
          </a:p>
        </p:txBody>
      </p:sp>
    </p:spTree>
    <p:extLst>
      <p:ext uri="{BB962C8B-B14F-4D97-AF65-F5344CB8AC3E}">
        <p14:creationId xmlns:p14="http://schemas.microsoft.com/office/powerpoint/2010/main" val="22918451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CA576D02-D50C-37B8-70C4-B86946AE209B}"/>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C3D6CB85-701B-45F2-CEA1-F55B3102E449}"/>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C21A4BAF-5FB7-DB36-E785-400F3D8EAA5A}"/>
              </a:ext>
            </a:extLst>
          </p:cNvPr>
          <p:cNvSpPr>
            <a:spLocks noGrp="1"/>
          </p:cNvSpPr>
          <p:nvPr>
            <p:ph type="dt" sz="half" idx="10"/>
          </p:nvPr>
        </p:nvSpPr>
        <p:spPr/>
        <p:txBody>
          <a:bodyPr/>
          <a:lstStyle/>
          <a:p>
            <a:fld id="{2AD648BE-9206-4A83-9A35-3B7E3B906841}" type="datetimeFigureOut">
              <a:rPr kumimoji="1" lang="ja-JP" altLang="en-US" smtClean="0"/>
              <a:t>2023/3/22</a:t>
            </a:fld>
            <a:endParaRPr kumimoji="1" lang="ja-JP" altLang="en-US"/>
          </a:p>
        </p:txBody>
      </p:sp>
      <p:sp>
        <p:nvSpPr>
          <p:cNvPr id="5" name="フッター プレースホルダー 4">
            <a:extLst>
              <a:ext uri="{FF2B5EF4-FFF2-40B4-BE49-F238E27FC236}">
                <a16:creationId xmlns:a16="http://schemas.microsoft.com/office/drawing/2014/main" id="{81070CD2-3FC7-2AFD-2A18-255A890B2661}"/>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8603940D-BC60-9CEA-B867-0F5BAEFCBB8C}"/>
              </a:ext>
            </a:extLst>
          </p:cNvPr>
          <p:cNvSpPr>
            <a:spLocks noGrp="1"/>
          </p:cNvSpPr>
          <p:nvPr>
            <p:ph type="sldNum" sz="quarter" idx="12"/>
          </p:nvPr>
        </p:nvSpPr>
        <p:spPr/>
        <p:txBody>
          <a:bodyPr/>
          <a:lstStyle/>
          <a:p>
            <a:fld id="{83A438AC-867E-4FC0-98E5-5BFA90A45224}" type="slidenum">
              <a:rPr kumimoji="1" lang="ja-JP" altLang="en-US" smtClean="0"/>
              <a:t>‹#›</a:t>
            </a:fld>
            <a:endParaRPr kumimoji="1" lang="ja-JP" altLang="en-US"/>
          </a:p>
        </p:txBody>
      </p:sp>
    </p:spTree>
    <p:extLst>
      <p:ext uri="{BB962C8B-B14F-4D97-AF65-F5344CB8AC3E}">
        <p14:creationId xmlns:p14="http://schemas.microsoft.com/office/powerpoint/2010/main" val="35479978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83D0057-0D27-2FB8-47FC-1063A46B91BE}"/>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3C7E91E6-4239-43C5-3851-6E0848DF20D5}"/>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3F847896-0111-B71C-8936-9695500C1818}"/>
              </a:ext>
            </a:extLst>
          </p:cNvPr>
          <p:cNvSpPr>
            <a:spLocks noGrp="1"/>
          </p:cNvSpPr>
          <p:nvPr>
            <p:ph type="dt" sz="half" idx="10"/>
          </p:nvPr>
        </p:nvSpPr>
        <p:spPr/>
        <p:txBody>
          <a:bodyPr/>
          <a:lstStyle/>
          <a:p>
            <a:fld id="{2AD648BE-9206-4A83-9A35-3B7E3B906841}" type="datetimeFigureOut">
              <a:rPr kumimoji="1" lang="ja-JP" altLang="en-US" smtClean="0"/>
              <a:t>2023/3/22</a:t>
            </a:fld>
            <a:endParaRPr kumimoji="1" lang="ja-JP" altLang="en-US"/>
          </a:p>
        </p:txBody>
      </p:sp>
      <p:sp>
        <p:nvSpPr>
          <p:cNvPr id="5" name="フッター プレースホルダー 4">
            <a:extLst>
              <a:ext uri="{FF2B5EF4-FFF2-40B4-BE49-F238E27FC236}">
                <a16:creationId xmlns:a16="http://schemas.microsoft.com/office/drawing/2014/main" id="{2604DC40-4F28-0B8E-4F24-B87866C7BD1A}"/>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085529F3-A2F9-B7B0-699C-30C6759F928C}"/>
              </a:ext>
            </a:extLst>
          </p:cNvPr>
          <p:cNvSpPr>
            <a:spLocks noGrp="1"/>
          </p:cNvSpPr>
          <p:nvPr>
            <p:ph type="sldNum" sz="quarter" idx="12"/>
          </p:nvPr>
        </p:nvSpPr>
        <p:spPr/>
        <p:txBody>
          <a:bodyPr/>
          <a:lstStyle/>
          <a:p>
            <a:fld id="{83A438AC-867E-4FC0-98E5-5BFA90A45224}" type="slidenum">
              <a:rPr kumimoji="1" lang="ja-JP" altLang="en-US" smtClean="0"/>
              <a:t>‹#›</a:t>
            </a:fld>
            <a:endParaRPr kumimoji="1" lang="ja-JP" altLang="en-US"/>
          </a:p>
        </p:txBody>
      </p:sp>
    </p:spTree>
    <p:extLst>
      <p:ext uri="{BB962C8B-B14F-4D97-AF65-F5344CB8AC3E}">
        <p14:creationId xmlns:p14="http://schemas.microsoft.com/office/powerpoint/2010/main" val="39400703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7A12F07-F910-BA3A-58D2-D49C3491A959}"/>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94B424AD-5983-04A9-AA15-2027644A0C8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FD80971E-DEB3-3099-CC0D-DDDA4D26F7DB}"/>
              </a:ext>
            </a:extLst>
          </p:cNvPr>
          <p:cNvSpPr>
            <a:spLocks noGrp="1"/>
          </p:cNvSpPr>
          <p:nvPr>
            <p:ph type="dt" sz="half" idx="10"/>
          </p:nvPr>
        </p:nvSpPr>
        <p:spPr/>
        <p:txBody>
          <a:bodyPr/>
          <a:lstStyle/>
          <a:p>
            <a:fld id="{2AD648BE-9206-4A83-9A35-3B7E3B906841}" type="datetimeFigureOut">
              <a:rPr kumimoji="1" lang="ja-JP" altLang="en-US" smtClean="0"/>
              <a:t>2023/3/22</a:t>
            </a:fld>
            <a:endParaRPr kumimoji="1" lang="ja-JP" altLang="en-US"/>
          </a:p>
        </p:txBody>
      </p:sp>
      <p:sp>
        <p:nvSpPr>
          <p:cNvPr id="5" name="フッター プレースホルダー 4">
            <a:extLst>
              <a:ext uri="{FF2B5EF4-FFF2-40B4-BE49-F238E27FC236}">
                <a16:creationId xmlns:a16="http://schemas.microsoft.com/office/drawing/2014/main" id="{AB39DEBC-7487-1FD0-2852-AE9821A49E89}"/>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E42A7297-CA1D-406E-AAEA-0B6F93309C01}"/>
              </a:ext>
            </a:extLst>
          </p:cNvPr>
          <p:cNvSpPr>
            <a:spLocks noGrp="1"/>
          </p:cNvSpPr>
          <p:nvPr>
            <p:ph type="sldNum" sz="quarter" idx="12"/>
          </p:nvPr>
        </p:nvSpPr>
        <p:spPr/>
        <p:txBody>
          <a:bodyPr/>
          <a:lstStyle/>
          <a:p>
            <a:fld id="{83A438AC-867E-4FC0-98E5-5BFA90A45224}" type="slidenum">
              <a:rPr kumimoji="1" lang="ja-JP" altLang="en-US" smtClean="0"/>
              <a:t>‹#›</a:t>
            </a:fld>
            <a:endParaRPr kumimoji="1" lang="ja-JP" altLang="en-US"/>
          </a:p>
        </p:txBody>
      </p:sp>
    </p:spTree>
    <p:extLst>
      <p:ext uri="{BB962C8B-B14F-4D97-AF65-F5344CB8AC3E}">
        <p14:creationId xmlns:p14="http://schemas.microsoft.com/office/powerpoint/2010/main" val="7157558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E47B4D3-0162-742B-E681-4B76BDF940AB}"/>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83AE4883-AAB5-BAE6-A6C1-5680050181E5}"/>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00958262-6871-AF38-DABA-CC1E69D42DF7}"/>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538ABE0D-FDD9-DAD1-336D-6016894860B9}"/>
              </a:ext>
            </a:extLst>
          </p:cNvPr>
          <p:cNvSpPr>
            <a:spLocks noGrp="1"/>
          </p:cNvSpPr>
          <p:nvPr>
            <p:ph type="dt" sz="half" idx="10"/>
          </p:nvPr>
        </p:nvSpPr>
        <p:spPr/>
        <p:txBody>
          <a:bodyPr/>
          <a:lstStyle/>
          <a:p>
            <a:fld id="{2AD648BE-9206-4A83-9A35-3B7E3B906841}" type="datetimeFigureOut">
              <a:rPr kumimoji="1" lang="ja-JP" altLang="en-US" smtClean="0"/>
              <a:t>2023/3/22</a:t>
            </a:fld>
            <a:endParaRPr kumimoji="1" lang="ja-JP" altLang="en-US"/>
          </a:p>
        </p:txBody>
      </p:sp>
      <p:sp>
        <p:nvSpPr>
          <p:cNvPr id="6" name="フッター プレースホルダー 5">
            <a:extLst>
              <a:ext uri="{FF2B5EF4-FFF2-40B4-BE49-F238E27FC236}">
                <a16:creationId xmlns:a16="http://schemas.microsoft.com/office/drawing/2014/main" id="{8D0784DF-08AC-A729-3462-79250F8470DF}"/>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BE6EFFE1-A00E-964F-78F1-EC5FF07162C5}"/>
              </a:ext>
            </a:extLst>
          </p:cNvPr>
          <p:cNvSpPr>
            <a:spLocks noGrp="1"/>
          </p:cNvSpPr>
          <p:nvPr>
            <p:ph type="sldNum" sz="quarter" idx="12"/>
          </p:nvPr>
        </p:nvSpPr>
        <p:spPr/>
        <p:txBody>
          <a:bodyPr/>
          <a:lstStyle/>
          <a:p>
            <a:fld id="{83A438AC-867E-4FC0-98E5-5BFA90A45224}" type="slidenum">
              <a:rPr kumimoji="1" lang="ja-JP" altLang="en-US" smtClean="0"/>
              <a:t>‹#›</a:t>
            </a:fld>
            <a:endParaRPr kumimoji="1" lang="ja-JP" altLang="en-US"/>
          </a:p>
        </p:txBody>
      </p:sp>
    </p:spTree>
    <p:extLst>
      <p:ext uri="{BB962C8B-B14F-4D97-AF65-F5344CB8AC3E}">
        <p14:creationId xmlns:p14="http://schemas.microsoft.com/office/powerpoint/2010/main" val="13504324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3D1458B-41E0-0207-A780-EE3E35890C5D}"/>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A9B6A863-8937-76A2-97B4-C170D23A2E0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EA1ACE19-CD96-3503-0AC7-2513B1CA8904}"/>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F3AF2FDD-7678-A695-A6C2-38710FFBB73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5F8FCE72-9AAF-BF6E-114E-EEAA3E028F50}"/>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A7A0A4B9-8040-37A5-5B2E-26F4812C2B0D}"/>
              </a:ext>
            </a:extLst>
          </p:cNvPr>
          <p:cNvSpPr>
            <a:spLocks noGrp="1"/>
          </p:cNvSpPr>
          <p:nvPr>
            <p:ph type="dt" sz="half" idx="10"/>
          </p:nvPr>
        </p:nvSpPr>
        <p:spPr/>
        <p:txBody>
          <a:bodyPr/>
          <a:lstStyle/>
          <a:p>
            <a:fld id="{2AD648BE-9206-4A83-9A35-3B7E3B906841}" type="datetimeFigureOut">
              <a:rPr kumimoji="1" lang="ja-JP" altLang="en-US" smtClean="0"/>
              <a:t>2023/3/22</a:t>
            </a:fld>
            <a:endParaRPr kumimoji="1" lang="ja-JP" altLang="en-US"/>
          </a:p>
        </p:txBody>
      </p:sp>
      <p:sp>
        <p:nvSpPr>
          <p:cNvPr id="8" name="フッター プレースホルダー 7">
            <a:extLst>
              <a:ext uri="{FF2B5EF4-FFF2-40B4-BE49-F238E27FC236}">
                <a16:creationId xmlns:a16="http://schemas.microsoft.com/office/drawing/2014/main" id="{7ECD2212-C198-765B-3F52-D6CF8E60F709}"/>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70B665A2-3995-B5BD-C363-D2D527681C5E}"/>
              </a:ext>
            </a:extLst>
          </p:cNvPr>
          <p:cNvSpPr>
            <a:spLocks noGrp="1"/>
          </p:cNvSpPr>
          <p:nvPr>
            <p:ph type="sldNum" sz="quarter" idx="12"/>
          </p:nvPr>
        </p:nvSpPr>
        <p:spPr/>
        <p:txBody>
          <a:bodyPr/>
          <a:lstStyle/>
          <a:p>
            <a:fld id="{83A438AC-867E-4FC0-98E5-5BFA90A45224}" type="slidenum">
              <a:rPr kumimoji="1" lang="ja-JP" altLang="en-US" smtClean="0"/>
              <a:t>‹#›</a:t>
            </a:fld>
            <a:endParaRPr kumimoji="1" lang="ja-JP" altLang="en-US"/>
          </a:p>
        </p:txBody>
      </p:sp>
    </p:spTree>
    <p:extLst>
      <p:ext uri="{BB962C8B-B14F-4D97-AF65-F5344CB8AC3E}">
        <p14:creationId xmlns:p14="http://schemas.microsoft.com/office/powerpoint/2010/main" val="25718322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913EB7E-FD6A-5464-584B-66A542E9E994}"/>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750A646C-301F-F0DD-B9EE-4C847FC9ED74}"/>
              </a:ext>
            </a:extLst>
          </p:cNvPr>
          <p:cNvSpPr>
            <a:spLocks noGrp="1"/>
          </p:cNvSpPr>
          <p:nvPr>
            <p:ph type="dt" sz="half" idx="10"/>
          </p:nvPr>
        </p:nvSpPr>
        <p:spPr/>
        <p:txBody>
          <a:bodyPr/>
          <a:lstStyle/>
          <a:p>
            <a:fld id="{2AD648BE-9206-4A83-9A35-3B7E3B906841}" type="datetimeFigureOut">
              <a:rPr kumimoji="1" lang="ja-JP" altLang="en-US" smtClean="0"/>
              <a:t>2023/3/22</a:t>
            </a:fld>
            <a:endParaRPr kumimoji="1" lang="ja-JP" altLang="en-US"/>
          </a:p>
        </p:txBody>
      </p:sp>
      <p:sp>
        <p:nvSpPr>
          <p:cNvPr id="4" name="フッター プレースホルダー 3">
            <a:extLst>
              <a:ext uri="{FF2B5EF4-FFF2-40B4-BE49-F238E27FC236}">
                <a16:creationId xmlns:a16="http://schemas.microsoft.com/office/drawing/2014/main" id="{7C75CFFF-BEE2-5F1B-AEA3-421D9BBB5C8F}"/>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7462B558-5C3A-CDD3-27F0-87BD4613707A}"/>
              </a:ext>
            </a:extLst>
          </p:cNvPr>
          <p:cNvSpPr>
            <a:spLocks noGrp="1"/>
          </p:cNvSpPr>
          <p:nvPr>
            <p:ph type="sldNum" sz="quarter" idx="12"/>
          </p:nvPr>
        </p:nvSpPr>
        <p:spPr/>
        <p:txBody>
          <a:bodyPr/>
          <a:lstStyle/>
          <a:p>
            <a:fld id="{83A438AC-867E-4FC0-98E5-5BFA90A45224}" type="slidenum">
              <a:rPr kumimoji="1" lang="ja-JP" altLang="en-US" smtClean="0"/>
              <a:t>‹#›</a:t>
            </a:fld>
            <a:endParaRPr kumimoji="1" lang="ja-JP" altLang="en-US"/>
          </a:p>
        </p:txBody>
      </p:sp>
    </p:spTree>
    <p:extLst>
      <p:ext uri="{BB962C8B-B14F-4D97-AF65-F5344CB8AC3E}">
        <p14:creationId xmlns:p14="http://schemas.microsoft.com/office/powerpoint/2010/main" val="17815657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FA51DE0F-EEDC-A55A-78DD-7DB832001DE3}"/>
              </a:ext>
            </a:extLst>
          </p:cNvPr>
          <p:cNvSpPr>
            <a:spLocks noGrp="1"/>
          </p:cNvSpPr>
          <p:nvPr>
            <p:ph type="dt" sz="half" idx="10"/>
          </p:nvPr>
        </p:nvSpPr>
        <p:spPr/>
        <p:txBody>
          <a:bodyPr/>
          <a:lstStyle/>
          <a:p>
            <a:fld id="{2AD648BE-9206-4A83-9A35-3B7E3B906841}" type="datetimeFigureOut">
              <a:rPr kumimoji="1" lang="ja-JP" altLang="en-US" smtClean="0"/>
              <a:t>2023/3/22</a:t>
            </a:fld>
            <a:endParaRPr kumimoji="1" lang="ja-JP" altLang="en-US"/>
          </a:p>
        </p:txBody>
      </p:sp>
      <p:sp>
        <p:nvSpPr>
          <p:cNvPr id="3" name="フッター プレースホルダー 2">
            <a:extLst>
              <a:ext uri="{FF2B5EF4-FFF2-40B4-BE49-F238E27FC236}">
                <a16:creationId xmlns:a16="http://schemas.microsoft.com/office/drawing/2014/main" id="{385CF88D-DEDD-3577-D030-EC0EB8DD5DDD}"/>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8D734C2F-0427-04D9-8E61-DF4B1F8A6926}"/>
              </a:ext>
            </a:extLst>
          </p:cNvPr>
          <p:cNvSpPr>
            <a:spLocks noGrp="1"/>
          </p:cNvSpPr>
          <p:nvPr>
            <p:ph type="sldNum" sz="quarter" idx="12"/>
          </p:nvPr>
        </p:nvSpPr>
        <p:spPr/>
        <p:txBody>
          <a:bodyPr/>
          <a:lstStyle/>
          <a:p>
            <a:fld id="{83A438AC-867E-4FC0-98E5-5BFA90A45224}" type="slidenum">
              <a:rPr kumimoji="1" lang="ja-JP" altLang="en-US" smtClean="0"/>
              <a:t>‹#›</a:t>
            </a:fld>
            <a:endParaRPr kumimoji="1" lang="ja-JP" altLang="en-US"/>
          </a:p>
        </p:txBody>
      </p:sp>
    </p:spTree>
    <p:extLst>
      <p:ext uri="{BB962C8B-B14F-4D97-AF65-F5344CB8AC3E}">
        <p14:creationId xmlns:p14="http://schemas.microsoft.com/office/powerpoint/2010/main" val="23302200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8B15831-25BC-A14E-2D2D-8623A8888186}"/>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F01A755D-569C-1BC3-7CE5-6C2625F83ED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7E7D6C3B-9C87-DAD7-F3E6-E70B2B17F00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E1154939-B636-690A-E8B6-3D510585BC52}"/>
              </a:ext>
            </a:extLst>
          </p:cNvPr>
          <p:cNvSpPr>
            <a:spLocks noGrp="1"/>
          </p:cNvSpPr>
          <p:nvPr>
            <p:ph type="dt" sz="half" idx="10"/>
          </p:nvPr>
        </p:nvSpPr>
        <p:spPr/>
        <p:txBody>
          <a:bodyPr/>
          <a:lstStyle/>
          <a:p>
            <a:fld id="{2AD648BE-9206-4A83-9A35-3B7E3B906841}" type="datetimeFigureOut">
              <a:rPr kumimoji="1" lang="ja-JP" altLang="en-US" smtClean="0"/>
              <a:t>2023/3/22</a:t>
            </a:fld>
            <a:endParaRPr kumimoji="1" lang="ja-JP" altLang="en-US"/>
          </a:p>
        </p:txBody>
      </p:sp>
      <p:sp>
        <p:nvSpPr>
          <p:cNvPr id="6" name="フッター プレースホルダー 5">
            <a:extLst>
              <a:ext uri="{FF2B5EF4-FFF2-40B4-BE49-F238E27FC236}">
                <a16:creationId xmlns:a16="http://schemas.microsoft.com/office/drawing/2014/main" id="{8EAA6D32-0EEA-AA8E-0069-3FBAD7907360}"/>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3B570BE3-3296-BCCB-375A-A6C353CCC64E}"/>
              </a:ext>
            </a:extLst>
          </p:cNvPr>
          <p:cNvSpPr>
            <a:spLocks noGrp="1"/>
          </p:cNvSpPr>
          <p:nvPr>
            <p:ph type="sldNum" sz="quarter" idx="12"/>
          </p:nvPr>
        </p:nvSpPr>
        <p:spPr/>
        <p:txBody>
          <a:bodyPr/>
          <a:lstStyle/>
          <a:p>
            <a:fld id="{83A438AC-867E-4FC0-98E5-5BFA90A45224}" type="slidenum">
              <a:rPr kumimoji="1" lang="ja-JP" altLang="en-US" smtClean="0"/>
              <a:t>‹#›</a:t>
            </a:fld>
            <a:endParaRPr kumimoji="1" lang="ja-JP" altLang="en-US"/>
          </a:p>
        </p:txBody>
      </p:sp>
    </p:spTree>
    <p:extLst>
      <p:ext uri="{BB962C8B-B14F-4D97-AF65-F5344CB8AC3E}">
        <p14:creationId xmlns:p14="http://schemas.microsoft.com/office/powerpoint/2010/main" val="22496961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9168EB5-EE7F-4730-B998-543901FB76B2}"/>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1CE7CE21-9D92-BA8A-8F11-E13A2426D09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DD12B9F1-0EB6-36CD-916C-12EBF2DA186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BABDA713-D599-169E-AD72-A6673AD6F93E}"/>
              </a:ext>
            </a:extLst>
          </p:cNvPr>
          <p:cNvSpPr>
            <a:spLocks noGrp="1"/>
          </p:cNvSpPr>
          <p:nvPr>
            <p:ph type="dt" sz="half" idx="10"/>
          </p:nvPr>
        </p:nvSpPr>
        <p:spPr/>
        <p:txBody>
          <a:bodyPr/>
          <a:lstStyle/>
          <a:p>
            <a:fld id="{2AD648BE-9206-4A83-9A35-3B7E3B906841}" type="datetimeFigureOut">
              <a:rPr kumimoji="1" lang="ja-JP" altLang="en-US" smtClean="0"/>
              <a:t>2023/3/22</a:t>
            </a:fld>
            <a:endParaRPr kumimoji="1" lang="ja-JP" altLang="en-US"/>
          </a:p>
        </p:txBody>
      </p:sp>
      <p:sp>
        <p:nvSpPr>
          <p:cNvPr id="6" name="フッター プレースホルダー 5">
            <a:extLst>
              <a:ext uri="{FF2B5EF4-FFF2-40B4-BE49-F238E27FC236}">
                <a16:creationId xmlns:a16="http://schemas.microsoft.com/office/drawing/2014/main" id="{467FF50C-FC9A-5FDE-430D-5FCE5E14A3E2}"/>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B031630A-D8EF-CF1E-7304-BE91B8AAE559}"/>
              </a:ext>
            </a:extLst>
          </p:cNvPr>
          <p:cNvSpPr>
            <a:spLocks noGrp="1"/>
          </p:cNvSpPr>
          <p:nvPr>
            <p:ph type="sldNum" sz="quarter" idx="12"/>
          </p:nvPr>
        </p:nvSpPr>
        <p:spPr/>
        <p:txBody>
          <a:bodyPr/>
          <a:lstStyle/>
          <a:p>
            <a:fld id="{83A438AC-867E-4FC0-98E5-5BFA90A45224}" type="slidenum">
              <a:rPr kumimoji="1" lang="ja-JP" altLang="en-US" smtClean="0"/>
              <a:t>‹#›</a:t>
            </a:fld>
            <a:endParaRPr kumimoji="1" lang="ja-JP" altLang="en-US"/>
          </a:p>
        </p:txBody>
      </p:sp>
    </p:spTree>
    <p:extLst>
      <p:ext uri="{BB962C8B-B14F-4D97-AF65-F5344CB8AC3E}">
        <p14:creationId xmlns:p14="http://schemas.microsoft.com/office/powerpoint/2010/main" val="2539297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8320880A-FDC1-26C3-080C-581512C390B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6F72EA36-5DD5-B921-76FF-C00DC0B177D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7E2C3E52-93F6-CDBE-06E3-17EC958ACF4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D648BE-9206-4A83-9A35-3B7E3B906841}" type="datetimeFigureOut">
              <a:rPr kumimoji="1" lang="ja-JP" altLang="en-US" smtClean="0"/>
              <a:t>2023/3/22</a:t>
            </a:fld>
            <a:endParaRPr kumimoji="1" lang="ja-JP" altLang="en-US"/>
          </a:p>
        </p:txBody>
      </p:sp>
      <p:sp>
        <p:nvSpPr>
          <p:cNvPr id="5" name="フッター プレースホルダー 4">
            <a:extLst>
              <a:ext uri="{FF2B5EF4-FFF2-40B4-BE49-F238E27FC236}">
                <a16:creationId xmlns:a16="http://schemas.microsoft.com/office/drawing/2014/main" id="{86A67F6C-4C6A-9BFB-D1BA-9957849FF05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54A0E452-30B6-62FA-8CF5-8F790B75FF0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3A438AC-867E-4FC0-98E5-5BFA90A45224}" type="slidenum">
              <a:rPr kumimoji="1" lang="ja-JP" altLang="en-US" smtClean="0"/>
              <a:t>‹#›</a:t>
            </a:fld>
            <a:endParaRPr kumimoji="1" lang="ja-JP" altLang="en-US"/>
          </a:p>
        </p:txBody>
      </p:sp>
    </p:spTree>
    <p:extLst>
      <p:ext uri="{BB962C8B-B14F-4D97-AF65-F5344CB8AC3E}">
        <p14:creationId xmlns:p14="http://schemas.microsoft.com/office/powerpoint/2010/main" val="11576667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3" name="図 2" descr="黒い背景と白い文字&#10;&#10;自動的に生成された説明">
            <a:extLst>
              <a:ext uri="{FF2B5EF4-FFF2-40B4-BE49-F238E27FC236}">
                <a16:creationId xmlns:a16="http://schemas.microsoft.com/office/drawing/2014/main" id="{ACB52028-D4E7-CDB2-BC24-A059D73A964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7999"/>
          </a:xfrm>
          <a:prstGeom prst="rect">
            <a:avLst/>
          </a:prstGeom>
        </p:spPr>
      </p:pic>
    </p:spTree>
    <p:extLst>
      <p:ext uri="{BB962C8B-B14F-4D97-AF65-F5344CB8AC3E}">
        <p14:creationId xmlns:p14="http://schemas.microsoft.com/office/powerpoint/2010/main" val="20345573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485AA097-CBF1-451F-B5A9-D4739E732EAC}"/>
              </a:ext>
            </a:extLst>
          </p:cNvPr>
          <p:cNvSpPr txBox="1"/>
          <p:nvPr/>
        </p:nvSpPr>
        <p:spPr>
          <a:xfrm>
            <a:off x="1555296" y="1443841"/>
            <a:ext cx="9081407" cy="3970318"/>
          </a:xfrm>
          <a:prstGeom prst="rect">
            <a:avLst/>
          </a:prstGeom>
          <a:noFill/>
        </p:spPr>
        <p:txBody>
          <a:bodyPr wrap="square">
            <a:spAutoFit/>
          </a:bodyPr>
          <a:lstStyle/>
          <a:p>
            <a:pPr algn="ctr"/>
            <a:r>
              <a:rPr lang="ja-JP" altLang="ja-JP" sz="3600" b="1" kern="100" dirty="0">
                <a:effectLst/>
                <a:latin typeface="游明朝" panose="02020400000000000000" pitchFamily="18" charset="-128"/>
                <a:ea typeface="游明朝" panose="02020400000000000000" pitchFamily="18" charset="-128"/>
                <a:cs typeface="Times New Roman" panose="02020603050405020304" pitchFamily="18" charset="0"/>
              </a:rPr>
              <a:t>我々ロータリアンの為すべき事（</a:t>
            </a:r>
            <a:r>
              <a:rPr lang="en-US" altLang="ja-JP" sz="3600" b="1" kern="100" dirty="0">
                <a:effectLst/>
                <a:latin typeface="游明朝" panose="02020400000000000000" pitchFamily="18" charset="-128"/>
                <a:ea typeface="游明朝" panose="02020400000000000000" pitchFamily="18" charset="-128"/>
                <a:cs typeface="Times New Roman" panose="02020603050405020304" pitchFamily="18" charset="0"/>
              </a:rPr>
              <a:t>Object</a:t>
            </a:r>
            <a:r>
              <a:rPr lang="ja-JP" altLang="ja-JP" sz="3600" b="1" kern="100" dirty="0">
                <a:effectLst/>
                <a:latin typeface="游明朝" panose="02020400000000000000" pitchFamily="18" charset="-128"/>
                <a:ea typeface="游明朝" panose="02020400000000000000" pitchFamily="18" charset="-128"/>
                <a:cs typeface="Times New Roman" panose="02020603050405020304" pitchFamily="18" charset="0"/>
              </a:rPr>
              <a:t>）</a:t>
            </a:r>
            <a:endParaRPr lang="en-US" altLang="ja-JP" sz="3600" b="1"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endParaRPr lang="en-US" altLang="ja-JP" kern="100" dirty="0">
              <a:latin typeface="游明朝" panose="02020400000000000000" pitchFamily="18" charset="-128"/>
              <a:ea typeface="游明朝" panose="02020400000000000000" pitchFamily="18" charset="-128"/>
              <a:cs typeface="Times New Roman" panose="02020603050405020304" pitchFamily="18" charset="0"/>
            </a:endParaRPr>
          </a:p>
          <a:p>
            <a:pPr algn="just"/>
            <a:endParaRPr lang="en-US" alt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endPar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ctr"/>
            <a:r>
              <a:rPr lang="ja-JP" altLang="ja-JP" sz="5400" b="1" kern="100" dirty="0">
                <a:effectLst/>
                <a:latin typeface="游明朝" panose="02020400000000000000" pitchFamily="18" charset="-128"/>
                <a:ea typeface="游明朝" panose="02020400000000000000" pitchFamily="18" charset="-128"/>
                <a:cs typeface="Times New Roman" panose="02020603050405020304" pitchFamily="18" charset="0"/>
              </a:rPr>
              <a:t>日々のあらゆる活動において、他を思いやり、</a:t>
            </a:r>
            <a:endParaRPr lang="en-US" altLang="ja-JP" sz="5400" b="1"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ctr"/>
            <a:r>
              <a:rPr lang="ja-JP" altLang="ja-JP" sz="5400" b="1" kern="100" dirty="0">
                <a:effectLst/>
                <a:latin typeface="游明朝" panose="02020400000000000000" pitchFamily="18" charset="-128"/>
                <a:ea typeface="游明朝" panose="02020400000000000000" pitchFamily="18" charset="-128"/>
                <a:cs typeface="Times New Roman" panose="02020603050405020304" pitchFamily="18" charset="0"/>
              </a:rPr>
              <a:t>他の助けになること</a:t>
            </a:r>
          </a:p>
        </p:txBody>
      </p:sp>
    </p:spTree>
    <p:extLst>
      <p:ext uri="{BB962C8B-B14F-4D97-AF65-F5344CB8AC3E}">
        <p14:creationId xmlns:p14="http://schemas.microsoft.com/office/powerpoint/2010/main" val="15094935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80EF05D1-8BB2-44CB-A422-A08319DBDC5B}"/>
              </a:ext>
            </a:extLst>
          </p:cNvPr>
          <p:cNvSpPr txBox="1"/>
          <p:nvPr/>
        </p:nvSpPr>
        <p:spPr>
          <a:xfrm>
            <a:off x="679579" y="1105287"/>
            <a:ext cx="10832841" cy="4647426"/>
          </a:xfrm>
          <a:prstGeom prst="rect">
            <a:avLst/>
          </a:prstGeom>
          <a:noFill/>
        </p:spPr>
        <p:txBody>
          <a:bodyPr wrap="square">
            <a:spAutoFit/>
          </a:bodyPr>
          <a:lstStyle/>
          <a:p>
            <a:pPr algn="ctr"/>
            <a:r>
              <a:rPr lang="ja-JP" altLang="ja-JP" sz="4400" b="1" kern="100" dirty="0">
                <a:effectLst/>
                <a:latin typeface="游明朝" panose="02020400000000000000" pitchFamily="18" charset="-128"/>
                <a:ea typeface="游明朝" panose="02020400000000000000" pitchFamily="18" charset="-128"/>
                <a:cs typeface="Times New Roman" panose="02020603050405020304" pitchFamily="18" charset="0"/>
              </a:rPr>
              <a:t>誰を思いやり、誰の助けになるのか？</a:t>
            </a:r>
            <a:endParaRPr lang="en-US" altLang="ja-JP" sz="4400" b="1"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endPar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endParaRPr lang="en-US" altLang="ja-JP" sz="3200" b="1"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ja-JP" altLang="ja-JP" sz="3200" b="1" kern="100" dirty="0">
                <a:effectLst/>
                <a:latin typeface="游明朝" panose="02020400000000000000" pitchFamily="18" charset="-128"/>
                <a:ea typeface="游明朝" panose="02020400000000000000" pitchFamily="18" charset="-128"/>
                <a:cs typeface="Times New Roman" panose="02020603050405020304" pitchFamily="18" charset="0"/>
              </a:rPr>
              <a:t>・クラブ奉仕：会員とその家族、ロータリーファミリー</a:t>
            </a:r>
            <a:endParaRPr lang="en-US" altLang="ja-JP" sz="3200" b="1"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endParaRPr lang="ja-JP" altLang="ja-JP" sz="1050" b="1"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ja-JP" altLang="ja-JP" sz="3200" b="1" kern="100" dirty="0">
                <a:effectLst/>
                <a:latin typeface="游明朝" panose="02020400000000000000" pitchFamily="18" charset="-128"/>
                <a:ea typeface="游明朝" panose="02020400000000000000" pitchFamily="18" charset="-128"/>
                <a:cs typeface="Times New Roman" panose="02020603050405020304" pitchFamily="18" charset="0"/>
              </a:rPr>
              <a:t>・職業奉仕（倫理）：顧客、取引先、社員、株主</a:t>
            </a:r>
            <a:endParaRPr lang="en-US" altLang="ja-JP" sz="3200" b="1"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endParaRPr lang="ja-JP" altLang="ja-JP" sz="1050" b="1"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ja-JP" altLang="ja-JP" sz="3200" b="1" kern="100" dirty="0">
                <a:effectLst/>
                <a:latin typeface="游明朝" panose="02020400000000000000" pitchFamily="18" charset="-128"/>
                <a:ea typeface="游明朝" panose="02020400000000000000" pitchFamily="18" charset="-128"/>
                <a:cs typeface="Times New Roman" panose="02020603050405020304" pitchFamily="18" charset="0"/>
              </a:rPr>
              <a:t>・社会奉仕：地域社会とその構成員</a:t>
            </a:r>
            <a:endParaRPr lang="en-US" altLang="ja-JP" sz="3200" b="1"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endParaRPr lang="ja-JP" altLang="ja-JP" sz="1050" b="1"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ja-JP" altLang="ja-JP" sz="3200" b="1" kern="100" dirty="0">
                <a:effectLst/>
                <a:latin typeface="游明朝" panose="02020400000000000000" pitchFamily="18" charset="-128"/>
                <a:ea typeface="游明朝" panose="02020400000000000000" pitchFamily="18" charset="-128"/>
                <a:cs typeface="Times New Roman" panose="02020603050405020304" pitchFamily="18" charset="0"/>
              </a:rPr>
              <a:t>・国際奉仕：国際社会とその構成員</a:t>
            </a:r>
            <a:endParaRPr lang="en-US" altLang="ja-JP" sz="3200" b="1"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endParaRPr lang="ja-JP" altLang="ja-JP" sz="1050" b="1"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ja-JP" altLang="ja-JP" sz="3200" b="1" kern="100" dirty="0">
                <a:effectLst/>
                <a:latin typeface="游明朝" panose="02020400000000000000" pitchFamily="18" charset="-128"/>
                <a:ea typeface="游明朝" panose="02020400000000000000" pitchFamily="18" charset="-128"/>
                <a:cs typeface="Times New Roman" panose="02020603050405020304" pitchFamily="18" charset="0"/>
              </a:rPr>
              <a:t>・青少年奉仕：青少年・青少年団体とその構成員</a:t>
            </a:r>
          </a:p>
        </p:txBody>
      </p:sp>
    </p:spTree>
    <p:extLst>
      <p:ext uri="{BB962C8B-B14F-4D97-AF65-F5344CB8AC3E}">
        <p14:creationId xmlns:p14="http://schemas.microsoft.com/office/powerpoint/2010/main" val="351028428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6E0E948E-1D0D-4EB0-8287-F1011039DA95}"/>
              </a:ext>
            </a:extLst>
          </p:cNvPr>
          <p:cNvSpPr txBox="1"/>
          <p:nvPr/>
        </p:nvSpPr>
        <p:spPr>
          <a:xfrm>
            <a:off x="772886" y="1136064"/>
            <a:ext cx="10646228" cy="4585871"/>
          </a:xfrm>
          <a:prstGeom prst="rect">
            <a:avLst/>
          </a:prstGeom>
          <a:noFill/>
        </p:spPr>
        <p:txBody>
          <a:bodyPr wrap="square">
            <a:spAutoFit/>
          </a:bodyPr>
          <a:lstStyle/>
          <a:p>
            <a:pPr algn="ctr"/>
            <a:r>
              <a:rPr lang="ja-JP" altLang="ja-JP" sz="4800" b="1" kern="100" dirty="0">
                <a:effectLst/>
                <a:latin typeface="游明朝" panose="02020400000000000000" pitchFamily="18" charset="-128"/>
                <a:ea typeface="游明朝" panose="02020400000000000000" pitchFamily="18" charset="-128"/>
                <a:cs typeface="Times New Roman" panose="02020603050405020304" pitchFamily="18" charset="0"/>
              </a:rPr>
              <a:t>どう行動すべきか？</a:t>
            </a:r>
            <a:endParaRPr lang="en-US" altLang="ja-JP" sz="4800" b="1"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ctr"/>
            <a:endParaRPr lang="en-US" altLang="ja-JP" sz="4400" b="1"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endPar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ctr"/>
            <a:r>
              <a:rPr lang="ja-JP" altLang="ja-JP" sz="5400" b="1" kern="100" dirty="0">
                <a:effectLst/>
                <a:latin typeface="游明朝" panose="02020400000000000000" pitchFamily="18" charset="-128"/>
                <a:ea typeface="游明朝" panose="02020400000000000000" pitchFamily="18" charset="-128"/>
                <a:cs typeface="Times New Roman" panose="02020603050405020304" pitchFamily="18" charset="0"/>
              </a:rPr>
              <a:t>社会奉仕に関する</a:t>
            </a:r>
            <a:r>
              <a:rPr lang="en-US" altLang="ja-JP" sz="5400" b="1" kern="100" dirty="0">
                <a:effectLst/>
                <a:latin typeface="游明朝" panose="02020400000000000000" pitchFamily="18" charset="-128"/>
                <a:ea typeface="游明朝" panose="02020400000000000000" pitchFamily="18" charset="-128"/>
                <a:cs typeface="Times New Roman" panose="02020603050405020304" pitchFamily="18" charset="0"/>
              </a:rPr>
              <a:t>1923</a:t>
            </a:r>
            <a:r>
              <a:rPr lang="ja-JP" altLang="ja-JP" sz="5400" b="1" kern="100" dirty="0">
                <a:effectLst/>
                <a:latin typeface="游明朝" panose="02020400000000000000" pitchFamily="18" charset="-128"/>
                <a:ea typeface="游明朝" panose="02020400000000000000" pitchFamily="18" charset="-128"/>
                <a:cs typeface="Times New Roman" panose="02020603050405020304" pitchFamily="18" charset="0"/>
              </a:rPr>
              <a:t>年の声明（決議</a:t>
            </a:r>
            <a:r>
              <a:rPr lang="en-US" altLang="ja-JP" sz="5400" b="1" kern="100" dirty="0">
                <a:effectLst/>
                <a:latin typeface="游明朝" panose="02020400000000000000" pitchFamily="18" charset="-128"/>
                <a:ea typeface="游明朝" panose="02020400000000000000" pitchFamily="18" charset="-128"/>
                <a:cs typeface="Times New Roman" panose="02020603050405020304" pitchFamily="18" charset="0"/>
              </a:rPr>
              <a:t>23-34</a:t>
            </a:r>
            <a:r>
              <a:rPr lang="ja-JP" altLang="ja-JP" sz="5400" b="1" kern="100" dirty="0">
                <a:effectLst/>
                <a:latin typeface="游明朝" panose="02020400000000000000" pitchFamily="18" charset="-128"/>
                <a:ea typeface="游明朝" panose="02020400000000000000" pitchFamily="18" charset="-128"/>
                <a:cs typeface="Times New Roman" panose="02020603050405020304" pitchFamily="18" charset="0"/>
              </a:rPr>
              <a:t>）</a:t>
            </a:r>
          </a:p>
          <a:p>
            <a:pPr algn="just"/>
            <a:endParaRPr lang="en-US" alt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ctr"/>
            <a:endParaRPr lang="en-US" altLang="ja-JP" sz="2800" b="1"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ctr"/>
            <a:r>
              <a:rPr lang="ja-JP" altLang="ja-JP" sz="2800" b="1" kern="100" dirty="0">
                <a:effectLst/>
                <a:latin typeface="游明朝" panose="02020400000000000000" pitchFamily="18" charset="-128"/>
                <a:ea typeface="游明朝" panose="02020400000000000000" pitchFamily="18" charset="-128"/>
                <a:cs typeface="Times New Roman" panose="02020603050405020304" pitchFamily="18" charset="0"/>
              </a:rPr>
              <a:t>＊「社会奉仕」概念が細分化される以前</a:t>
            </a:r>
            <a:r>
              <a:rPr lang="ja-JP" altLang="en-US" sz="2800" b="1" kern="100" dirty="0">
                <a:effectLst/>
                <a:latin typeface="游明朝" panose="02020400000000000000" pitchFamily="18" charset="-128"/>
                <a:ea typeface="游明朝" panose="02020400000000000000" pitchFamily="18" charset="-128"/>
                <a:cs typeface="Times New Roman" panose="02020603050405020304" pitchFamily="18" charset="0"/>
              </a:rPr>
              <a:t>＊</a:t>
            </a:r>
            <a:endParaRPr lang="ja-JP" altLang="ja-JP" sz="2800" b="1"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spTree>
    <p:extLst>
      <p:ext uri="{BB962C8B-B14F-4D97-AF65-F5344CB8AC3E}">
        <p14:creationId xmlns:p14="http://schemas.microsoft.com/office/powerpoint/2010/main" val="38915308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B5F63138-49F9-40F7-BB86-B26B968E7816}"/>
              </a:ext>
            </a:extLst>
          </p:cNvPr>
          <p:cNvSpPr txBox="1"/>
          <p:nvPr/>
        </p:nvSpPr>
        <p:spPr>
          <a:xfrm>
            <a:off x="777551" y="997565"/>
            <a:ext cx="10636898" cy="4862870"/>
          </a:xfrm>
          <a:prstGeom prst="rect">
            <a:avLst/>
          </a:prstGeom>
          <a:noFill/>
        </p:spPr>
        <p:txBody>
          <a:bodyPr wrap="square">
            <a:spAutoFit/>
          </a:bodyPr>
          <a:lstStyle/>
          <a:p>
            <a:pPr algn="ctr"/>
            <a:r>
              <a:rPr lang="ja-JP" altLang="ja-JP" sz="4000" b="1" kern="100" dirty="0">
                <a:effectLst/>
                <a:latin typeface="游明朝" panose="02020400000000000000" pitchFamily="18" charset="-128"/>
                <a:ea typeface="游明朝" panose="02020400000000000000" pitchFamily="18" charset="-128"/>
                <a:cs typeface="Times New Roman" panose="02020603050405020304" pitchFamily="18" charset="0"/>
              </a:rPr>
              <a:t>決議</a:t>
            </a:r>
            <a:r>
              <a:rPr lang="en-US" altLang="ja-JP" sz="4000" b="1" kern="100" dirty="0">
                <a:effectLst/>
                <a:latin typeface="游明朝" panose="02020400000000000000" pitchFamily="18" charset="-128"/>
                <a:ea typeface="游明朝" panose="02020400000000000000" pitchFamily="18" charset="-128"/>
                <a:cs typeface="Times New Roman" panose="02020603050405020304" pitchFamily="18" charset="0"/>
              </a:rPr>
              <a:t>23-34</a:t>
            </a:r>
            <a:r>
              <a:rPr lang="ja-JP" altLang="ja-JP" sz="4000" b="1" kern="100" dirty="0">
                <a:effectLst/>
                <a:latin typeface="游明朝" panose="02020400000000000000" pitchFamily="18" charset="-128"/>
                <a:ea typeface="游明朝" panose="02020400000000000000" pitchFamily="18" charset="-128"/>
                <a:cs typeface="Times New Roman" panose="02020603050405020304" pitchFamily="18" charset="0"/>
              </a:rPr>
              <a:t>の（</a:t>
            </a:r>
            <a:r>
              <a:rPr lang="en-US" altLang="ja-JP" sz="4000" b="1" kern="100" dirty="0">
                <a:effectLst/>
                <a:latin typeface="游明朝" panose="02020400000000000000" pitchFamily="18" charset="-128"/>
                <a:ea typeface="游明朝" panose="02020400000000000000" pitchFamily="18" charset="-128"/>
                <a:cs typeface="Times New Roman" panose="02020603050405020304" pitchFamily="18" charset="0"/>
              </a:rPr>
              <a:t>4</a:t>
            </a:r>
            <a:r>
              <a:rPr lang="ja-JP" altLang="ja-JP" sz="4000" b="1" kern="100" dirty="0">
                <a:effectLst/>
                <a:latin typeface="游明朝" panose="02020400000000000000" pitchFamily="18" charset="-128"/>
                <a:ea typeface="游明朝" panose="02020400000000000000" pitchFamily="18" charset="-128"/>
                <a:cs typeface="Times New Roman" panose="02020603050405020304" pitchFamily="18" charset="0"/>
              </a:rPr>
              <a:t>）</a:t>
            </a:r>
            <a:endParaRPr lang="en-US" altLang="ja-JP" sz="4000" b="1"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endParaRPr lang="en-US" altLang="ja-JP" kern="100" dirty="0">
              <a:latin typeface="游明朝" panose="02020400000000000000" pitchFamily="18" charset="-128"/>
              <a:ea typeface="游明朝" panose="02020400000000000000" pitchFamily="18" charset="-128"/>
              <a:cs typeface="Times New Roman" panose="02020603050405020304" pitchFamily="18" charset="0"/>
            </a:endParaRPr>
          </a:p>
          <a:p>
            <a:pPr algn="just"/>
            <a:endPar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ja-JP" altLang="ja-JP" sz="4400" b="1" kern="100" dirty="0">
                <a:effectLst/>
                <a:latin typeface="游明朝" panose="02020400000000000000" pitchFamily="18" charset="-128"/>
                <a:ea typeface="游明朝" panose="02020400000000000000" pitchFamily="18" charset="-128"/>
                <a:cs typeface="Times New Roman" panose="02020603050405020304" pitchFamily="18" charset="0"/>
              </a:rPr>
              <a:t>いずれのロータリークラブも、毎年度、何か一つの主だった社会奉仕活動を、それもなるべく毎年度異なる活動を後援する事が望ましい（抜粋）</a:t>
            </a:r>
            <a:endParaRPr lang="en-US" altLang="ja-JP" sz="4400" b="1"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endPar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ctr"/>
            <a:r>
              <a:rPr lang="ja-JP" altLang="ja-JP" sz="4000" b="1" kern="100" dirty="0">
                <a:solidFill>
                  <a:srgbClr val="FF0000"/>
                </a:solidFill>
                <a:effectLst/>
                <a:latin typeface="游明朝" panose="02020400000000000000" pitchFamily="18" charset="-128"/>
                <a:ea typeface="游明朝" panose="02020400000000000000" pitchFamily="18" charset="-128"/>
                <a:cs typeface="Times New Roman" panose="02020603050405020304" pitchFamily="18" charset="0"/>
              </a:rPr>
              <a:t>⇒単年度主義</a:t>
            </a:r>
          </a:p>
        </p:txBody>
      </p:sp>
    </p:spTree>
    <p:extLst>
      <p:ext uri="{BB962C8B-B14F-4D97-AF65-F5344CB8AC3E}">
        <p14:creationId xmlns:p14="http://schemas.microsoft.com/office/powerpoint/2010/main" val="22985798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8696C024-E7EC-4C6D-8399-3FD9B9DCAF25}"/>
              </a:ext>
            </a:extLst>
          </p:cNvPr>
          <p:cNvSpPr txBox="1"/>
          <p:nvPr/>
        </p:nvSpPr>
        <p:spPr>
          <a:xfrm>
            <a:off x="625151" y="494524"/>
            <a:ext cx="10823510" cy="6093976"/>
          </a:xfrm>
          <a:prstGeom prst="rect">
            <a:avLst/>
          </a:prstGeom>
          <a:noFill/>
        </p:spPr>
        <p:txBody>
          <a:bodyPr wrap="square">
            <a:spAutoFit/>
          </a:bodyPr>
          <a:lstStyle/>
          <a:p>
            <a:pPr algn="ctr"/>
            <a:r>
              <a:rPr lang="ja-JP" altLang="ja-JP" sz="4000" b="1" kern="100" dirty="0">
                <a:effectLst/>
                <a:latin typeface="游明朝" panose="02020400000000000000" pitchFamily="18" charset="-128"/>
                <a:ea typeface="游明朝" panose="02020400000000000000" pitchFamily="18" charset="-128"/>
                <a:cs typeface="Times New Roman" panose="02020603050405020304" pitchFamily="18" charset="0"/>
              </a:rPr>
              <a:t>決議</a:t>
            </a:r>
            <a:r>
              <a:rPr lang="en-US" altLang="ja-JP" sz="4000" b="1" kern="100" dirty="0">
                <a:effectLst/>
                <a:latin typeface="游明朝" panose="02020400000000000000" pitchFamily="18" charset="-128"/>
                <a:ea typeface="游明朝" panose="02020400000000000000" pitchFamily="18" charset="-128"/>
                <a:cs typeface="Times New Roman" panose="02020603050405020304" pitchFamily="18" charset="0"/>
              </a:rPr>
              <a:t>23-34</a:t>
            </a:r>
            <a:r>
              <a:rPr lang="ja-JP" altLang="ja-JP" sz="4000" b="1" kern="100" dirty="0">
                <a:effectLst/>
                <a:latin typeface="游明朝" panose="02020400000000000000" pitchFamily="18" charset="-128"/>
                <a:ea typeface="游明朝" panose="02020400000000000000" pitchFamily="18" charset="-128"/>
                <a:cs typeface="Times New Roman" panose="02020603050405020304" pitchFamily="18" charset="0"/>
              </a:rPr>
              <a:t>の（</a:t>
            </a:r>
            <a:r>
              <a:rPr lang="en-US" altLang="ja-JP" sz="4000" b="1" kern="100" dirty="0">
                <a:effectLst/>
                <a:latin typeface="游明朝" panose="02020400000000000000" pitchFamily="18" charset="-128"/>
                <a:ea typeface="游明朝" panose="02020400000000000000" pitchFamily="18" charset="-128"/>
                <a:cs typeface="Times New Roman" panose="02020603050405020304" pitchFamily="18" charset="0"/>
              </a:rPr>
              <a:t>6</a:t>
            </a:r>
            <a:r>
              <a:rPr lang="ja-JP" altLang="ja-JP" sz="4000" b="1" kern="100" dirty="0">
                <a:effectLst/>
                <a:latin typeface="游明朝" panose="02020400000000000000" pitchFamily="18" charset="-128"/>
                <a:ea typeface="游明朝" panose="02020400000000000000" pitchFamily="18" charset="-128"/>
                <a:cs typeface="Times New Roman" panose="02020603050405020304" pitchFamily="18" charset="0"/>
              </a:rPr>
              <a:t>）の（</a:t>
            </a:r>
            <a:r>
              <a:rPr lang="en-US" altLang="ja-JP" sz="4000" b="1" kern="100" dirty="0">
                <a:effectLst/>
                <a:latin typeface="游明朝" panose="02020400000000000000" pitchFamily="18" charset="-128"/>
                <a:ea typeface="游明朝" panose="02020400000000000000" pitchFamily="18" charset="-128"/>
                <a:cs typeface="Times New Roman" panose="02020603050405020304" pitchFamily="18" charset="0"/>
              </a:rPr>
              <a:t>f</a:t>
            </a:r>
            <a:r>
              <a:rPr lang="ja-JP" altLang="ja-JP" sz="4000" b="1" kern="100" dirty="0">
                <a:effectLst/>
                <a:latin typeface="游明朝" panose="02020400000000000000" pitchFamily="18" charset="-128"/>
                <a:ea typeface="游明朝" panose="02020400000000000000" pitchFamily="18" charset="-128"/>
                <a:cs typeface="Times New Roman" panose="02020603050405020304" pitchFamily="18" charset="0"/>
              </a:rPr>
              <a:t>）</a:t>
            </a:r>
            <a:endParaRPr lang="en-US" altLang="ja-JP" sz="4000" b="1"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endParaRPr lang="ja-JP" altLang="ja-JP" sz="4000" b="1"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ja-JP" altLang="ja-JP" sz="3600" b="1" kern="100" dirty="0">
                <a:effectLst/>
                <a:latin typeface="游明朝" panose="02020400000000000000" pitchFamily="18" charset="-128"/>
                <a:ea typeface="游明朝" panose="02020400000000000000" pitchFamily="18" charset="-128"/>
                <a:cs typeface="Times New Roman" panose="02020603050405020304" pitchFamily="18" charset="0"/>
              </a:rPr>
              <a:t>ロータリーは、事業を始めたり、始動したりするが、一方、当然それに関心を持っていると考えられる他の全ての団体の協力を得るように努力すべきであり、そして、当然ロータリークラブに帰すべき功績であっても、それに対する自分の方の力を最小限度に評価して、その全てを協力者の手柄にするようにしなければならない（抜粋）</a:t>
            </a:r>
          </a:p>
          <a:p>
            <a:pPr algn="just"/>
            <a:endParaRPr lang="en-US" alt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ctr"/>
            <a:r>
              <a:rPr lang="ja-JP" altLang="ja-JP" sz="4000" b="1" kern="100" dirty="0">
                <a:solidFill>
                  <a:srgbClr val="FF0000"/>
                </a:solidFill>
                <a:effectLst/>
                <a:latin typeface="游明朝" panose="02020400000000000000" pitchFamily="18" charset="-128"/>
                <a:ea typeface="游明朝" panose="02020400000000000000" pitchFamily="18" charset="-128"/>
                <a:cs typeface="Times New Roman" panose="02020603050405020304" pitchFamily="18" charset="0"/>
              </a:rPr>
              <a:t>⇒陰徳の美</a:t>
            </a:r>
          </a:p>
        </p:txBody>
      </p:sp>
    </p:spTree>
    <p:extLst>
      <p:ext uri="{BB962C8B-B14F-4D97-AF65-F5344CB8AC3E}">
        <p14:creationId xmlns:p14="http://schemas.microsoft.com/office/powerpoint/2010/main" val="7291162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A319D299-94E2-4400-B8B7-010561A3386E}"/>
              </a:ext>
            </a:extLst>
          </p:cNvPr>
          <p:cNvSpPr txBox="1"/>
          <p:nvPr/>
        </p:nvSpPr>
        <p:spPr>
          <a:xfrm>
            <a:off x="604935" y="551289"/>
            <a:ext cx="10982130" cy="5755422"/>
          </a:xfrm>
          <a:prstGeom prst="rect">
            <a:avLst/>
          </a:prstGeom>
          <a:noFill/>
        </p:spPr>
        <p:txBody>
          <a:bodyPr wrap="square">
            <a:spAutoFit/>
          </a:bodyPr>
          <a:lstStyle/>
          <a:p>
            <a:pPr algn="ctr"/>
            <a:r>
              <a:rPr lang="ja-JP" altLang="ja-JP" sz="4000" b="1" kern="100" dirty="0">
                <a:effectLst/>
                <a:latin typeface="游明朝" panose="02020400000000000000" pitchFamily="18" charset="-128"/>
                <a:ea typeface="游明朝" panose="02020400000000000000" pitchFamily="18" charset="-128"/>
                <a:cs typeface="Times New Roman" panose="02020603050405020304" pitchFamily="18" charset="0"/>
              </a:rPr>
              <a:t>決議</a:t>
            </a:r>
            <a:r>
              <a:rPr lang="en-US" altLang="ja-JP" sz="4000" b="1" kern="100" dirty="0">
                <a:effectLst/>
                <a:latin typeface="游明朝" panose="02020400000000000000" pitchFamily="18" charset="-128"/>
                <a:ea typeface="游明朝" panose="02020400000000000000" pitchFamily="18" charset="-128"/>
                <a:cs typeface="Times New Roman" panose="02020603050405020304" pitchFamily="18" charset="0"/>
              </a:rPr>
              <a:t>23-34</a:t>
            </a:r>
            <a:r>
              <a:rPr lang="ja-JP" altLang="ja-JP" sz="4000" b="1" kern="100" dirty="0">
                <a:effectLst/>
                <a:latin typeface="游明朝" panose="02020400000000000000" pitchFamily="18" charset="-128"/>
                <a:ea typeface="游明朝" panose="02020400000000000000" pitchFamily="18" charset="-128"/>
                <a:cs typeface="Times New Roman" panose="02020603050405020304" pitchFamily="18" charset="0"/>
              </a:rPr>
              <a:t>の（</a:t>
            </a:r>
            <a:r>
              <a:rPr lang="en-US" altLang="ja-JP" sz="4000" b="1" kern="100" dirty="0">
                <a:effectLst/>
                <a:latin typeface="游明朝" panose="02020400000000000000" pitchFamily="18" charset="-128"/>
                <a:ea typeface="游明朝" panose="02020400000000000000" pitchFamily="18" charset="-128"/>
                <a:cs typeface="Times New Roman" panose="02020603050405020304" pitchFamily="18" charset="0"/>
              </a:rPr>
              <a:t>6</a:t>
            </a:r>
            <a:r>
              <a:rPr lang="ja-JP" altLang="ja-JP" sz="4000" b="1" kern="100" dirty="0">
                <a:effectLst/>
                <a:latin typeface="游明朝" panose="02020400000000000000" pitchFamily="18" charset="-128"/>
                <a:ea typeface="游明朝" panose="02020400000000000000" pitchFamily="18" charset="-128"/>
                <a:cs typeface="Times New Roman" panose="02020603050405020304" pitchFamily="18" charset="0"/>
              </a:rPr>
              <a:t>）の（</a:t>
            </a:r>
            <a:r>
              <a:rPr lang="en-US" altLang="ja-JP" sz="4000" b="1" kern="100" dirty="0">
                <a:effectLst/>
                <a:latin typeface="游明朝" panose="02020400000000000000" pitchFamily="18" charset="-128"/>
                <a:ea typeface="游明朝" panose="02020400000000000000" pitchFamily="18" charset="-128"/>
                <a:cs typeface="Times New Roman" panose="02020603050405020304" pitchFamily="18" charset="0"/>
              </a:rPr>
              <a:t>g</a:t>
            </a:r>
            <a:r>
              <a:rPr lang="ja-JP" altLang="ja-JP" sz="4000" b="1" kern="100" dirty="0">
                <a:effectLst/>
                <a:latin typeface="游明朝" panose="02020400000000000000" pitchFamily="18" charset="-128"/>
                <a:ea typeface="游明朝" panose="02020400000000000000" pitchFamily="18" charset="-128"/>
                <a:cs typeface="Times New Roman" panose="02020603050405020304" pitchFamily="18" charset="0"/>
              </a:rPr>
              <a:t>）</a:t>
            </a:r>
            <a:endParaRPr lang="en-US" altLang="ja-JP" sz="4000" b="1"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endPar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ja-JP" altLang="ja-JP" sz="3600" b="1" kern="100" dirty="0">
                <a:effectLst/>
                <a:latin typeface="游明朝" panose="02020400000000000000" pitchFamily="18" charset="-128"/>
                <a:ea typeface="游明朝" panose="02020400000000000000" pitchFamily="18" charset="-128"/>
                <a:cs typeface="Times New Roman" panose="02020603050405020304" pitchFamily="18" charset="0"/>
              </a:rPr>
              <a:t>クラブがひと固まりとなって行動するだけで足りるような事業よりも、広く全てのロータリアンの個々の力を動員するものの方がロータリーの精神により適っていると言える。それは、ロータリークラブでの社会奉仕活動は、ロータリークラブの会員に奉仕の訓練を施すために考えられたいわば研究室の実験としてのみこれを見るべきであるからである</a:t>
            </a:r>
            <a:endParaRPr lang="en-US" altLang="ja-JP" sz="3600" b="1"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endPar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ctr"/>
            <a:r>
              <a:rPr lang="ja-JP" altLang="ja-JP" sz="4000" b="1" kern="100" dirty="0">
                <a:solidFill>
                  <a:srgbClr val="FF0000"/>
                </a:solidFill>
                <a:effectLst/>
                <a:latin typeface="游明朝" panose="02020400000000000000" pitchFamily="18" charset="-128"/>
                <a:ea typeface="游明朝" panose="02020400000000000000" pitchFamily="18" charset="-128"/>
                <a:cs typeface="Times New Roman" panose="02020603050405020304" pitchFamily="18" charset="0"/>
              </a:rPr>
              <a:t>⇒</a:t>
            </a:r>
            <a:r>
              <a:rPr lang="en-US" altLang="ja-JP" sz="4000" b="1" kern="100" dirty="0">
                <a:solidFill>
                  <a:srgbClr val="FF0000"/>
                </a:solidFill>
                <a:effectLst/>
                <a:latin typeface="游明朝" panose="02020400000000000000" pitchFamily="18" charset="-128"/>
                <a:ea typeface="游明朝" panose="02020400000000000000" pitchFamily="18" charset="-128"/>
                <a:cs typeface="Times New Roman" panose="02020603050405020304" pitchFamily="18" charset="0"/>
              </a:rPr>
              <a:t>I serve</a:t>
            </a:r>
            <a:endParaRPr lang="ja-JP" altLang="ja-JP" sz="4000" b="1" kern="100" dirty="0">
              <a:solidFill>
                <a:srgbClr val="FF0000"/>
              </a:solidFill>
              <a:effectLst/>
              <a:latin typeface="游明朝" panose="02020400000000000000" pitchFamily="18" charset="-128"/>
              <a:ea typeface="游明朝" panose="02020400000000000000" pitchFamily="18" charset="-128"/>
              <a:cs typeface="Times New Roman" panose="02020603050405020304" pitchFamily="18" charset="0"/>
            </a:endParaRPr>
          </a:p>
        </p:txBody>
      </p:sp>
    </p:spTree>
    <p:extLst>
      <p:ext uri="{BB962C8B-B14F-4D97-AF65-F5344CB8AC3E}">
        <p14:creationId xmlns:p14="http://schemas.microsoft.com/office/powerpoint/2010/main" val="38960765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465F0DE4-2ABD-4634-8570-C7E4883D59A1}"/>
              </a:ext>
            </a:extLst>
          </p:cNvPr>
          <p:cNvSpPr txBox="1"/>
          <p:nvPr/>
        </p:nvSpPr>
        <p:spPr>
          <a:xfrm>
            <a:off x="688910" y="982176"/>
            <a:ext cx="10814180" cy="4893647"/>
          </a:xfrm>
          <a:prstGeom prst="rect">
            <a:avLst/>
          </a:prstGeom>
          <a:noFill/>
        </p:spPr>
        <p:txBody>
          <a:bodyPr wrap="square">
            <a:spAutoFit/>
          </a:bodyPr>
          <a:lstStyle/>
          <a:p>
            <a:pPr algn="ctr"/>
            <a:r>
              <a:rPr lang="ja-JP" altLang="ja-JP" sz="4800" b="1" kern="100" dirty="0">
                <a:effectLst/>
                <a:latin typeface="游明朝" panose="02020400000000000000" pitchFamily="18" charset="-128"/>
                <a:ea typeface="游明朝" panose="02020400000000000000" pitchFamily="18" charset="-128"/>
                <a:cs typeface="Times New Roman" panose="02020603050405020304" pitchFamily="18" charset="0"/>
              </a:rPr>
              <a:t>ロータリーの危機</a:t>
            </a:r>
            <a:r>
              <a:rPr lang="ja-JP" altLang="en-US" sz="4800" b="1" kern="100" dirty="0">
                <a:effectLst/>
                <a:latin typeface="游明朝" panose="02020400000000000000" pitchFamily="18" charset="-128"/>
                <a:ea typeface="游明朝" panose="02020400000000000000" pitchFamily="18" charset="-128"/>
                <a:cs typeface="Times New Roman" panose="02020603050405020304" pitchFamily="18" charset="0"/>
              </a:rPr>
              <a:t>と変革</a:t>
            </a:r>
            <a:endParaRPr lang="en-US" altLang="ja-JP" sz="4800" b="1"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ctr"/>
            <a:endParaRPr lang="en-US" altLang="ja-JP" sz="3200" b="1"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endPar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ctr"/>
            <a:r>
              <a:rPr lang="ja-JP" altLang="ja-JP" sz="3600" b="1" kern="100" dirty="0">
                <a:effectLst/>
                <a:latin typeface="游明朝" panose="02020400000000000000" pitchFamily="18" charset="-128"/>
                <a:ea typeface="游明朝" panose="02020400000000000000" pitchFamily="18" charset="-128"/>
                <a:cs typeface="Times New Roman" panose="02020603050405020304" pitchFamily="18" charset="0"/>
              </a:rPr>
              <a:t>先進国（日本を含む）における会員減少</a:t>
            </a:r>
            <a:endParaRPr lang="en-US" altLang="ja-JP" sz="3600" b="1"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ctr"/>
            <a:r>
              <a:rPr lang="ja-JP" altLang="ja-JP" sz="3600" b="1" kern="100" dirty="0">
                <a:effectLst/>
                <a:latin typeface="游明朝" panose="02020400000000000000" pitchFamily="18" charset="-128"/>
                <a:ea typeface="游明朝" panose="02020400000000000000" pitchFamily="18" charset="-128"/>
                <a:cs typeface="Times New Roman" panose="02020603050405020304" pitchFamily="18" charset="0"/>
              </a:rPr>
              <a:t>　⇔　ロータリーの存在意義の低下</a:t>
            </a:r>
          </a:p>
          <a:p>
            <a:pPr algn="just"/>
            <a:r>
              <a:rPr lang="en-US"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 </a:t>
            </a:r>
            <a:endPar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endParaRPr lang="en-US" alt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ctr"/>
            <a:r>
              <a:rPr lang="ja-JP" altLang="ja-JP" sz="2800" b="1" kern="100" dirty="0">
                <a:effectLst/>
                <a:latin typeface="游明朝" panose="02020400000000000000" pitchFamily="18" charset="-128"/>
                <a:ea typeface="游明朝" panose="02020400000000000000" pitchFamily="18" charset="-128"/>
                <a:cs typeface="Times New Roman" panose="02020603050405020304" pitchFamily="18" charset="0"/>
              </a:rPr>
              <a:t>単年度主義　⇔　継続性（戦略計画）</a:t>
            </a:r>
            <a:endParaRPr lang="en-US" altLang="ja-JP" sz="2800" b="1"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ctr"/>
            <a:endParaRPr lang="ja-JP" altLang="ja-JP" sz="1100" b="1"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ctr"/>
            <a:r>
              <a:rPr lang="ja-JP" altLang="ja-JP" sz="2800" b="1" kern="100" dirty="0">
                <a:effectLst/>
                <a:latin typeface="游明朝" panose="02020400000000000000" pitchFamily="18" charset="-128"/>
                <a:ea typeface="游明朝" panose="02020400000000000000" pitchFamily="18" charset="-128"/>
                <a:cs typeface="Times New Roman" panose="02020603050405020304" pitchFamily="18" charset="0"/>
              </a:rPr>
              <a:t>陰徳の美　⇔　陽徳（公共イメージ向上・ブランディング）</a:t>
            </a:r>
            <a:endParaRPr lang="en-US" altLang="ja-JP" sz="2800" b="1"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ctr"/>
            <a:endParaRPr lang="ja-JP" altLang="ja-JP" sz="1100" b="1"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ctr"/>
            <a:r>
              <a:rPr lang="en-US" altLang="ja-JP" sz="2800" b="1" kern="100" dirty="0">
                <a:effectLst/>
                <a:latin typeface="游明朝" panose="02020400000000000000" pitchFamily="18" charset="-128"/>
                <a:ea typeface="游明朝" panose="02020400000000000000" pitchFamily="18" charset="-128"/>
                <a:cs typeface="Times New Roman" panose="02020603050405020304" pitchFamily="18" charset="0"/>
              </a:rPr>
              <a:t>I serve</a:t>
            </a:r>
            <a:r>
              <a:rPr lang="ja-JP" altLang="ja-JP" sz="2800" b="1" kern="100" dirty="0">
                <a:effectLst/>
                <a:latin typeface="游明朝" panose="02020400000000000000" pitchFamily="18" charset="-128"/>
                <a:ea typeface="游明朝" panose="02020400000000000000" pitchFamily="18" charset="-128"/>
                <a:cs typeface="Times New Roman" panose="02020603050405020304" pitchFamily="18" charset="0"/>
              </a:rPr>
              <a:t>　⇔　</a:t>
            </a:r>
            <a:r>
              <a:rPr lang="en-US" altLang="ja-JP" sz="2800" b="1" kern="100" dirty="0">
                <a:effectLst/>
                <a:latin typeface="游明朝" panose="02020400000000000000" pitchFamily="18" charset="-128"/>
                <a:ea typeface="游明朝" panose="02020400000000000000" pitchFamily="18" charset="-128"/>
                <a:cs typeface="Times New Roman" panose="02020603050405020304" pitchFamily="18" charset="0"/>
              </a:rPr>
              <a:t>Take action</a:t>
            </a:r>
            <a:r>
              <a:rPr lang="ja-JP" altLang="ja-JP" sz="2800" b="1" kern="100" dirty="0">
                <a:effectLst/>
                <a:latin typeface="游明朝" panose="02020400000000000000" pitchFamily="18" charset="-128"/>
                <a:ea typeface="游明朝" panose="02020400000000000000" pitchFamily="18" charset="-128"/>
                <a:cs typeface="Times New Roman" panose="02020603050405020304" pitchFamily="18" charset="0"/>
              </a:rPr>
              <a:t>（人道的奉仕の重点化と増加）</a:t>
            </a:r>
          </a:p>
        </p:txBody>
      </p:sp>
    </p:spTree>
    <p:extLst>
      <p:ext uri="{BB962C8B-B14F-4D97-AF65-F5344CB8AC3E}">
        <p14:creationId xmlns:p14="http://schemas.microsoft.com/office/powerpoint/2010/main" val="333415764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B2466E98-689F-48E6-A2B4-A04C9DD32B61}"/>
              </a:ext>
            </a:extLst>
          </p:cNvPr>
          <p:cNvSpPr txBox="1"/>
          <p:nvPr/>
        </p:nvSpPr>
        <p:spPr>
          <a:xfrm>
            <a:off x="828869" y="812899"/>
            <a:ext cx="10534261" cy="5232202"/>
          </a:xfrm>
          <a:prstGeom prst="rect">
            <a:avLst/>
          </a:prstGeom>
          <a:noFill/>
        </p:spPr>
        <p:txBody>
          <a:bodyPr wrap="square">
            <a:spAutoFit/>
          </a:bodyPr>
          <a:lstStyle/>
          <a:p>
            <a:pPr algn="ctr"/>
            <a:r>
              <a:rPr lang="ja-JP" altLang="ja-JP" sz="3600" b="1" kern="100" dirty="0">
                <a:effectLst/>
                <a:latin typeface="游明朝" panose="02020400000000000000" pitchFamily="18" charset="-128"/>
                <a:ea typeface="游明朝" panose="02020400000000000000" pitchFamily="18" charset="-128"/>
                <a:cs typeface="Times New Roman" panose="02020603050405020304" pitchFamily="18" charset="0"/>
              </a:rPr>
              <a:t>戦略計画（</a:t>
            </a:r>
            <a:r>
              <a:rPr lang="en-US" altLang="ja-JP" sz="3600" b="1" kern="100" dirty="0">
                <a:effectLst/>
                <a:latin typeface="游明朝" panose="02020400000000000000" pitchFamily="18" charset="-128"/>
                <a:ea typeface="游明朝" panose="02020400000000000000" pitchFamily="18" charset="-128"/>
                <a:cs typeface="Times New Roman" panose="02020603050405020304" pitchFamily="18" charset="0"/>
              </a:rPr>
              <a:t>2010-13</a:t>
            </a:r>
            <a:r>
              <a:rPr lang="ja-JP" altLang="ja-JP" sz="3600" b="1" kern="100" dirty="0">
                <a:effectLst/>
                <a:latin typeface="游明朝" panose="02020400000000000000" pitchFamily="18" charset="-128"/>
                <a:ea typeface="游明朝" panose="02020400000000000000" pitchFamily="18" charset="-128"/>
                <a:cs typeface="Times New Roman" panose="02020603050405020304" pitchFamily="18" charset="0"/>
              </a:rPr>
              <a:t>年）</a:t>
            </a:r>
            <a:endParaRPr lang="en-US" altLang="ja-JP" sz="3600" b="1"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endParaRPr lang="en-US" alt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endPar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133350" indent="-133350" algn="just"/>
            <a:r>
              <a:rPr lang="ja-JP" altLang="ja-JP" sz="1800" b="1" kern="100" dirty="0">
                <a:effectLst/>
                <a:latin typeface="游明朝" panose="02020400000000000000" pitchFamily="18" charset="-128"/>
                <a:ea typeface="游明朝" panose="02020400000000000000" pitchFamily="18" charset="-128"/>
                <a:cs typeface="Times New Roman" panose="02020603050405020304" pitchFamily="18" charset="0"/>
              </a:rPr>
              <a:t>使命（</a:t>
            </a:r>
            <a:r>
              <a:rPr lang="en-US" altLang="ja-JP" sz="1800" b="1" kern="100" dirty="0">
                <a:effectLst/>
                <a:latin typeface="游明朝" panose="02020400000000000000" pitchFamily="18" charset="-128"/>
                <a:ea typeface="游明朝" panose="02020400000000000000" pitchFamily="18" charset="-128"/>
                <a:cs typeface="Times New Roman" panose="02020603050405020304" pitchFamily="18" charset="0"/>
              </a:rPr>
              <a:t>Mission</a:t>
            </a:r>
            <a:r>
              <a:rPr lang="ja-JP" altLang="ja-JP" sz="1800" b="1"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私たちは、他者に奉仕し、高潔性を推進し、事業と専門職務および地域社会のリーダーの間の親睦を通じて世界理解、親善、平和を推進する</a:t>
            </a:r>
            <a:endParaRPr lang="en-US" alt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133350" indent="-133350" algn="just"/>
            <a:endPar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133350" indent="-133350" algn="just"/>
            <a:r>
              <a:rPr lang="ja-JP" altLang="ja-JP" sz="1800" b="1" kern="100" dirty="0">
                <a:effectLst/>
                <a:latin typeface="游明朝" panose="02020400000000000000" pitchFamily="18" charset="-128"/>
                <a:ea typeface="游明朝" panose="02020400000000000000" pitchFamily="18" charset="-128"/>
                <a:cs typeface="Times New Roman" panose="02020603050405020304" pitchFamily="18" charset="0"/>
              </a:rPr>
              <a:t>本質（</a:t>
            </a:r>
            <a:r>
              <a:rPr lang="en-US" altLang="ja-JP" sz="1800" b="1" kern="100" dirty="0">
                <a:effectLst/>
                <a:latin typeface="游明朝" panose="02020400000000000000" pitchFamily="18" charset="-128"/>
                <a:ea typeface="游明朝" panose="02020400000000000000" pitchFamily="18" charset="-128"/>
                <a:cs typeface="Times New Roman" panose="02020603050405020304" pitchFamily="18" charset="0"/>
              </a:rPr>
              <a:t>Core Essence</a:t>
            </a:r>
            <a:r>
              <a:rPr lang="ja-JP" altLang="ja-JP" sz="1800" b="1"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地域の人々の生活を改善したいという情熱を、社会に役立つ活動に注いでいる、献身的な人々の世界的ネットワーク</a:t>
            </a:r>
            <a:endParaRPr lang="en-US" alt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133350" indent="-133350" algn="just"/>
            <a:endParaRPr lang="en-US" altLang="ja-JP" kern="100" dirty="0">
              <a:latin typeface="游明朝" panose="02020400000000000000" pitchFamily="18" charset="-128"/>
              <a:ea typeface="游明朝" panose="02020400000000000000" pitchFamily="18" charset="-128"/>
              <a:cs typeface="Times New Roman" panose="02020603050405020304" pitchFamily="18" charset="0"/>
            </a:endParaRPr>
          </a:p>
          <a:p>
            <a:pPr marL="133350" indent="-133350" algn="just"/>
            <a:endParaRPr lang="en-US" alt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133350" indent="-133350" algn="just"/>
            <a:endPar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133350" indent="-133350" algn="ctr"/>
            <a:r>
              <a:rPr lang="ja-JP" altLang="ja-JP" sz="2800" b="1" kern="100" dirty="0">
                <a:effectLst/>
                <a:latin typeface="游明朝" panose="02020400000000000000" pitchFamily="18" charset="-128"/>
                <a:ea typeface="游明朝" panose="02020400000000000000" pitchFamily="18" charset="-128"/>
                <a:cs typeface="Times New Roman" panose="02020603050405020304" pitchFamily="18" charset="0"/>
              </a:rPr>
              <a:t>３つの優先項目</a:t>
            </a:r>
          </a:p>
          <a:p>
            <a:pPr marL="133350" indent="-133350" algn="just"/>
            <a:r>
              <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　</a:t>
            </a:r>
            <a:endParaRPr lang="en-US" alt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133350" indent="-133350" algn="just"/>
            <a:r>
              <a:rPr lang="ja-JP" altLang="en-US" b="1" kern="100" dirty="0">
                <a:latin typeface="游明朝" panose="02020400000000000000" pitchFamily="18" charset="-128"/>
                <a:ea typeface="游明朝" panose="02020400000000000000" pitchFamily="18" charset="-128"/>
                <a:cs typeface="Times New Roman" panose="02020603050405020304" pitchFamily="18" charset="0"/>
              </a:rPr>
              <a:t>　　　　　　　　　　　　　　　</a:t>
            </a:r>
            <a:r>
              <a:rPr lang="ja-JP" altLang="ja-JP" sz="2400" b="1" kern="100" dirty="0">
                <a:effectLst/>
                <a:latin typeface="游明朝" panose="02020400000000000000" pitchFamily="18" charset="-128"/>
                <a:ea typeface="游明朝" panose="02020400000000000000" pitchFamily="18" charset="-128"/>
                <a:cs typeface="Times New Roman" panose="02020603050405020304" pitchFamily="18" charset="0"/>
              </a:rPr>
              <a:t>・クラブのサポートと強化</a:t>
            </a:r>
          </a:p>
          <a:p>
            <a:pPr marL="133350" indent="-133350" algn="just"/>
            <a:r>
              <a:rPr lang="ja-JP" altLang="ja-JP" sz="1800" b="1" kern="100" dirty="0">
                <a:effectLst/>
                <a:latin typeface="游明朝" panose="02020400000000000000" pitchFamily="18" charset="-128"/>
                <a:ea typeface="游明朝" panose="02020400000000000000" pitchFamily="18" charset="-128"/>
                <a:cs typeface="Times New Roman" panose="02020603050405020304" pitchFamily="18" charset="0"/>
              </a:rPr>
              <a:t>　</a:t>
            </a:r>
            <a:r>
              <a:rPr lang="ja-JP" altLang="en-US" sz="1800" b="1" kern="100" dirty="0">
                <a:effectLst/>
                <a:latin typeface="游明朝" panose="02020400000000000000" pitchFamily="18" charset="-128"/>
                <a:ea typeface="游明朝" panose="02020400000000000000" pitchFamily="18" charset="-128"/>
                <a:cs typeface="Times New Roman" panose="02020603050405020304" pitchFamily="18" charset="0"/>
              </a:rPr>
              <a:t>　　　　　　　　　　　　　　</a:t>
            </a:r>
            <a:r>
              <a:rPr lang="ja-JP" altLang="ja-JP" sz="2400" b="1" kern="100" dirty="0">
                <a:effectLst/>
                <a:latin typeface="游明朝" panose="02020400000000000000" pitchFamily="18" charset="-128"/>
                <a:ea typeface="游明朝" panose="02020400000000000000" pitchFamily="18" charset="-128"/>
                <a:cs typeface="Times New Roman" panose="02020603050405020304" pitchFamily="18" charset="0"/>
              </a:rPr>
              <a:t>・人道的奉仕の重点化と増加</a:t>
            </a:r>
          </a:p>
          <a:p>
            <a:pPr marL="133350" indent="-133350" algn="just"/>
            <a:r>
              <a:rPr lang="ja-JP" altLang="ja-JP" sz="1800" b="1" kern="100" dirty="0">
                <a:effectLst/>
                <a:latin typeface="游明朝" panose="02020400000000000000" pitchFamily="18" charset="-128"/>
                <a:ea typeface="游明朝" panose="02020400000000000000" pitchFamily="18" charset="-128"/>
                <a:cs typeface="Times New Roman" panose="02020603050405020304" pitchFamily="18" charset="0"/>
              </a:rPr>
              <a:t>　</a:t>
            </a:r>
            <a:r>
              <a:rPr lang="ja-JP" altLang="en-US" sz="1800" b="1" kern="100" dirty="0">
                <a:effectLst/>
                <a:latin typeface="游明朝" panose="02020400000000000000" pitchFamily="18" charset="-128"/>
                <a:ea typeface="游明朝" panose="02020400000000000000" pitchFamily="18" charset="-128"/>
                <a:cs typeface="Times New Roman" panose="02020603050405020304" pitchFamily="18" charset="0"/>
              </a:rPr>
              <a:t>　　　　　　　　　　　　　　</a:t>
            </a:r>
            <a:r>
              <a:rPr lang="ja-JP" altLang="ja-JP" sz="2400" b="1" kern="100" dirty="0">
                <a:effectLst/>
                <a:latin typeface="游明朝" panose="02020400000000000000" pitchFamily="18" charset="-128"/>
                <a:ea typeface="游明朝" panose="02020400000000000000" pitchFamily="18" charset="-128"/>
                <a:cs typeface="Times New Roman" panose="02020603050405020304" pitchFamily="18" charset="0"/>
              </a:rPr>
              <a:t>・公共イメージと認知度の向上</a:t>
            </a:r>
          </a:p>
        </p:txBody>
      </p:sp>
    </p:spTree>
    <p:extLst>
      <p:ext uri="{BB962C8B-B14F-4D97-AF65-F5344CB8AC3E}">
        <p14:creationId xmlns:p14="http://schemas.microsoft.com/office/powerpoint/2010/main" val="28088271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679F113E-D971-4371-900B-4F9C9FB7FDC6}"/>
              </a:ext>
            </a:extLst>
          </p:cNvPr>
          <p:cNvSpPr txBox="1"/>
          <p:nvPr/>
        </p:nvSpPr>
        <p:spPr>
          <a:xfrm>
            <a:off x="670249" y="1320730"/>
            <a:ext cx="10851502" cy="4216539"/>
          </a:xfrm>
          <a:prstGeom prst="rect">
            <a:avLst/>
          </a:prstGeom>
          <a:noFill/>
        </p:spPr>
        <p:txBody>
          <a:bodyPr wrap="square">
            <a:spAutoFit/>
          </a:bodyPr>
          <a:lstStyle/>
          <a:p>
            <a:pPr marL="133350" indent="-133350" algn="ctr"/>
            <a:r>
              <a:rPr lang="ja-JP" altLang="ja-JP" sz="3600" b="1" kern="100" dirty="0">
                <a:effectLst/>
                <a:latin typeface="游明朝" panose="02020400000000000000" pitchFamily="18" charset="-128"/>
                <a:ea typeface="游明朝" panose="02020400000000000000" pitchFamily="18" charset="-128"/>
                <a:cs typeface="Times New Roman" panose="02020603050405020304" pitchFamily="18" charset="0"/>
              </a:rPr>
              <a:t>戦略計画（</a:t>
            </a:r>
            <a:r>
              <a:rPr lang="en-US" altLang="ja-JP" sz="3600" b="1" kern="100" dirty="0">
                <a:effectLst/>
                <a:latin typeface="游明朝" panose="02020400000000000000" pitchFamily="18" charset="-128"/>
                <a:ea typeface="游明朝" panose="02020400000000000000" pitchFamily="18" charset="-128"/>
                <a:cs typeface="Times New Roman" panose="02020603050405020304" pitchFamily="18" charset="0"/>
              </a:rPr>
              <a:t>2020-24</a:t>
            </a:r>
            <a:r>
              <a:rPr lang="ja-JP" altLang="ja-JP" sz="3600" b="1" kern="100" dirty="0">
                <a:effectLst/>
                <a:latin typeface="游明朝" panose="02020400000000000000" pitchFamily="18" charset="-128"/>
                <a:ea typeface="游明朝" panose="02020400000000000000" pitchFamily="18" charset="-128"/>
                <a:cs typeface="Times New Roman" panose="02020603050405020304" pitchFamily="18" charset="0"/>
              </a:rPr>
              <a:t>年）</a:t>
            </a:r>
            <a:endParaRPr lang="en-US" altLang="ja-JP" sz="3600" b="1"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133350" indent="-133350" algn="just"/>
            <a:endParaRPr lang="en-US" altLang="ja-JP" kern="100" dirty="0">
              <a:latin typeface="游明朝" panose="02020400000000000000" pitchFamily="18" charset="-128"/>
              <a:ea typeface="游明朝" panose="02020400000000000000" pitchFamily="18" charset="-128"/>
              <a:cs typeface="Times New Roman" panose="02020603050405020304" pitchFamily="18" charset="0"/>
            </a:endParaRPr>
          </a:p>
          <a:p>
            <a:pPr marL="133350" indent="-133350" algn="just"/>
            <a:endParaRPr lang="en-US" alt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133350" indent="-133350" algn="just"/>
            <a:endParaRPr lang="en-US" alt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133350" indent="-133350" algn="just"/>
            <a:endPar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133350" indent="-133350" algn="ctr"/>
            <a:r>
              <a:rPr lang="ja-JP" altLang="ja-JP" sz="2800" b="1" kern="100" dirty="0">
                <a:effectLst/>
                <a:latin typeface="游明朝" panose="02020400000000000000" pitchFamily="18" charset="-128"/>
                <a:ea typeface="游明朝" panose="02020400000000000000" pitchFamily="18" charset="-128"/>
                <a:cs typeface="Times New Roman" panose="02020603050405020304" pitchFamily="18" charset="0"/>
              </a:rPr>
              <a:t>４つの戦略的優先事項</a:t>
            </a:r>
            <a:endParaRPr lang="en-US" altLang="ja-JP" sz="2800" b="1"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133350" indent="-133350" algn="just"/>
            <a:endParaRPr lang="en-US" alt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133350" indent="-133350" algn="just"/>
            <a:endPar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133350" indent="-133350" algn="just"/>
            <a:r>
              <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　</a:t>
            </a:r>
            <a:r>
              <a:rPr lang="ja-JP" altLang="en-US" sz="1800" kern="100" dirty="0">
                <a:effectLst/>
                <a:latin typeface="游明朝" panose="02020400000000000000" pitchFamily="18" charset="-128"/>
                <a:ea typeface="游明朝" panose="02020400000000000000" pitchFamily="18" charset="-128"/>
                <a:cs typeface="Times New Roman" panose="02020603050405020304" pitchFamily="18" charset="0"/>
              </a:rPr>
              <a:t>　　　　　　　　　　　　</a:t>
            </a:r>
            <a:r>
              <a:rPr lang="ja-JP" altLang="ja-JP" sz="2400" kern="100" dirty="0">
                <a:effectLst/>
                <a:latin typeface="游明朝" panose="02020400000000000000" pitchFamily="18" charset="-128"/>
                <a:ea typeface="游明朝" panose="02020400000000000000" pitchFamily="18" charset="-128"/>
                <a:cs typeface="Times New Roman" panose="02020603050405020304" pitchFamily="18" charset="0"/>
              </a:rPr>
              <a:t>・より大きなインパクトを与える</a:t>
            </a:r>
          </a:p>
          <a:p>
            <a:pPr marL="133350" indent="-133350" algn="just"/>
            <a:r>
              <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　</a:t>
            </a:r>
            <a:r>
              <a:rPr lang="ja-JP" altLang="en-US" sz="1800" kern="100" dirty="0">
                <a:effectLst/>
                <a:latin typeface="游明朝" panose="02020400000000000000" pitchFamily="18" charset="-128"/>
                <a:ea typeface="游明朝" panose="02020400000000000000" pitchFamily="18" charset="-128"/>
                <a:cs typeface="Times New Roman" panose="02020603050405020304" pitchFamily="18" charset="0"/>
              </a:rPr>
              <a:t>　　　　　　　　　　　　</a:t>
            </a:r>
            <a:r>
              <a:rPr lang="ja-JP" altLang="ja-JP" sz="2400" kern="100" dirty="0">
                <a:effectLst/>
                <a:latin typeface="游明朝" panose="02020400000000000000" pitchFamily="18" charset="-128"/>
                <a:ea typeface="游明朝" panose="02020400000000000000" pitchFamily="18" charset="-128"/>
                <a:cs typeface="Times New Roman" panose="02020603050405020304" pitchFamily="18" charset="0"/>
              </a:rPr>
              <a:t>・参加者の基盤を広げる</a:t>
            </a:r>
          </a:p>
          <a:p>
            <a:pPr marL="133350" indent="-133350" algn="just"/>
            <a:r>
              <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　</a:t>
            </a:r>
            <a:r>
              <a:rPr lang="ja-JP" altLang="en-US" sz="1800" kern="100" dirty="0">
                <a:effectLst/>
                <a:latin typeface="游明朝" panose="02020400000000000000" pitchFamily="18" charset="-128"/>
                <a:ea typeface="游明朝" panose="02020400000000000000" pitchFamily="18" charset="-128"/>
                <a:cs typeface="Times New Roman" panose="02020603050405020304" pitchFamily="18" charset="0"/>
              </a:rPr>
              <a:t>　　　　　　　　　　　　</a:t>
            </a:r>
            <a:r>
              <a:rPr lang="ja-JP" altLang="ja-JP" sz="2400" kern="100" dirty="0">
                <a:effectLst/>
                <a:latin typeface="游明朝" panose="02020400000000000000" pitchFamily="18" charset="-128"/>
                <a:ea typeface="游明朝" panose="02020400000000000000" pitchFamily="18" charset="-128"/>
                <a:cs typeface="Times New Roman" panose="02020603050405020304" pitchFamily="18" charset="0"/>
              </a:rPr>
              <a:t>・参加者の積極的な関りを促す</a:t>
            </a:r>
          </a:p>
          <a:p>
            <a:pPr marL="133350" indent="-133350" algn="just"/>
            <a:r>
              <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rPr>
              <a:t>　</a:t>
            </a:r>
            <a:r>
              <a:rPr lang="ja-JP" altLang="en-US" sz="1800" kern="100" dirty="0">
                <a:effectLst/>
                <a:latin typeface="游明朝" panose="02020400000000000000" pitchFamily="18" charset="-128"/>
                <a:ea typeface="游明朝" panose="02020400000000000000" pitchFamily="18" charset="-128"/>
                <a:cs typeface="Times New Roman" panose="02020603050405020304" pitchFamily="18" charset="0"/>
              </a:rPr>
              <a:t>　　　　　　　　　　　　</a:t>
            </a:r>
            <a:r>
              <a:rPr lang="ja-JP" altLang="ja-JP" sz="2400" kern="100" dirty="0">
                <a:effectLst/>
                <a:latin typeface="游明朝" panose="02020400000000000000" pitchFamily="18" charset="-128"/>
                <a:ea typeface="游明朝" panose="02020400000000000000" pitchFamily="18" charset="-128"/>
                <a:cs typeface="Times New Roman" panose="02020603050405020304" pitchFamily="18" charset="0"/>
              </a:rPr>
              <a:t>・適応力を高める</a:t>
            </a:r>
          </a:p>
        </p:txBody>
      </p:sp>
    </p:spTree>
    <p:extLst>
      <p:ext uri="{BB962C8B-B14F-4D97-AF65-F5344CB8AC3E}">
        <p14:creationId xmlns:p14="http://schemas.microsoft.com/office/powerpoint/2010/main" val="23683890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4D7E2B76-07F4-4B37-8039-B635664D6F97}"/>
              </a:ext>
            </a:extLst>
          </p:cNvPr>
          <p:cNvSpPr txBox="1"/>
          <p:nvPr/>
        </p:nvSpPr>
        <p:spPr>
          <a:xfrm>
            <a:off x="754224" y="920621"/>
            <a:ext cx="10683551" cy="5016758"/>
          </a:xfrm>
          <a:prstGeom prst="rect">
            <a:avLst/>
          </a:prstGeom>
          <a:noFill/>
        </p:spPr>
        <p:txBody>
          <a:bodyPr wrap="square">
            <a:spAutoFit/>
          </a:bodyPr>
          <a:lstStyle/>
          <a:p>
            <a:pPr marL="133350" indent="-133350" algn="ctr"/>
            <a:r>
              <a:rPr lang="ja-JP" altLang="ja-JP" sz="4800" b="1" kern="100" dirty="0">
                <a:effectLst/>
                <a:latin typeface="游明朝" panose="02020400000000000000" pitchFamily="18" charset="-128"/>
                <a:ea typeface="游明朝" panose="02020400000000000000" pitchFamily="18" charset="-128"/>
                <a:cs typeface="Times New Roman" panose="02020603050405020304" pitchFamily="18" charset="0"/>
              </a:rPr>
              <a:t>不易と流行</a:t>
            </a:r>
            <a:endParaRPr lang="en-US" altLang="ja-JP" sz="4800" b="1"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133350" indent="-133350" algn="just"/>
            <a:endParaRPr lang="en-US" altLang="ja-JP" kern="100" dirty="0">
              <a:latin typeface="游明朝" panose="02020400000000000000" pitchFamily="18" charset="-128"/>
              <a:ea typeface="游明朝" panose="02020400000000000000" pitchFamily="18" charset="-128"/>
              <a:cs typeface="Times New Roman" panose="02020603050405020304" pitchFamily="18" charset="0"/>
            </a:endParaRPr>
          </a:p>
          <a:p>
            <a:pPr marL="133350" indent="-133350" algn="just"/>
            <a:endParaRPr lang="en-US" altLang="ja-JP" kern="100" dirty="0">
              <a:latin typeface="游明朝" panose="02020400000000000000" pitchFamily="18" charset="-128"/>
              <a:ea typeface="游明朝" panose="02020400000000000000" pitchFamily="18" charset="-128"/>
              <a:cs typeface="Times New Roman" panose="02020603050405020304" pitchFamily="18" charset="0"/>
            </a:endParaRPr>
          </a:p>
          <a:p>
            <a:pPr marL="133350" indent="-133350" algn="just"/>
            <a:endPar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133350" indent="-133350" algn="ctr"/>
            <a:r>
              <a:rPr lang="ja-JP" altLang="ja-JP" sz="5400" b="1" kern="100" dirty="0">
                <a:effectLst/>
                <a:latin typeface="游明朝" panose="02020400000000000000" pitchFamily="18" charset="-128"/>
                <a:ea typeface="游明朝" panose="02020400000000000000" pitchFamily="18" charset="-128"/>
                <a:cs typeface="Times New Roman" panose="02020603050405020304" pitchFamily="18" charset="0"/>
              </a:rPr>
              <a:t>変えてはいけないもの：目的</a:t>
            </a:r>
            <a:endParaRPr lang="en-US" altLang="ja-JP" sz="5400" b="1"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133350" indent="-133350" algn="ctr"/>
            <a:r>
              <a:rPr lang="ja-JP" altLang="ja-JP" sz="2800" b="1" kern="100" dirty="0">
                <a:effectLst/>
                <a:latin typeface="游明朝" panose="02020400000000000000" pitchFamily="18" charset="-128"/>
                <a:ea typeface="游明朝" panose="02020400000000000000" pitchFamily="18" charset="-128"/>
                <a:cs typeface="Times New Roman" panose="02020603050405020304" pitchFamily="18" charset="0"/>
              </a:rPr>
              <a:t>（定款・第一標語・第二標語・４つのテスト）</a:t>
            </a:r>
            <a:endParaRPr lang="en-US" altLang="ja-JP" sz="2800" b="1"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133350" indent="-133350" algn="just"/>
            <a:endParaRPr lang="en-US" altLang="ja-JP" kern="100" dirty="0">
              <a:latin typeface="游明朝" panose="02020400000000000000" pitchFamily="18" charset="-128"/>
              <a:ea typeface="游明朝" panose="02020400000000000000" pitchFamily="18" charset="-128"/>
              <a:cs typeface="Times New Roman" panose="02020603050405020304" pitchFamily="18" charset="0"/>
            </a:endParaRPr>
          </a:p>
          <a:p>
            <a:pPr marL="133350" indent="-133350" algn="just"/>
            <a:endParaRPr lang="en-US" alt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133350" indent="-133350" algn="just"/>
            <a:endPar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133350" indent="-133350" algn="ctr"/>
            <a:r>
              <a:rPr lang="ja-JP" altLang="ja-JP" sz="5400" b="1" kern="100" dirty="0">
                <a:effectLst/>
                <a:latin typeface="游明朝" panose="02020400000000000000" pitchFamily="18" charset="-128"/>
                <a:ea typeface="游明朝" panose="02020400000000000000" pitchFamily="18" charset="-128"/>
                <a:cs typeface="Times New Roman" panose="02020603050405020304" pitchFamily="18" charset="0"/>
              </a:rPr>
              <a:t>変えなくてはいけないもの：方法</a:t>
            </a:r>
            <a:endParaRPr lang="en-US" altLang="ja-JP" sz="5400" b="1"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133350" indent="-133350" algn="ctr"/>
            <a:r>
              <a:rPr lang="ja-JP" altLang="ja-JP" sz="2800" b="1"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ja-JP" altLang="ja-JP" sz="2800" b="1" kern="100" dirty="0">
                <a:solidFill>
                  <a:srgbClr val="000000"/>
                </a:solidFill>
                <a:effectLst/>
                <a:latin typeface="游明朝" panose="02020400000000000000" pitchFamily="18" charset="-128"/>
                <a:ea typeface="游明朝" panose="02020400000000000000" pitchFamily="18" charset="-128"/>
                <a:cs typeface="Times New Roman" panose="02020603050405020304" pitchFamily="18" charset="0"/>
              </a:rPr>
              <a:t>柔軟性</a:t>
            </a:r>
            <a:r>
              <a:rPr lang="ja-JP" altLang="ja-JP" sz="2800" b="1" kern="100" dirty="0">
                <a:effectLst/>
                <a:latin typeface="游明朝" panose="02020400000000000000" pitchFamily="18" charset="-128"/>
                <a:ea typeface="游明朝" panose="02020400000000000000" pitchFamily="18" charset="-128"/>
                <a:cs typeface="Times New Roman" panose="02020603050405020304" pitchFamily="18" charset="0"/>
              </a:rPr>
              <a:t>）</a:t>
            </a:r>
          </a:p>
        </p:txBody>
      </p:sp>
    </p:spTree>
    <p:extLst>
      <p:ext uri="{BB962C8B-B14F-4D97-AF65-F5344CB8AC3E}">
        <p14:creationId xmlns:p14="http://schemas.microsoft.com/office/powerpoint/2010/main" val="11207968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EBCE04CC-6A63-458C-878A-498C2B0B4AE8}"/>
              </a:ext>
            </a:extLst>
          </p:cNvPr>
          <p:cNvSpPr txBox="1"/>
          <p:nvPr/>
        </p:nvSpPr>
        <p:spPr>
          <a:xfrm>
            <a:off x="855677" y="553672"/>
            <a:ext cx="10888910" cy="5878532"/>
          </a:xfrm>
          <a:prstGeom prst="rect">
            <a:avLst/>
          </a:prstGeom>
          <a:noFill/>
        </p:spPr>
        <p:txBody>
          <a:bodyPr wrap="square">
            <a:spAutoFit/>
          </a:bodyPr>
          <a:lstStyle/>
          <a:p>
            <a:pPr algn="ctr"/>
            <a:r>
              <a:rPr lang="ja-JP" altLang="ja-JP" sz="4800" b="1" kern="100" dirty="0">
                <a:effectLst/>
                <a:latin typeface="游明朝" panose="02020400000000000000" pitchFamily="18" charset="-128"/>
                <a:ea typeface="游明朝" panose="02020400000000000000" pitchFamily="18" charset="-128"/>
                <a:cs typeface="Times New Roman" panose="02020603050405020304" pitchFamily="18" charset="0"/>
              </a:rPr>
              <a:t>何故ロータリーを創ったのか？</a:t>
            </a:r>
          </a:p>
          <a:p>
            <a:pPr algn="just"/>
            <a:endParaRPr lang="en-US" alt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endParaRPr lang="en-US" altLang="ja-JP" sz="1200" kern="100" dirty="0">
              <a:latin typeface="游明朝" panose="02020400000000000000" pitchFamily="18" charset="-128"/>
              <a:ea typeface="游明朝" panose="02020400000000000000" pitchFamily="18" charset="-128"/>
              <a:cs typeface="Times New Roman" panose="02020603050405020304" pitchFamily="18" charset="0"/>
            </a:endParaRPr>
          </a:p>
          <a:p>
            <a:pPr algn="just"/>
            <a:r>
              <a:rPr lang="ja-JP" altLang="ja-JP" sz="3600" kern="100" dirty="0">
                <a:effectLst/>
                <a:latin typeface="游明朝" panose="02020400000000000000" pitchFamily="18" charset="-128"/>
                <a:ea typeface="游明朝" panose="02020400000000000000" pitchFamily="18" charset="-128"/>
                <a:cs typeface="Times New Roman" panose="02020603050405020304" pitchFamily="18" charset="0"/>
              </a:rPr>
              <a:t>私はただ寂しかったのです。</a:t>
            </a:r>
            <a:endParaRPr lang="en-US" altLang="ja-JP" sz="36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ja-JP" altLang="ja-JP" sz="3600" kern="100" dirty="0">
                <a:effectLst/>
                <a:latin typeface="游明朝" panose="02020400000000000000" pitchFamily="18" charset="-128"/>
                <a:ea typeface="游明朝" panose="02020400000000000000" pitchFamily="18" charset="-128"/>
                <a:cs typeface="Times New Roman" panose="02020603050405020304" pitchFamily="18" charset="0"/>
              </a:rPr>
              <a:t>寂しさを紛らわすために、寂しさから抜け出すためにロータリーを創ったのです。</a:t>
            </a:r>
            <a:endParaRPr lang="en-US" altLang="ja-JP" sz="36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ja-JP" altLang="ja-JP" sz="3600" kern="100" dirty="0">
                <a:effectLst/>
                <a:latin typeface="游明朝" panose="02020400000000000000" pitchFamily="18" charset="-128"/>
                <a:ea typeface="游明朝" panose="02020400000000000000" pitchFamily="18" charset="-128"/>
                <a:cs typeface="Times New Roman" panose="02020603050405020304" pitchFamily="18" charset="0"/>
              </a:rPr>
              <a:t>高邁な原理原則に基づいて何かをするとか、そういう事は全く思っていませんでした。</a:t>
            </a:r>
            <a:endParaRPr lang="en-US" altLang="ja-JP" sz="36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ja-JP" altLang="ja-JP" sz="3600" kern="100" dirty="0">
                <a:effectLst/>
                <a:latin typeface="游明朝" panose="02020400000000000000" pitchFamily="18" charset="-128"/>
                <a:ea typeface="游明朝" panose="02020400000000000000" pitchFamily="18" charset="-128"/>
                <a:cs typeface="Times New Roman" panose="02020603050405020304" pitchFamily="18" charset="0"/>
              </a:rPr>
              <a:t>寂しさを共有する人が集まったシカゴ・クラブの最初の目的は親睦以外にはありません。</a:t>
            </a:r>
          </a:p>
          <a:p>
            <a:pPr algn="just"/>
            <a:endParaRPr lang="en-US" alt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ctr"/>
            <a:r>
              <a:rPr lang="ja-JP" altLang="ja-JP" sz="2800" b="1"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en-US" altLang="ja-JP" sz="2800" b="1" kern="100" dirty="0">
                <a:effectLst/>
                <a:latin typeface="游明朝" panose="02020400000000000000" pitchFamily="18" charset="-128"/>
                <a:ea typeface="游明朝" panose="02020400000000000000" pitchFamily="18" charset="-128"/>
                <a:cs typeface="Times New Roman" panose="02020603050405020304" pitchFamily="18" charset="0"/>
              </a:rPr>
              <a:t>1935</a:t>
            </a:r>
            <a:r>
              <a:rPr lang="ja-JP" altLang="ja-JP" sz="2800" b="1" kern="100" dirty="0">
                <a:effectLst/>
                <a:latin typeface="游明朝" panose="02020400000000000000" pitchFamily="18" charset="-128"/>
                <a:ea typeface="游明朝" panose="02020400000000000000" pitchFamily="18" charset="-128"/>
                <a:cs typeface="Times New Roman" panose="02020603050405020304" pitchFamily="18" charset="0"/>
              </a:rPr>
              <a:t>年来日時のポールハリスの言葉）</a:t>
            </a:r>
          </a:p>
        </p:txBody>
      </p:sp>
    </p:spTree>
    <p:extLst>
      <p:ext uri="{BB962C8B-B14F-4D97-AF65-F5344CB8AC3E}">
        <p14:creationId xmlns:p14="http://schemas.microsoft.com/office/powerpoint/2010/main" val="22748272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6F57CF2C-3724-4A8F-AEEB-8A4B5698ABC1}"/>
              </a:ext>
            </a:extLst>
          </p:cNvPr>
          <p:cNvSpPr txBox="1"/>
          <p:nvPr/>
        </p:nvSpPr>
        <p:spPr>
          <a:xfrm>
            <a:off x="699795" y="671804"/>
            <a:ext cx="10720873" cy="6093976"/>
          </a:xfrm>
          <a:prstGeom prst="rect">
            <a:avLst/>
          </a:prstGeom>
          <a:noFill/>
        </p:spPr>
        <p:txBody>
          <a:bodyPr wrap="square">
            <a:spAutoFit/>
          </a:bodyPr>
          <a:lstStyle/>
          <a:p>
            <a:pPr marL="133350" indent="-133350" algn="ctr"/>
            <a:r>
              <a:rPr lang="ja-JP" altLang="ja-JP" sz="4400" b="1" kern="100" dirty="0">
                <a:effectLst/>
                <a:latin typeface="游明朝" panose="02020400000000000000" pitchFamily="18" charset="-128"/>
                <a:ea typeface="游明朝" panose="02020400000000000000" pitchFamily="18" charset="-128"/>
                <a:cs typeface="Times New Roman" panose="02020603050405020304" pitchFamily="18" charset="0"/>
              </a:rPr>
              <a:t>培うべきもの：信用</a:t>
            </a:r>
            <a:endParaRPr lang="en-US" altLang="ja-JP" sz="4400" b="1"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133350" indent="-133350" algn="just"/>
            <a:endParaRPr lang="en-US" altLang="ja-JP" kern="100" dirty="0">
              <a:latin typeface="游明朝" panose="02020400000000000000" pitchFamily="18" charset="-128"/>
              <a:ea typeface="游明朝" panose="02020400000000000000" pitchFamily="18" charset="-128"/>
              <a:cs typeface="Times New Roman" panose="02020603050405020304" pitchFamily="18" charset="0"/>
            </a:endParaRPr>
          </a:p>
          <a:p>
            <a:pPr marL="133350" indent="-133350" algn="just"/>
            <a:endParaRPr lang="en-US" alt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133350" indent="-133350" algn="just"/>
            <a:endPar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133350" indent="-133350" algn="ctr"/>
            <a:r>
              <a:rPr lang="ja-JP" altLang="ja-JP" sz="4800" b="1" kern="100" dirty="0">
                <a:effectLst/>
                <a:latin typeface="游明朝" panose="02020400000000000000" pitchFamily="18" charset="-128"/>
                <a:ea typeface="游明朝" panose="02020400000000000000" pitchFamily="18" charset="-128"/>
                <a:cs typeface="Times New Roman" panose="02020603050405020304" pitchFamily="18" charset="0"/>
              </a:rPr>
              <a:t>そのエンブレムを誰もが認識し、</a:t>
            </a:r>
            <a:endParaRPr lang="en-US" altLang="ja-JP" sz="4800" b="1"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133350" indent="-133350" algn="ctr"/>
            <a:r>
              <a:rPr lang="ja-JP" altLang="ja-JP" sz="4800" b="1" kern="100" dirty="0">
                <a:effectLst/>
                <a:latin typeface="游明朝" panose="02020400000000000000" pitchFamily="18" charset="-128"/>
                <a:ea typeface="游明朝" panose="02020400000000000000" pitchFamily="18" charset="-128"/>
                <a:cs typeface="Times New Roman" panose="02020603050405020304" pitchFamily="18" charset="0"/>
              </a:rPr>
              <a:t>誰もが信用するブランド</a:t>
            </a:r>
            <a:endParaRPr lang="en-US" altLang="ja-JP" sz="4800" b="1"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133350" indent="-133350" algn="just"/>
            <a:endPar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133350" indent="-133350" algn="ctr"/>
            <a:r>
              <a:rPr lang="ja-JP" altLang="ja-JP" sz="2800" b="1"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en-US" altLang="ja-JP" sz="2800" b="1" kern="100" dirty="0">
                <a:effectLst/>
                <a:latin typeface="游明朝" panose="02020400000000000000" pitchFamily="18" charset="-128"/>
                <a:ea typeface="游明朝" panose="02020400000000000000" pitchFamily="18" charset="-128"/>
                <a:cs typeface="Times New Roman" panose="02020603050405020304" pitchFamily="18" charset="0"/>
              </a:rPr>
              <a:t>Ex</a:t>
            </a:r>
            <a:r>
              <a:rPr lang="ja-JP" altLang="ja-JP" sz="2800" b="1" kern="100" dirty="0">
                <a:effectLst/>
                <a:latin typeface="游明朝" panose="02020400000000000000" pitchFamily="18" charset="-128"/>
                <a:ea typeface="游明朝" panose="02020400000000000000" pitchFamily="18" charset="-128"/>
                <a:cs typeface="Times New Roman" panose="02020603050405020304" pitchFamily="18" charset="0"/>
              </a:rPr>
              <a:t>レッドクロス・スリーポインデッドスター）</a:t>
            </a:r>
            <a:endParaRPr lang="en-US" altLang="ja-JP" sz="2800" b="1"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133350" indent="-133350" algn="just"/>
            <a:endParaRPr lang="en-US" altLang="ja-JP" kern="100" dirty="0">
              <a:latin typeface="游明朝" panose="02020400000000000000" pitchFamily="18" charset="-128"/>
              <a:ea typeface="游明朝" panose="02020400000000000000" pitchFamily="18" charset="-128"/>
              <a:cs typeface="Times New Roman" panose="02020603050405020304" pitchFamily="18" charset="0"/>
            </a:endParaRPr>
          </a:p>
          <a:p>
            <a:pPr marL="133350" indent="-133350" algn="just"/>
            <a:endPar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133350" indent="-133350" algn="just"/>
            <a:endParaRPr lang="en-US" alt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133350" indent="-133350" algn="ctr"/>
            <a:r>
              <a:rPr lang="ja-JP" altLang="ja-JP" sz="4800" b="1" kern="100" dirty="0">
                <a:solidFill>
                  <a:srgbClr val="FF0000"/>
                </a:solidFill>
                <a:effectLst/>
                <a:latin typeface="游明朝" panose="02020400000000000000" pitchFamily="18" charset="-128"/>
                <a:ea typeface="游明朝" panose="02020400000000000000" pitchFamily="18" charset="-128"/>
                <a:cs typeface="Times New Roman" panose="02020603050405020304" pitchFamily="18" charset="0"/>
              </a:rPr>
              <a:t>果たして、ロータリーのエンブレムは如何に？</a:t>
            </a:r>
          </a:p>
        </p:txBody>
      </p:sp>
    </p:spTree>
    <p:extLst>
      <p:ext uri="{BB962C8B-B14F-4D97-AF65-F5344CB8AC3E}">
        <p14:creationId xmlns:p14="http://schemas.microsoft.com/office/powerpoint/2010/main" val="31797429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1A9C6D5E-93D9-4D77-90AA-27CD6F318856}"/>
              </a:ext>
            </a:extLst>
          </p:cNvPr>
          <p:cNvSpPr txBox="1"/>
          <p:nvPr/>
        </p:nvSpPr>
        <p:spPr>
          <a:xfrm>
            <a:off x="716902" y="1197620"/>
            <a:ext cx="10758196" cy="4462760"/>
          </a:xfrm>
          <a:prstGeom prst="rect">
            <a:avLst/>
          </a:prstGeom>
          <a:noFill/>
        </p:spPr>
        <p:txBody>
          <a:bodyPr wrap="square">
            <a:spAutoFit/>
          </a:bodyPr>
          <a:lstStyle/>
          <a:p>
            <a:pPr marL="133350" indent="-133350" algn="ctr"/>
            <a:r>
              <a:rPr lang="ja-JP" altLang="ja-JP" sz="4000" b="1" kern="100" dirty="0">
                <a:effectLst/>
                <a:latin typeface="游明朝" panose="02020400000000000000" pitchFamily="18" charset="-128"/>
                <a:ea typeface="游明朝" panose="02020400000000000000" pitchFamily="18" charset="-128"/>
                <a:cs typeface="Times New Roman" panose="02020603050405020304" pitchFamily="18" charset="0"/>
              </a:rPr>
              <a:t>情けは人の為ならず</a:t>
            </a:r>
            <a:endParaRPr lang="en-US" altLang="ja-JP" sz="4000" b="1"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133350" indent="-133350" algn="ctr"/>
            <a:r>
              <a:rPr lang="ja-JP" altLang="ja-JP" sz="2400" b="1"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en-US" altLang="ja-JP" sz="2400" b="1" kern="100" dirty="0">
                <a:effectLst/>
                <a:latin typeface="游明朝" panose="02020400000000000000" pitchFamily="18" charset="-128"/>
                <a:ea typeface="游明朝" panose="02020400000000000000" pitchFamily="18" charset="-128"/>
                <a:cs typeface="Times New Roman" panose="02020603050405020304" pitchFamily="18" charset="0"/>
              </a:rPr>
              <a:t>One Profits Most Who Serves Best</a:t>
            </a:r>
            <a:r>
              <a:rPr lang="ja-JP" altLang="ja-JP" sz="2400" b="1" kern="100" dirty="0">
                <a:effectLst/>
                <a:latin typeface="游明朝" panose="02020400000000000000" pitchFamily="18" charset="-128"/>
                <a:ea typeface="游明朝" panose="02020400000000000000" pitchFamily="18" charset="-128"/>
                <a:cs typeface="Times New Roman" panose="02020603050405020304" pitchFamily="18" charset="0"/>
              </a:rPr>
              <a:t>）</a:t>
            </a:r>
            <a:endParaRPr lang="en-US" altLang="ja-JP" sz="2400" b="1"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133350" indent="-133350" algn="just"/>
            <a:endParaRPr lang="en-US" altLang="ja-JP" kern="100" dirty="0">
              <a:latin typeface="游明朝" panose="02020400000000000000" pitchFamily="18" charset="-128"/>
              <a:ea typeface="游明朝" panose="02020400000000000000" pitchFamily="18" charset="-128"/>
              <a:cs typeface="Times New Roman" panose="02020603050405020304" pitchFamily="18" charset="0"/>
            </a:endParaRPr>
          </a:p>
          <a:p>
            <a:pPr marL="133350" indent="-133350" algn="just"/>
            <a:endParaRPr lang="en-US" altLang="ja-JP" kern="100" dirty="0">
              <a:latin typeface="游明朝" panose="02020400000000000000" pitchFamily="18" charset="-128"/>
              <a:ea typeface="游明朝" panose="02020400000000000000" pitchFamily="18" charset="-128"/>
              <a:cs typeface="Times New Roman" panose="02020603050405020304" pitchFamily="18" charset="0"/>
            </a:endParaRPr>
          </a:p>
          <a:p>
            <a:pPr marL="133350" indent="-133350" algn="just"/>
            <a:endPar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133350" indent="-133350" algn="ctr"/>
            <a:r>
              <a:rPr lang="ja-JP" altLang="ja-JP" sz="2800" b="1" kern="100" dirty="0">
                <a:effectLst/>
                <a:latin typeface="游明朝" panose="02020400000000000000" pitchFamily="18" charset="-128"/>
                <a:ea typeface="游明朝" panose="02020400000000000000" pitchFamily="18" charset="-128"/>
                <a:cs typeface="Times New Roman" panose="02020603050405020304" pitchFamily="18" charset="0"/>
              </a:rPr>
              <a:t>目的を共有して互いに協力することで、会員同士の友情を育み</a:t>
            </a:r>
            <a:endParaRPr lang="en-US" altLang="ja-JP" sz="2800" b="1"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133350" indent="-133350" algn="ctr"/>
            <a:endPar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133350" indent="-133350" algn="ctr"/>
            <a:r>
              <a:rPr lang="ja-JP" altLang="ja-JP" sz="2800" b="1" kern="100" dirty="0">
                <a:effectLst/>
                <a:latin typeface="游明朝" panose="02020400000000000000" pitchFamily="18" charset="-128"/>
                <a:ea typeface="游明朝" panose="02020400000000000000" pitchFamily="18" charset="-128"/>
                <a:cs typeface="Times New Roman" panose="02020603050405020304" pitchFamily="18" charset="0"/>
              </a:rPr>
              <a:t>他に感謝される事により、私達の心が充足し</a:t>
            </a:r>
            <a:endParaRPr lang="en-US" altLang="ja-JP" sz="2800" b="1"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133350" indent="-133350" algn="ctr"/>
            <a:endPar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133350" indent="-133350" algn="ctr"/>
            <a:r>
              <a:rPr lang="ja-JP" altLang="ja-JP" sz="2800" b="1" kern="100" dirty="0">
                <a:effectLst/>
                <a:latin typeface="游明朝" panose="02020400000000000000" pitchFamily="18" charset="-128"/>
                <a:ea typeface="游明朝" panose="02020400000000000000" pitchFamily="18" charset="-128"/>
                <a:cs typeface="Times New Roman" panose="02020603050405020304" pitchFamily="18" charset="0"/>
              </a:rPr>
              <a:t>ロータリアンとロータリーに対する社会</a:t>
            </a:r>
            <a:r>
              <a:rPr lang="ja-JP" altLang="en-US" sz="2800" b="1" kern="100" dirty="0">
                <a:effectLst/>
                <a:latin typeface="游明朝" panose="02020400000000000000" pitchFamily="18" charset="-128"/>
                <a:ea typeface="游明朝" panose="02020400000000000000" pitchFamily="18" charset="-128"/>
                <a:cs typeface="Times New Roman" panose="02020603050405020304" pitchFamily="18" charset="0"/>
              </a:rPr>
              <a:t>か</a:t>
            </a:r>
            <a:r>
              <a:rPr lang="ja-JP" altLang="ja-JP" sz="2800" b="1" kern="100" dirty="0">
                <a:effectLst/>
                <a:latin typeface="游明朝" panose="02020400000000000000" pitchFamily="18" charset="-128"/>
                <a:ea typeface="游明朝" panose="02020400000000000000" pitchFamily="18" charset="-128"/>
                <a:cs typeface="Times New Roman" panose="02020603050405020304" pitchFamily="18" charset="0"/>
              </a:rPr>
              <a:t>らの信用を築き</a:t>
            </a:r>
            <a:endParaRPr lang="en-US" altLang="ja-JP" sz="2800" b="1"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133350" indent="-133350" algn="ctr"/>
            <a:endPar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133350" indent="-133350" algn="ctr"/>
            <a:r>
              <a:rPr lang="ja-JP" altLang="ja-JP" sz="2800" b="1" kern="100" dirty="0">
                <a:effectLst/>
                <a:latin typeface="游明朝" panose="02020400000000000000" pitchFamily="18" charset="-128"/>
                <a:ea typeface="游明朝" panose="02020400000000000000" pitchFamily="18" charset="-128"/>
                <a:cs typeface="Times New Roman" panose="02020603050405020304" pitchFamily="18" charset="0"/>
              </a:rPr>
              <a:t>培われた信用は、私達の精神的・経済的プロフィットとなる</a:t>
            </a:r>
          </a:p>
        </p:txBody>
      </p:sp>
    </p:spTree>
    <p:extLst>
      <p:ext uri="{BB962C8B-B14F-4D97-AF65-F5344CB8AC3E}">
        <p14:creationId xmlns:p14="http://schemas.microsoft.com/office/powerpoint/2010/main" val="250537337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8896940B-AD0A-4FAB-B553-C5EEF3FB68E7}"/>
              </a:ext>
            </a:extLst>
          </p:cNvPr>
          <p:cNvSpPr txBox="1"/>
          <p:nvPr/>
        </p:nvSpPr>
        <p:spPr>
          <a:xfrm>
            <a:off x="810208" y="1351508"/>
            <a:ext cx="10571584" cy="4154984"/>
          </a:xfrm>
          <a:prstGeom prst="rect">
            <a:avLst/>
          </a:prstGeom>
          <a:noFill/>
        </p:spPr>
        <p:txBody>
          <a:bodyPr wrap="square">
            <a:spAutoFit/>
          </a:bodyPr>
          <a:lstStyle/>
          <a:p>
            <a:pPr marL="133350" indent="-133350" algn="ctr"/>
            <a:r>
              <a:rPr lang="ja-JP" altLang="ja-JP" sz="4000" b="1" kern="100" dirty="0">
                <a:effectLst/>
                <a:latin typeface="游明朝" panose="02020400000000000000" pitchFamily="18" charset="-128"/>
                <a:ea typeface="游明朝" panose="02020400000000000000" pitchFamily="18" charset="-128"/>
                <a:cs typeface="Times New Roman" panose="02020603050405020304" pitchFamily="18" charset="0"/>
              </a:rPr>
              <a:t>貴方を思いやり貴方の助けになる仲間を、</a:t>
            </a:r>
            <a:endParaRPr lang="en-US" altLang="ja-JP" sz="4000" b="1"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133350" indent="-133350" algn="just"/>
            <a:endParaRPr lang="en-US" alt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133350" indent="-133350" algn="ctr"/>
            <a:r>
              <a:rPr lang="ja-JP" altLang="ja-JP" sz="4000" b="1" kern="100" dirty="0">
                <a:effectLst/>
                <a:latin typeface="游明朝" panose="02020400000000000000" pitchFamily="18" charset="-128"/>
                <a:ea typeface="游明朝" panose="02020400000000000000" pitchFamily="18" charset="-128"/>
                <a:cs typeface="Times New Roman" panose="02020603050405020304" pitchFamily="18" charset="0"/>
              </a:rPr>
              <a:t>クラブに、グループに、地区に、</a:t>
            </a:r>
            <a:endParaRPr lang="en-US" altLang="ja-JP" sz="4000" b="1"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133350" indent="-133350" algn="just"/>
            <a:endParaRPr lang="en-US" altLang="ja-JP" b="1" kern="100" dirty="0">
              <a:latin typeface="游明朝" panose="02020400000000000000" pitchFamily="18" charset="-128"/>
              <a:ea typeface="游明朝" panose="02020400000000000000" pitchFamily="18" charset="-128"/>
              <a:cs typeface="Times New Roman" panose="02020603050405020304" pitchFamily="18" charset="0"/>
            </a:endParaRPr>
          </a:p>
          <a:p>
            <a:pPr marL="133350" indent="-133350" algn="ctr"/>
            <a:r>
              <a:rPr lang="ja-JP" altLang="ja-JP" sz="4000" b="1" kern="100" dirty="0">
                <a:effectLst/>
                <a:latin typeface="游明朝" panose="02020400000000000000" pitchFamily="18" charset="-128"/>
                <a:ea typeface="游明朝" panose="02020400000000000000" pitchFamily="18" charset="-128"/>
                <a:cs typeface="Times New Roman" panose="02020603050405020304" pitchFamily="18" charset="0"/>
              </a:rPr>
              <a:t>世界に作るため</a:t>
            </a:r>
            <a:endParaRPr lang="en-US" altLang="ja-JP" sz="4000" b="1"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133350" indent="-133350" algn="just"/>
            <a:endPar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133350" indent="-133350" algn="just"/>
            <a:endParaRPr lang="en-US" alt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133350" indent="-133350" algn="just"/>
            <a:endParaRPr lang="en-US" altLang="ja-JP" kern="100" dirty="0">
              <a:latin typeface="游明朝" panose="02020400000000000000" pitchFamily="18" charset="-128"/>
              <a:ea typeface="游明朝" panose="02020400000000000000" pitchFamily="18" charset="-128"/>
              <a:cs typeface="Times New Roman" panose="02020603050405020304" pitchFamily="18" charset="0"/>
            </a:endParaRPr>
          </a:p>
          <a:p>
            <a:pPr marL="133350" indent="-133350" algn="ctr"/>
            <a:r>
              <a:rPr lang="ja-JP" altLang="ja-JP" sz="5400" b="1" kern="100" dirty="0">
                <a:solidFill>
                  <a:srgbClr val="FF0000"/>
                </a:solidFill>
                <a:effectLst/>
                <a:latin typeface="游明朝" panose="02020400000000000000" pitchFamily="18" charset="-128"/>
                <a:ea typeface="游明朝" panose="02020400000000000000" pitchFamily="18" charset="-128"/>
                <a:cs typeface="Times New Roman" panose="02020603050405020304" pitchFamily="18" charset="0"/>
              </a:rPr>
              <a:t>ロータリーを楽しみましょう！</a:t>
            </a:r>
          </a:p>
        </p:txBody>
      </p:sp>
    </p:spTree>
    <p:extLst>
      <p:ext uri="{BB962C8B-B14F-4D97-AF65-F5344CB8AC3E}">
        <p14:creationId xmlns:p14="http://schemas.microsoft.com/office/powerpoint/2010/main" val="15525232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07247E9D-0641-41B1-B00A-64B5604BE811}"/>
              </a:ext>
            </a:extLst>
          </p:cNvPr>
          <p:cNvSpPr txBox="1"/>
          <p:nvPr/>
        </p:nvSpPr>
        <p:spPr>
          <a:xfrm>
            <a:off x="250371" y="936010"/>
            <a:ext cx="11691257" cy="4985980"/>
          </a:xfrm>
          <a:prstGeom prst="rect">
            <a:avLst/>
          </a:prstGeom>
          <a:noFill/>
        </p:spPr>
        <p:txBody>
          <a:bodyPr wrap="square">
            <a:spAutoFit/>
          </a:bodyPr>
          <a:lstStyle/>
          <a:p>
            <a:pPr algn="ctr"/>
            <a:endParaRPr lang="en-US" altLang="ja-JP" sz="2800" b="1"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ctr"/>
            <a:r>
              <a:rPr lang="ja-JP" altLang="ja-JP" sz="2800" b="1" kern="100" dirty="0">
                <a:effectLst/>
                <a:latin typeface="游明朝" panose="02020400000000000000" pitchFamily="18" charset="-128"/>
                <a:ea typeface="游明朝" panose="02020400000000000000" pitchFamily="18" charset="-128"/>
                <a:cs typeface="Times New Roman" panose="02020603050405020304" pitchFamily="18" charset="0"/>
              </a:rPr>
              <a:t>初めて明文化された</a:t>
            </a:r>
            <a:endParaRPr lang="en-US" altLang="ja-JP" sz="2800" b="1"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ctr"/>
            <a:r>
              <a:rPr lang="ja-JP" altLang="ja-JP" sz="4400" b="1" kern="100" dirty="0">
                <a:effectLst/>
                <a:latin typeface="游明朝" panose="02020400000000000000" pitchFamily="18" charset="-128"/>
                <a:ea typeface="游明朝" panose="02020400000000000000" pitchFamily="18" charset="-128"/>
                <a:cs typeface="Times New Roman" panose="02020603050405020304" pitchFamily="18" charset="0"/>
              </a:rPr>
              <a:t>「ロータリーの綱領」</a:t>
            </a:r>
            <a:endParaRPr lang="en-US" altLang="ja-JP" sz="4400" b="1"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ctr"/>
            <a:r>
              <a:rPr lang="ja-JP" altLang="ja-JP" sz="2800" b="1"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en-US" altLang="ja-JP" sz="2800" b="1" kern="100" dirty="0">
                <a:effectLst/>
                <a:latin typeface="游明朝" panose="02020400000000000000" pitchFamily="18" charset="-128"/>
                <a:ea typeface="游明朝" panose="02020400000000000000" pitchFamily="18" charset="-128"/>
                <a:cs typeface="Times New Roman" panose="02020603050405020304" pitchFamily="18" charset="0"/>
              </a:rPr>
              <a:t>1906</a:t>
            </a:r>
            <a:r>
              <a:rPr lang="ja-JP" altLang="ja-JP" sz="2800" b="1" kern="100" dirty="0">
                <a:effectLst/>
                <a:latin typeface="游明朝" panose="02020400000000000000" pitchFamily="18" charset="-128"/>
                <a:ea typeface="游明朝" panose="02020400000000000000" pitchFamily="18" charset="-128"/>
                <a:cs typeface="Times New Roman" panose="02020603050405020304" pitchFamily="18" charset="0"/>
              </a:rPr>
              <a:t>年）</a:t>
            </a:r>
            <a:endParaRPr lang="en-US" altLang="ja-JP" sz="2800" b="1"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ctr"/>
            <a:endParaRPr lang="en-US" altLang="ja-JP" sz="2800" b="1"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endPar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lvl="0"/>
            <a:r>
              <a:rPr lang="ja-JP" altLang="en-US" sz="3600" b="1" kern="100" dirty="0">
                <a:effectLst/>
                <a:latin typeface="游明朝" panose="02020400000000000000" pitchFamily="18" charset="-128"/>
                <a:ea typeface="游明朝" panose="02020400000000000000" pitchFamily="18" charset="-128"/>
                <a:cs typeface="Times New Roman" panose="02020603050405020304" pitchFamily="18" charset="0"/>
              </a:rPr>
              <a:t>①</a:t>
            </a:r>
            <a:r>
              <a:rPr lang="ja-JP" altLang="ja-JP" sz="3600" b="1" kern="100" dirty="0">
                <a:effectLst/>
                <a:latin typeface="游明朝" panose="02020400000000000000" pitchFamily="18" charset="-128"/>
                <a:ea typeface="游明朝" panose="02020400000000000000" pitchFamily="18" charset="-128"/>
                <a:cs typeface="Times New Roman" panose="02020603050405020304" pitchFamily="18" charset="0"/>
              </a:rPr>
              <a:t>本クラブ会員の事業上の利益の増大（</a:t>
            </a:r>
            <a:r>
              <a:rPr lang="ja-JP" altLang="ja-JP" sz="3600" b="1" kern="100" dirty="0">
                <a:solidFill>
                  <a:srgbClr val="FF0000"/>
                </a:solidFill>
                <a:effectLst/>
                <a:latin typeface="游明朝" panose="02020400000000000000" pitchFamily="18" charset="-128"/>
                <a:ea typeface="游明朝" panose="02020400000000000000" pitchFamily="18" charset="-128"/>
                <a:cs typeface="Times New Roman" panose="02020603050405020304" pitchFamily="18" charset="0"/>
              </a:rPr>
              <a:t>互恵取引</a:t>
            </a:r>
            <a:r>
              <a:rPr lang="ja-JP" altLang="ja-JP" sz="3600" b="1" kern="100" dirty="0">
                <a:effectLst/>
                <a:latin typeface="游明朝" panose="02020400000000000000" pitchFamily="18" charset="-128"/>
                <a:ea typeface="游明朝" panose="02020400000000000000" pitchFamily="18" charset="-128"/>
                <a:cs typeface="Times New Roman" panose="02020603050405020304" pitchFamily="18" charset="0"/>
              </a:rPr>
              <a:t>）</a:t>
            </a:r>
            <a:endParaRPr lang="en-US" altLang="ja-JP" sz="3600" b="1" kern="100" dirty="0">
              <a:effectLst/>
              <a:latin typeface="游明朝" panose="02020400000000000000" pitchFamily="18" charset="-128"/>
              <a:ea typeface="游明朝" panose="02020400000000000000" pitchFamily="18" charset="-128"/>
              <a:cs typeface="Times New Roman" panose="02020603050405020304" pitchFamily="18" charset="0"/>
            </a:endParaRPr>
          </a:p>
          <a:p>
            <a:pPr lvl="0" algn="just"/>
            <a:endParaRPr lang="en-US" altLang="ja-JP" sz="3600" b="1" kern="100" dirty="0">
              <a:latin typeface="游明朝" panose="02020400000000000000" pitchFamily="18" charset="-128"/>
              <a:ea typeface="游明朝" panose="02020400000000000000" pitchFamily="18" charset="-128"/>
              <a:cs typeface="Times New Roman" panose="02020603050405020304" pitchFamily="18" charset="0"/>
            </a:endParaRPr>
          </a:p>
          <a:p>
            <a:pPr lvl="0" algn="just"/>
            <a:r>
              <a:rPr lang="ja-JP" altLang="en-US" sz="3600" b="1" kern="100" dirty="0">
                <a:effectLst/>
                <a:latin typeface="游明朝" panose="02020400000000000000" pitchFamily="18" charset="-128"/>
                <a:ea typeface="游明朝" panose="02020400000000000000" pitchFamily="18" charset="-128"/>
                <a:cs typeface="Times New Roman" panose="02020603050405020304" pitchFamily="18" charset="0"/>
              </a:rPr>
              <a:t>②</a:t>
            </a:r>
            <a:r>
              <a:rPr lang="ja-JP" altLang="ja-JP" sz="3600" b="1" kern="100" dirty="0">
                <a:effectLst/>
                <a:latin typeface="游明朝" panose="02020400000000000000" pitchFamily="18" charset="-128"/>
                <a:ea typeface="游明朝" panose="02020400000000000000" pitchFamily="18" charset="-128"/>
                <a:cs typeface="Times New Roman" panose="02020603050405020304" pitchFamily="18" charset="0"/>
              </a:rPr>
              <a:t>社交クラブに付随する親睦およびその他の特に必要と</a:t>
            </a:r>
            <a:r>
              <a:rPr lang="ja-JP" altLang="en-US" sz="3600" b="1" kern="100" dirty="0">
                <a:latin typeface="游明朝" panose="02020400000000000000" pitchFamily="18" charset="-128"/>
                <a:ea typeface="游明朝" panose="02020400000000000000" pitchFamily="18" charset="-128"/>
                <a:cs typeface="Times New Roman" panose="02020603050405020304" pitchFamily="18" charset="0"/>
              </a:rPr>
              <a:t>　　</a:t>
            </a:r>
            <a:r>
              <a:rPr lang="ja-JP" altLang="en-US" sz="3600" b="1" kern="100" dirty="0">
                <a:effectLst/>
                <a:latin typeface="游明朝" panose="02020400000000000000" pitchFamily="18" charset="-128"/>
                <a:ea typeface="游明朝" panose="02020400000000000000" pitchFamily="18" charset="-128"/>
                <a:cs typeface="Times New Roman" panose="02020603050405020304" pitchFamily="18" charset="0"/>
              </a:rPr>
              <a:t>　　　　　　　　　　</a:t>
            </a:r>
            <a:r>
              <a:rPr lang="ja-JP" altLang="ja-JP" sz="3600" b="1" kern="100" dirty="0">
                <a:effectLst/>
                <a:latin typeface="游明朝" panose="02020400000000000000" pitchFamily="18" charset="-128"/>
                <a:ea typeface="游明朝" panose="02020400000000000000" pitchFamily="18" charset="-128"/>
                <a:cs typeface="Times New Roman" panose="02020603050405020304" pitchFamily="18" charset="0"/>
              </a:rPr>
              <a:t>思われる事項の推進（</a:t>
            </a:r>
            <a:r>
              <a:rPr lang="ja-JP" altLang="ja-JP" sz="3600" b="1" kern="100" dirty="0">
                <a:solidFill>
                  <a:srgbClr val="FF0000"/>
                </a:solidFill>
                <a:effectLst/>
                <a:latin typeface="游明朝" panose="02020400000000000000" pitchFamily="18" charset="-128"/>
                <a:ea typeface="游明朝" panose="02020400000000000000" pitchFamily="18" charset="-128"/>
                <a:cs typeface="Times New Roman" panose="02020603050405020304" pitchFamily="18" charset="0"/>
              </a:rPr>
              <a:t>親睦</a:t>
            </a:r>
            <a:r>
              <a:rPr lang="ja-JP" altLang="ja-JP" sz="3600" b="1" kern="100" dirty="0">
                <a:effectLst/>
                <a:latin typeface="游明朝" panose="02020400000000000000" pitchFamily="18" charset="-128"/>
                <a:ea typeface="游明朝" panose="02020400000000000000" pitchFamily="18" charset="-128"/>
                <a:cs typeface="Times New Roman" panose="02020603050405020304" pitchFamily="18" charset="0"/>
              </a:rPr>
              <a:t>）</a:t>
            </a:r>
          </a:p>
        </p:txBody>
      </p:sp>
    </p:spTree>
    <p:extLst>
      <p:ext uri="{BB962C8B-B14F-4D97-AF65-F5344CB8AC3E}">
        <p14:creationId xmlns:p14="http://schemas.microsoft.com/office/powerpoint/2010/main" val="16183808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A9F4BE42-37E2-4C9B-9F46-F53027BEE511}"/>
              </a:ext>
            </a:extLst>
          </p:cNvPr>
          <p:cNvSpPr txBox="1"/>
          <p:nvPr/>
        </p:nvSpPr>
        <p:spPr>
          <a:xfrm>
            <a:off x="609600" y="1490007"/>
            <a:ext cx="10972800" cy="3877985"/>
          </a:xfrm>
          <a:prstGeom prst="rect">
            <a:avLst/>
          </a:prstGeom>
          <a:noFill/>
        </p:spPr>
        <p:txBody>
          <a:bodyPr wrap="square">
            <a:spAutoFit/>
          </a:bodyPr>
          <a:lstStyle/>
          <a:p>
            <a:pPr algn="ctr"/>
            <a:r>
              <a:rPr lang="ja-JP" altLang="ja-JP" sz="4400" b="1" kern="100" dirty="0">
                <a:effectLst/>
                <a:latin typeface="游明朝" panose="02020400000000000000" pitchFamily="18" charset="-128"/>
                <a:ea typeface="游明朝" panose="02020400000000000000" pitchFamily="18" charset="-128"/>
                <a:cs typeface="Times New Roman" panose="02020603050405020304" pitchFamily="18" charset="0"/>
              </a:rPr>
              <a:t>三つ目の綱領</a:t>
            </a:r>
            <a:endParaRPr lang="en-US" altLang="ja-JP" sz="4400" b="1"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ctr"/>
            <a:r>
              <a:rPr lang="ja-JP" altLang="ja-JP" sz="2800" b="1"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en-US" altLang="ja-JP" sz="2800" b="1" kern="100" dirty="0">
                <a:effectLst/>
                <a:latin typeface="游明朝" panose="02020400000000000000" pitchFamily="18" charset="-128"/>
                <a:ea typeface="游明朝" panose="02020400000000000000" pitchFamily="18" charset="-128"/>
                <a:cs typeface="Times New Roman" panose="02020603050405020304" pitchFamily="18" charset="0"/>
              </a:rPr>
              <a:t>1907</a:t>
            </a:r>
            <a:r>
              <a:rPr lang="ja-JP" altLang="ja-JP" sz="2800" b="1" kern="100" dirty="0">
                <a:effectLst/>
                <a:latin typeface="游明朝" panose="02020400000000000000" pitchFamily="18" charset="-128"/>
                <a:ea typeface="游明朝" panose="02020400000000000000" pitchFamily="18" charset="-128"/>
                <a:cs typeface="Times New Roman" panose="02020603050405020304" pitchFamily="18" charset="0"/>
              </a:rPr>
              <a:t>年）</a:t>
            </a:r>
            <a:endParaRPr lang="en-US" altLang="ja-JP" sz="2800" b="1"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ctr"/>
            <a:endParaRPr lang="en-US" altLang="ja-JP" sz="2800" b="1" kern="100" dirty="0">
              <a:latin typeface="游明朝" panose="02020400000000000000" pitchFamily="18" charset="-128"/>
              <a:ea typeface="游明朝" panose="02020400000000000000" pitchFamily="18" charset="-128"/>
              <a:cs typeface="Times New Roman" panose="02020603050405020304" pitchFamily="18" charset="0"/>
            </a:endParaRPr>
          </a:p>
          <a:p>
            <a:pPr algn="ctr"/>
            <a:endParaRPr lang="ja-JP" altLang="ja-JP" sz="2800" b="1" kern="100" dirty="0">
              <a:effectLst/>
              <a:latin typeface="游明朝" panose="02020400000000000000" pitchFamily="18" charset="-128"/>
              <a:ea typeface="游明朝" panose="02020400000000000000" pitchFamily="18" charset="-128"/>
              <a:cs typeface="Times New Roman" panose="02020603050405020304" pitchFamily="18" charset="0"/>
            </a:endParaRPr>
          </a:p>
          <a:p>
            <a:pPr lvl="0" algn="just"/>
            <a:r>
              <a:rPr lang="ja-JP" altLang="en-US" sz="3600" b="1" kern="100" dirty="0">
                <a:effectLst/>
                <a:latin typeface="游明朝" panose="02020400000000000000" pitchFamily="18" charset="-128"/>
                <a:ea typeface="游明朝" panose="02020400000000000000" pitchFamily="18" charset="-128"/>
                <a:cs typeface="Times New Roman" panose="02020603050405020304" pitchFamily="18" charset="0"/>
              </a:rPr>
              <a:t>③</a:t>
            </a:r>
            <a:r>
              <a:rPr lang="ja-JP" altLang="ja-JP" sz="3600" b="1" kern="100" dirty="0">
                <a:effectLst/>
                <a:latin typeface="游明朝" panose="02020400000000000000" pitchFamily="18" charset="-128"/>
                <a:ea typeface="游明朝" panose="02020400000000000000" pitchFamily="18" charset="-128"/>
                <a:cs typeface="Times New Roman" panose="02020603050405020304" pitchFamily="18" charset="0"/>
              </a:rPr>
              <a:t>シカゴ市の最大の利益を推進し、シカゴ市民として</a:t>
            </a:r>
            <a:r>
              <a:rPr lang="ja-JP" altLang="en-US" sz="3600" b="1" kern="100" dirty="0">
                <a:effectLst/>
                <a:latin typeface="游明朝" panose="02020400000000000000" pitchFamily="18" charset="-128"/>
                <a:ea typeface="游明朝" panose="02020400000000000000" pitchFamily="18" charset="-128"/>
                <a:cs typeface="Times New Roman" panose="02020603050405020304" pitchFamily="18" charset="0"/>
              </a:rPr>
              <a:t>　　</a:t>
            </a:r>
            <a:r>
              <a:rPr lang="ja-JP" altLang="ja-JP" sz="3600" b="1" kern="100" dirty="0">
                <a:effectLst/>
                <a:latin typeface="游明朝" panose="02020400000000000000" pitchFamily="18" charset="-128"/>
                <a:ea typeface="游明朝" panose="02020400000000000000" pitchFamily="18" charset="-128"/>
                <a:cs typeface="Times New Roman" panose="02020603050405020304" pitchFamily="18" charset="0"/>
              </a:rPr>
              <a:t>の誇りと忠誠心を市民の間に広めること（</a:t>
            </a:r>
            <a:r>
              <a:rPr lang="ja-JP" altLang="ja-JP" sz="3600" b="1" kern="100" dirty="0">
                <a:solidFill>
                  <a:srgbClr val="FF0000"/>
                </a:solidFill>
                <a:effectLst/>
                <a:latin typeface="游明朝" panose="02020400000000000000" pitchFamily="18" charset="-128"/>
                <a:ea typeface="游明朝" panose="02020400000000000000" pitchFamily="18" charset="-128"/>
                <a:cs typeface="Times New Roman" panose="02020603050405020304" pitchFamily="18" charset="0"/>
              </a:rPr>
              <a:t>社会奉仕</a:t>
            </a:r>
            <a:r>
              <a:rPr lang="ja-JP" altLang="ja-JP" sz="3600" b="1" kern="100" dirty="0">
                <a:effectLst/>
                <a:latin typeface="游明朝" panose="02020400000000000000" pitchFamily="18" charset="-128"/>
                <a:ea typeface="游明朝" panose="02020400000000000000" pitchFamily="18" charset="-128"/>
                <a:cs typeface="Times New Roman" panose="02020603050405020304" pitchFamily="18" charset="0"/>
              </a:rPr>
              <a:t>）</a:t>
            </a:r>
          </a:p>
          <a:p>
            <a:pPr algn="just"/>
            <a:endParaRPr lang="en-US" alt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ctr"/>
            <a:r>
              <a:rPr lang="ja-JP" altLang="ja-JP" sz="2800" b="1" kern="100" dirty="0">
                <a:effectLst/>
                <a:latin typeface="游明朝" panose="02020400000000000000" pitchFamily="18" charset="-128"/>
                <a:ea typeface="游明朝" panose="02020400000000000000" pitchFamily="18" charset="-128"/>
                <a:cs typeface="Times New Roman" panose="02020603050405020304" pitchFamily="18" charset="0"/>
              </a:rPr>
              <a:t>（社会奉仕の父ドナルド・カーターの提案）</a:t>
            </a:r>
          </a:p>
        </p:txBody>
      </p:sp>
    </p:spTree>
    <p:extLst>
      <p:ext uri="{BB962C8B-B14F-4D97-AF65-F5344CB8AC3E}">
        <p14:creationId xmlns:p14="http://schemas.microsoft.com/office/powerpoint/2010/main" val="5811760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2B5855F8-670D-4D8D-A462-F77A530CCA8E}"/>
              </a:ext>
            </a:extLst>
          </p:cNvPr>
          <p:cNvSpPr txBox="1"/>
          <p:nvPr/>
        </p:nvSpPr>
        <p:spPr>
          <a:xfrm>
            <a:off x="1006151" y="2028616"/>
            <a:ext cx="10179698" cy="2800767"/>
          </a:xfrm>
          <a:prstGeom prst="rect">
            <a:avLst/>
          </a:prstGeom>
          <a:noFill/>
        </p:spPr>
        <p:txBody>
          <a:bodyPr wrap="square">
            <a:spAutoFit/>
          </a:bodyPr>
          <a:lstStyle/>
          <a:p>
            <a:pPr algn="ctr"/>
            <a:r>
              <a:rPr lang="ja-JP" altLang="ja-JP" sz="3600" b="1" kern="100" dirty="0">
                <a:effectLst/>
                <a:latin typeface="游明朝" panose="02020400000000000000" pitchFamily="18" charset="-128"/>
                <a:ea typeface="游明朝" panose="02020400000000000000" pitchFamily="18" charset="-128"/>
                <a:cs typeface="Times New Roman" panose="02020603050405020304" pitchFamily="18" charset="0"/>
              </a:rPr>
              <a:t>ロータリー倫理訓（道徳律）の採択</a:t>
            </a:r>
            <a:endParaRPr lang="en-US" altLang="ja-JP" sz="3600" b="1"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ctr"/>
            <a:r>
              <a:rPr lang="ja-JP" altLang="ja-JP" sz="2800" b="1"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en-US" altLang="ja-JP" sz="2800" b="1" kern="100" dirty="0">
                <a:effectLst/>
                <a:latin typeface="游明朝" panose="02020400000000000000" pitchFamily="18" charset="-128"/>
                <a:ea typeface="游明朝" panose="02020400000000000000" pitchFamily="18" charset="-128"/>
                <a:cs typeface="Times New Roman" panose="02020603050405020304" pitchFamily="18" charset="0"/>
              </a:rPr>
              <a:t>1915</a:t>
            </a:r>
            <a:r>
              <a:rPr lang="ja-JP" altLang="ja-JP" sz="2800" b="1" kern="100" dirty="0">
                <a:effectLst/>
                <a:latin typeface="游明朝" panose="02020400000000000000" pitchFamily="18" charset="-128"/>
                <a:ea typeface="游明朝" panose="02020400000000000000" pitchFamily="18" charset="-128"/>
                <a:cs typeface="Times New Roman" panose="02020603050405020304" pitchFamily="18" charset="0"/>
              </a:rPr>
              <a:t>年）</a:t>
            </a:r>
          </a:p>
          <a:p>
            <a:pPr algn="just"/>
            <a:endParaRPr lang="en-US" alt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endParaRPr lang="en-US" altLang="ja-JP" kern="100" dirty="0">
              <a:latin typeface="游明朝" panose="02020400000000000000" pitchFamily="18" charset="-128"/>
              <a:ea typeface="游明朝" panose="02020400000000000000" pitchFamily="18" charset="-128"/>
              <a:cs typeface="Times New Roman" panose="02020603050405020304" pitchFamily="18" charset="0"/>
            </a:endParaRPr>
          </a:p>
          <a:p>
            <a:pPr algn="just"/>
            <a:endParaRPr lang="en-US" alt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endParaRPr lang="en-US" altLang="ja-JP" kern="100" dirty="0">
              <a:latin typeface="游明朝" panose="02020400000000000000" pitchFamily="18" charset="-128"/>
              <a:ea typeface="游明朝" panose="02020400000000000000" pitchFamily="18" charset="-128"/>
              <a:cs typeface="Times New Roman" panose="02020603050405020304" pitchFamily="18" charset="0"/>
            </a:endParaRPr>
          </a:p>
          <a:p>
            <a:pPr algn="just"/>
            <a:r>
              <a:rPr lang="ja-JP" altLang="ja-JP" sz="4000" b="1" kern="100" dirty="0">
                <a:effectLst/>
                <a:latin typeface="游明朝" panose="02020400000000000000" pitchFamily="18" charset="-128"/>
                <a:ea typeface="游明朝" panose="02020400000000000000" pitchFamily="18" charset="-128"/>
                <a:cs typeface="Times New Roman" panose="02020603050405020304" pitchFamily="18" charset="0"/>
              </a:rPr>
              <a:t>互恵取引を普遍化　⇔　</a:t>
            </a:r>
            <a:r>
              <a:rPr lang="ja-JP" altLang="ja-JP" sz="4000" b="1" kern="100" dirty="0">
                <a:solidFill>
                  <a:srgbClr val="FF0000"/>
                </a:solidFill>
                <a:effectLst/>
                <a:latin typeface="游明朝" panose="02020400000000000000" pitchFamily="18" charset="-128"/>
                <a:ea typeface="游明朝" panose="02020400000000000000" pitchFamily="18" charset="-128"/>
                <a:cs typeface="Times New Roman" panose="02020603050405020304" pitchFamily="18" charset="0"/>
              </a:rPr>
              <a:t>職業倫理</a:t>
            </a:r>
            <a:r>
              <a:rPr lang="ja-JP" altLang="ja-JP" sz="4000" b="1" kern="100" dirty="0">
                <a:effectLst/>
                <a:latin typeface="游明朝" panose="02020400000000000000" pitchFamily="18" charset="-128"/>
                <a:ea typeface="游明朝" panose="02020400000000000000" pitchFamily="18" charset="-128"/>
                <a:cs typeface="Times New Roman" panose="02020603050405020304" pitchFamily="18" charset="0"/>
              </a:rPr>
              <a:t>概念の確立</a:t>
            </a:r>
          </a:p>
        </p:txBody>
      </p:sp>
    </p:spTree>
    <p:extLst>
      <p:ext uri="{BB962C8B-B14F-4D97-AF65-F5344CB8AC3E}">
        <p14:creationId xmlns:p14="http://schemas.microsoft.com/office/powerpoint/2010/main" val="396199628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A1B6BA25-A716-49DA-9B48-A5D60988BBA3}"/>
              </a:ext>
            </a:extLst>
          </p:cNvPr>
          <p:cNvSpPr txBox="1"/>
          <p:nvPr/>
        </p:nvSpPr>
        <p:spPr>
          <a:xfrm>
            <a:off x="595604" y="1012954"/>
            <a:ext cx="11000792" cy="4832092"/>
          </a:xfrm>
          <a:prstGeom prst="rect">
            <a:avLst/>
          </a:prstGeom>
          <a:noFill/>
        </p:spPr>
        <p:txBody>
          <a:bodyPr wrap="square">
            <a:spAutoFit/>
          </a:bodyPr>
          <a:lstStyle/>
          <a:p>
            <a:pPr algn="ctr"/>
            <a:r>
              <a:rPr lang="ja-JP" altLang="ja-JP" sz="6000" b="1" kern="100" dirty="0">
                <a:effectLst/>
                <a:latin typeface="游明朝" panose="02020400000000000000" pitchFamily="18" charset="-128"/>
                <a:ea typeface="游明朝" panose="02020400000000000000" pitchFamily="18" charset="-128"/>
                <a:cs typeface="Times New Roman" panose="02020603050405020304" pitchFamily="18" charset="0"/>
              </a:rPr>
              <a:t>ロータリーの骨格</a:t>
            </a:r>
          </a:p>
          <a:p>
            <a:pPr algn="just"/>
            <a:endParaRPr lang="en-US" alt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endParaRPr lang="en-US" altLang="ja-JP" kern="100" dirty="0">
              <a:latin typeface="游明朝" panose="02020400000000000000" pitchFamily="18" charset="-128"/>
              <a:ea typeface="游明朝" panose="02020400000000000000" pitchFamily="18" charset="-128"/>
              <a:cs typeface="Times New Roman" panose="02020603050405020304" pitchFamily="18" charset="0"/>
            </a:endParaRPr>
          </a:p>
          <a:p>
            <a:pPr algn="ctr"/>
            <a:r>
              <a:rPr lang="ja-JP" altLang="ja-JP" sz="4800" b="1" kern="100" dirty="0">
                <a:effectLst/>
                <a:latin typeface="游明朝" panose="02020400000000000000" pitchFamily="18" charset="-128"/>
                <a:ea typeface="游明朝" panose="02020400000000000000" pitchFamily="18" charset="-128"/>
                <a:cs typeface="Times New Roman" panose="02020603050405020304" pitchFamily="18" charset="0"/>
              </a:rPr>
              <a:t>親睦</a:t>
            </a:r>
          </a:p>
          <a:p>
            <a:pPr algn="ctr"/>
            <a:r>
              <a:rPr lang="ja-JP" altLang="ja-JP" sz="4800" b="1" kern="100" dirty="0">
                <a:effectLst/>
                <a:latin typeface="游明朝" panose="02020400000000000000" pitchFamily="18" charset="-128"/>
                <a:ea typeface="游明朝" panose="02020400000000000000" pitchFamily="18" charset="-128"/>
                <a:cs typeface="Times New Roman" panose="02020603050405020304" pitchFamily="18" charset="0"/>
              </a:rPr>
              <a:t>職業倫理</a:t>
            </a:r>
          </a:p>
          <a:p>
            <a:pPr algn="ctr"/>
            <a:r>
              <a:rPr lang="ja-JP" altLang="ja-JP" sz="4800" b="1" kern="100" dirty="0">
                <a:effectLst/>
                <a:latin typeface="游明朝" panose="02020400000000000000" pitchFamily="18" charset="-128"/>
                <a:ea typeface="游明朝" panose="02020400000000000000" pitchFamily="18" charset="-128"/>
                <a:cs typeface="Times New Roman" panose="02020603050405020304" pitchFamily="18" charset="0"/>
              </a:rPr>
              <a:t>人道的奉仕</a:t>
            </a:r>
          </a:p>
          <a:p>
            <a:pPr algn="just"/>
            <a:endParaRPr lang="en-US" alt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endParaRPr lang="en-US" altLang="ja-JP" kern="100" dirty="0">
              <a:latin typeface="游明朝" panose="02020400000000000000" pitchFamily="18" charset="-128"/>
              <a:ea typeface="游明朝" panose="02020400000000000000" pitchFamily="18" charset="-128"/>
              <a:cs typeface="Times New Roman" panose="02020603050405020304" pitchFamily="18" charset="0"/>
            </a:endParaRPr>
          </a:p>
          <a:p>
            <a:pPr algn="ctr"/>
            <a:r>
              <a:rPr lang="ja-JP" altLang="ja-JP" sz="3200" b="1" kern="100" dirty="0">
                <a:effectLst/>
                <a:latin typeface="游明朝" panose="02020400000000000000" pitchFamily="18" charset="-128"/>
                <a:ea typeface="游明朝" panose="02020400000000000000" pitchFamily="18" charset="-128"/>
                <a:cs typeface="Times New Roman" panose="02020603050405020304" pitchFamily="18" charset="0"/>
              </a:rPr>
              <a:t>⇒　これらを通じての学び（リーダーシップの涵養）</a:t>
            </a:r>
          </a:p>
        </p:txBody>
      </p:sp>
    </p:spTree>
    <p:extLst>
      <p:ext uri="{BB962C8B-B14F-4D97-AF65-F5344CB8AC3E}">
        <p14:creationId xmlns:p14="http://schemas.microsoft.com/office/powerpoint/2010/main" val="27064136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A09D2340-55C9-4D1B-9F71-7DDD880DBE2C}"/>
              </a:ext>
            </a:extLst>
          </p:cNvPr>
          <p:cNvSpPr txBox="1"/>
          <p:nvPr/>
        </p:nvSpPr>
        <p:spPr>
          <a:xfrm>
            <a:off x="614265" y="1536174"/>
            <a:ext cx="10963469" cy="3785652"/>
          </a:xfrm>
          <a:prstGeom prst="rect">
            <a:avLst/>
          </a:prstGeom>
          <a:noFill/>
        </p:spPr>
        <p:txBody>
          <a:bodyPr wrap="square">
            <a:spAutoFit/>
          </a:bodyPr>
          <a:lstStyle/>
          <a:p>
            <a:pPr algn="ctr"/>
            <a:r>
              <a:rPr lang="ja-JP" altLang="ja-JP" sz="4800" b="1" kern="100" dirty="0">
                <a:effectLst/>
                <a:latin typeface="游明朝" panose="02020400000000000000" pitchFamily="18" charset="-128"/>
                <a:ea typeface="游明朝" panose="02020400000000000000" pitchFamily="18" charset="-128"/>
                <a:cs typeface="Times New Roman" panose="02020603050405020304" pitchFamily="18" charset="0"/>
              </a:rPr>
              <a:t>ロータリーの為すべき事（</a:t>
            </a:r>
            <a:r>
              <a:rPr lang="en-US" altLang="ja-JP" sz="4800" b="1" kern="100" dirty="0">
                <a:effectLst/>
                <a:latin typeface="游明朝" panose="02020400000000000000" pitchFamily="18" charset="-128"/>
                <a:ea typeface="游明朝" panose="02020400000000000000" pitchFamily="18" charset="-128"/>
                <a:cs typeface="Times New Roman" panose="02020603050405020304" pitchFamily="18" charset="0"/>
              </a:rPr>
              <a:t>Object</a:t>
            </a:r>
            <a:r>
              <a:rPr lang="ja-JP" altLang="ja-JP" sz="4800" b="1" kern="100" dirty="0">
                <a:effectLst/>
                <a:latin typeface="游明朝" panose="02020400000000000000" pitchFamily="18" charset="-128"/>
                <a:ea typeface="游明朝" panose="02020400000000000000" pitchFamily="18" charset="-128"/>
                <a:cs typeface="Times New Roman" panose="02020603050405020304" pitchFamily="18" charset="0"/>
              </a:rPr>
              <a:t>）</a:t>
            </a:r>
            <a:endParaRPr lang="en-US" altLang="ja-JP" sz="4800" b="1"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endParaRPr lang="en-US" altLang="ja-JP" kern="100" dirty="0">
              <a:latin typeface="游明朝" panose="02020400000000000000" pitchFamily="18" charset="-128"/>
              <a:ea typeface="游明朝" panose="02020400000000000000" pitchFamily="18" charset="-128"/>
              <a:cs typeface="Times New Roman" panose="02020603050405020304" pitchFamily="18" charset="0"/>
            </a:endParaRPr>
          </a:p>
          <a:p>
            <a:pPr algn="just"/>
            <a:endPar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r>
              <a:rPr lang="ja-JP" altLang="ja-JP" sz="4800" b="1" kern="100" dirty="0">
                <a:effectLst/>
                <a:latin typeface="游明朝" panose="02020400000000000000" pitchFamily="18" charset="-128"/>
                <a:ea typeface="游明朝" panose="02020400000000000000" pitchFamily="18" charset="-128"/>
                <a:cs typeface="Times New Roman" panose="02020603050405020304" pitchFamily="18" charset="0"/>
              </a:rPr>
              <a:t>意義ある</a:t>
            </a:r>
            <a:r>
              <a:rPr lang="ja-JP" altLang="ja-JP" sz="4800" b="1" kern="100" dirty="0">
                <a:solidFill>
                  <a:srgbClr val="FF0000"/>
                </a:solidFill>
                <a:effectLst/>
                <a:latin typeface="游明朝" panose="02020400000000000000" pitchFamily="18" charset="-128"/>
                <a:ea typeface="游明朝" panose="02020400000000000000" pitchFamily="18" charset="-128"/>
                <a:cs typeface="Times New Roman" panose="02020603050405020304" pitchFamily="18" charset="0"/>
              </a:rPr>
              <a:t>事業</a:t>
            </a:r>
            <a:r>
              <a:rPr lang="ja-JP" altLang="ja-JP" sz="4800" b="1" kern="100" dirty="0">
                <a:effectLst/>
                <a:latin typeface="游明朝" panose="02020400000000000000" pitchFamily="18" charset="-128"/>
                <a:ea typeface="游明朝" panose="02020400000000000000" pitchFamily="18" charset="-128"/>
                <a:cs typeface="Times New Roman" panose="02020603050405020304" pitchFamily="18" charset="0"/>
              </a:rPr>
              <a:t>の基礎として</a:t>
            </a:r>
            <a:r>
              <a:rPr lang="ja-JP" altLang="ja-JP" sz="4800" b="1" kern="100" dirty="0">
                <a:solidFill>
                  <a:srgbClr val="FF0000"/>
                </a:solidFill>
                <a:effectLst/>
                <a:latin typeface="游明朝" panose="02020400000000000000" pitchFamily="18" charset="-128"/>
                <a:ea typeface="游明朝" panose="02020400000000000000" pitchFamily="18" charset="-128"/>
                <a:cs typeface="Times New Roman" panose="02020603050405020304" pitchFamily="18" charset="0"/>
              </a:rPr>
              <a:t>奉仕の理念</a:t>
            </a:r>
            <a:r>
              <a:rPr lang="ja-JP" altLang="ja-JP" sz="4800" b="1" kern="100" dirty="0">
                <a:effectLst/>
                <a:latin typeface="游明朝" panose="02020400000000000000" pitchFamily="18" charset="-128"/>
                <a:ea typeface="游明朝" panose="02020400000000000000" pitchFamily="18" charset="-128"/>
                <a:cs typeface="Times New Roman" panose="02020603050405020304" pitchFamily="18" charset="0"/>
              </a:rPr>
              <a:t>を奨励し、これを育むこと</a:t>
            </a:r>
            <a:endParaRPr lang="en-US" altLang="ja-JP" sz="4800" b="1"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endPar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endParaRPr lang="en-US" alt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ctr"/>
            <a:r>
              <a:rPr lang="ja-JP" altLang="ja-JP" sz="2400" b="1" kern="100" dirty="0">
                <a:effectLst/>
                <a:latin typeface="游明朝" panose="02020400000000000000" pitchFamily="18" charset="-128"/>
                <a:ea typeface="游明朝" panose="02020400000000000000" pitchFamily="18" charset="-128"/>
                <a:cs typeface="Times New Roman" panose="02020603050405020304" pitchFamily="18" charset="0"/>
              </a:rPr>
              <a:t>（国際ロータリー定款第</a:t>
            </a:r>
            <a:r>
              <a:rPr lang="en-US" altLang="ja-JP" sz="2400" b="1" kern="100" dirty="0">
                <a:effectLst/>
                <a:latin typeface="游明朝" panose="02020400000000000000" pitchFamily="18" charset="-128"/>
                <a:ea typeface="游明朝" panose="02020400000000000000" pitchFamily="18" charset="-128"/>
                <a:cs typeface="Times New Roman" panose="02020603050405020304" pitchFamily="18" charset="0"/>
              </a:rPr>
              <a:t>4</a:t>
            </a:r>
            <a:r>
              <a:rPr lang="ja-JP" altLang="ja-JP" sz="2400" b="1" kern="100" dirty="0">
                <a:effectLst/>
                <a:latin typeface="游明朝" panose="02020400000000000000" pitchFamily="18" charset="-128"/>
                <a:ea typeface="游明朝" panose="02020400000000000000" pitchFamily="18" charset="-128"/>
                <a:cs typeface="Times New Roman" panose="02020603050405020304" pitchFamily="18" charset="0"/>
              </a:rPr>
              <a:t>条「ロータリーの目的」）</a:t>
            </a:r>
          </a:p>
        </p:txBody>
      </p:sp>
    </p:spTree>
    <p:extLst>
      <p:ext uri="{BB962C8B-B14F-4D97-AF65-F5344CB8AC3E}">
        <p14:creationId xmlns:p14="http://schemas.microsoft.com/office/powerpoint/2010/main" val="4152339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67C93C6C-F0A4-48D2-BC5F-6CE1D4DC532E}"/>
              </a:ext>
            </a:extLst>
          </p:cNvPr>
          <p:cNvSpPr txBox="1"/>
          <p:nvPr/>
        </p:nvSpPr>
        <p:spPr>
          <a:xfrm>
            <a:off x="786881" y="735955"/>
            <a:ext cx="10618237" cy="5386090"/>
          </a:xfrm>
          <a:prstGeom prst="rect">
            <a:avLst/>
          </a:prstGeom>
          <a:noFill/>
        </p:spPr>
        <p:txBody>
          <a:bodyPr wrap="square">
            <a:spAutoFit/>
          </a:bodyPr>
          <a:lstStyle/>
          <a:p>
            <a:pPr algn="ctr"/>
            <a:r>
              <a:rPr lang="ja-JP" altLang="ja-JP" sz="4800" b="1" kern="100" dirty="0">
                <a:effectLst/>
                <a:latin typeface="游明朝" panose="02020400000000000000" pitchFamily="18" charset="-128"/>
                <a:ea typeface="游明朝" panose="02020400000000000000" pitchFamily="18" charset="-128"/>
                <a:cs typeface="Times New Roman" panose="02020603050405020304" pitchFamily="18" charset="0"/>
              </a:rPr>
              <a:t>「事業」とは</a:t>
            </a:r>
            <a:r>
              <a:rPr lang="ja-JP" altLang="en-US" sz="4800" b="1" kern="100" dirty="0">
                <a:effectLst/>
                <a:latin typeface="游明朝" panose="02020400000000000000" pitchFamily="18" charset="-128"/>
                <a:ea typeface="游明朝" panose="02020400000000000000" pitchFamily="18" charset="-128"/>
                <a:cs typeface="Times New Roman" panose="02020603050405020304" pitchFamily="18" charset="0"/>
              </a:rPr>
              <a:t>何か？</a:t>
            </a:r>
            <a:endParaRPr lang="en-US" altLang="ja-JP" sz="4800" b="1"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endPar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endParaRPr lang="en-US" alt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ctr"/>
            <a:r>
              <a:rPr lang="ja-JP" altLang="ja-JP" sz="5400" b="1" kern="100" dirty="0">
                <a:effectLst/>
                <a:latin typeface="游明朝" panose="02020400000000000000" pitchFamily="18" charset="-128"/>
                <a:ea typeface="游明朝" panose="02020400000000000000" pitchFamily="18" charset="-128"/>
                <a:cs typeface="Times New Roman" panose="02020603050405020304" pitchFamily="18" charset="0"/>
              </a:rPr>
              <a:t>事業（</a:t>
            </a:r>
            <a:r>
              <a:rPr lang="en-US" altLang="ja-JP" sz="5400" b="1" kern="100" dirty="0">
                <a:effectLst/>
                <a:latin typeface="游明朝" panose="02020400000000000000" pitchFamily="18" charset="-128"/>
                <a:ea typeface="游明朝" panose="02020400000000000000" pitchFamily="18" charset="-128"/>
                <a:cs typeface="Times New Roman" panose="02020603050405020304" pitchFamily="18" charset="0"/>
              </a:rPr>
              <a:t>Enterprise</a:t>
            </a:r>
            <a:r>
              <a:rPr lang="ja-JP" altLang="ja-JP" sz="5400" b="1" kern="100" dirty="0">
                <a:effectLst/>
                <a:latin typeface="游明朝" panose="02020400000000000000" pitchFamily="18" charset="-128"/>
                <a:ea typeface="游明朝" panose="02020400000000000000" pitchFamily="18" charset="-128"/>
                <a:cs typeface="Times New Roman" panose="02020603050405020304" pitchFamily="18" charset="0"/>
              </a:rPr>
              <a:t>）</a:t>
            </a:r>
            <a:endParaRPr lang="en-US" altLang="ja-JP" sz="5400" b="1"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endParaRPr lang="en-US" alt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ctr"/>
            <a:r>
              <a:rPr lang="ja-JP" altLang="ja-JP" sz="4800" b="1" kern="100" dirty="0">
                <a:effectLst/>
                <a:latin typeface="游明朝" panose="02020400000000000000" pitchFamily="18" charset="-128"/>
                <a:ea typeface="游明朝" panose="02020400000000000000" pitchFamily="18" charset="-128"/>
                <a:cs typeface="Times New Roman" panose="02020603050405020304" pitchFamily="18" charset="0"/>
              </a:rPr>
              <a:t>≒活動（</a:t>
            </a:r>
            <a:r>
              <a:rPr lang="en-US" altLang="ja-JP" sz="4800" b="1" kern="100" dirty="0">
                <a:effectLst/>
                <a:latin typeface="游明朝" panose="02020400000000000000" pitchFamily="18" charset="-128"/>
                <a:ea typeface="游明朝" panose="02020400000000000000" pitchFamily="18" charset="-128"/>
                <a:cs typeface="Times New Roman" panose="02020603050405020304" pitchFamily="18" charset="0"/>
              </a:rPr>
              <a:t>Activity</a:t>
            </a:r>
            <a:r>
              <a:rPr lang="ja-JP" altLang="ja-JP" sz="4800" b="1" kern="100" dirty="0">
                <a:effectLst/>
                <a:latin typeface="游明朝" panose="02020400000000000000" pitchFamily="18" charset="-128"/>
                <a:ea typeface="游明朝" panose="02020400000000000000" pitchFamily="18" charset="-128"/>
                <a:cs typeface="Times New Roman" panose="02020603050405020304" pitchFamily="18" charset="0"/>
              </a:rPr>
              <a:t>）</a:t>
            </a:r>
            <a:endParaRPr lang="en-US" altLang="ja-JP" sz="4800" b="1"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endParaRPr lang="en-US" alt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ctr"/>
            <a:r>
              <a:rPr lang="ja-JP" altLang="ja-JP" sz="4800" b="1" kern="100" dirty="0">
                <a:effectLst/>
                <a:latin typeface="游明朝" panose="02020400000000000000" pitchFamily="18" charset="-128"/>
                <a:ea typeface="游明朝" panose="02020400000000000000" pitchFamily="18" charset="-128"/>
                <a:cs typeface="Times New Roman" panose="02020603050405020304" pitchFamily="18" charset="0"/>
              </a:rPr>
              <a:t>≠事業経営（</a:t>
            </a:r>
            <a:r>
              <a:rPr lang="en-US" altLang="ja-JP" sz="4800" b="1" kern="100" dirty="0">
                <a:effectLst/>
                <a:latin typeface="游明朝" panose="02020400000000000000" pitchFamily="18" charset="-128"/>
                <a:ea typeface="游明朝" panose="02020400000000000000" pitchFamily="18" charset="-128"/>
                <a:cs typeface="Times New Roman" panose="02020603050405020304" pitchFamily="18" charset="0"/>
              </a:rPr>
              <a:t>Business</a:t>
            </a:r>
            <a:r>
              <a:rPr lang="ja-JP" altLang="ja-JP" sz="4800" b="1" kern="100" dirty="0">
                <a:effectLst/>
                <a:latin typeface="游明朝" panose="02020400000000000000" pitchFamily="18" charset="-128"/>
                <a:ea typeface="游明朝" panose="02020400000000000000" pitchFamily="18" charset="-128"/>
                <a:cs typeface="Times New Roman" panose="02020603050405020304" pitchFamily="18" charset="0"/>
              </a:rPr>
              <a:t>）</a:t>
            </a:r>
            <a:endParaRPr lang="en-US" altLang="ja-JP" sz="4800" b="1"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endPar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endParaRPr lang="en-US" altLang="ja-JP" sz="2800" b="1"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ctr"/>
            <a:r>
              <a:rPr lang="ja-JP" altLang="ja-JP" sz="2800" b="1" kern="100" dirty="0">
                <a:effectLst/>
                <a:latin typeface="游明朝" panose="02020400000000000000" pitchFamily="18" charset="-128"/>
                <a:ea typeface="游明朝" panose="02020400000000000000" pitchFamily="18" charset="-128"/>
                <a:cs typeface="Times New Roman" panose="02020603050405020304" pitchFamily="18" charset="0"/>
              </a:rPr>
              <a:t>（決議</a:t>
            </a:r>
            <a:r>
              <a:rPr lang="en-US" altLang="ja-JP" sz="2800" b="1" kern="100" dirty="0">
                <a:effectLst/>
                <a:latin typeface="游明朝" panose="02020400000000000000" pitchFamily="18" charset="-128"/>
                <a:ea typeface="游明朝" panose="02020400000000000000" pitchFamily="18" charset="-128"/>
                <a:cs typeface="Times New Roman" panose="02020603050405020304" pitchFamily="18" charset="0"/>
              </a:rPr>
              <a:t>20R-02</a:t>
            </a:r>
            <a:r>
              <a:rPr lang="ja-JP" altLang="ja-JP" sz="2800" b="1" kern="100" dirty="0">
                <a:effectLst/>
                <a:latin typeface="游明朝" panose="02020400000000000000" pitchFamily="18" charset="-128"/>
                <a:ea typeface="游明朝" panose="02020400000000000000" pitchFamily="18" charset="-128"/>
                <a:cs typeface="Times New Roman" panose="02020603050405020304" pitchFamily="18" charset="0"/>
              </a:rPr>
              <a:t>：</a:t>
            </a:r>
            <a:r>
              <a:rPr lang="en-US" altLang="ja-JP" sz="2800" b="1" kern="100" dirty="0">
                <a:effectLst/>
                <a:latin typeface="游明朝" panose="02020400000000000000" pitchFamily="18" charset="-128"/>
                <a:ea typeface="游明朝" panose="02020400000000000000" pitchFamily="18" charset="-128"/>
                <a:cs typeface="Times New Roman" panose="02020603050405020304" pitchFamily="18" charset="0"/>
              </a:rPr>
              <a:t>2790</a:t>
            </a:r>
            <a:r>
              <a:rPr lang="ja-JP" altLang="ja-JP" sz="2800" b="1" kern="100" dirty="0">
                <a:effectLst/>
                <a:latin typeface="游明朝" panose="02020400000000000000" pitchFamily="18" charset="-128"/>
                <a:ea typeface="游明朝" panose="02020400000000000000" pitchFamily="18" charset="-128"/>
                <a:cs typeface="Times New Roman" panose="02020603050405020304" pitchFamily="18" charset="0"/>
              </a:rPr>
              <a:t>地区千葉</a:t>
            </a:r>
            <a:r>
              <a:rPr lang="en-US" altLang="ja-JP" sz="2800" b="1" kern="100" dirty="0">
                <a:effectLst/>
                <a:latin typeface="游明朝" panose="02020400000000000000" pitchFamily="18" charset="-128"/>
                <a:ea typeface="游明朝" panose="02020400000000000000" pitchFamily="18" charset="-128"/>
                <a:cs typeface="Times New Roman" panose="02020603050405020304" pitchFamily="18" charset="0"/>
              </a:rPr>
              <a:t>RC</a:t>
            </a:r>
            <a:r>
              <a:rPr lang="ja-JP" altLang="ja-JP" sz="2800" b="1" kern="100" dirty="0">
                <a:effectLst/>
                <a:latin typeface="游明朝" panose="02020400000000000000" pitchFamily="18" charset="-128"/>
                <a:ea typeface="游明朝" panose="02020400000000000000" pitchFamily="18" charset="-128"/>
                <a:cs typeface="Times New Roman" panose="02020603050405020304" pitchFamily="18" charset="0"/>
              </a:rPr>
              <a:t>）</a:t>
            </a:r>
          </a:p>
        </p:txBody>
      </p:sp>
    </p:spTree>
    <p:extLst>
      <p:ext uri="{BB962C8B-B14F-4D97-AF65-F5344CB8AC3E}">
        <p14:creationId xmlns:p14="http://schemas.microsoft.com/office/powerpoint/2010/main" val="29157615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179A2BB6-6A51-4AEC-BCA9-00CF675FD9D5}"/>
              </a:ext>
            </a:extLst>
          </p:cNvPr>
          <p:cNvSpPr txBox="1"/>
          <p:nvPr/>
        </p:nvSpPr>
        <p:spPr>
          <a:xfrm>
            <a:off x="772886" y="1074509"/>
            <a:ext cx="10646228" cy="4708981"/>
          </a:xfrm>
          <a:prstGeom prst="rect">
            <a:avLst/>
          </a:prstGeom>
          <a:noFill/>
        </p:spPr>
        <p:txBody>
          <a:bodyPr wrap="square">
            <a:spAutoFit/>
          </a:bodyPr>
          <a:lstStyle/>
          <a:p>
            <a:pPr algn="ctr"/>
            <a:r>
              <a:rPr lang="ja-JP" altLang="ja-JP" sz="3200" b="1" kern="100" dirty="0">
                <a:effectLst/>
                <a:latin typeface="游明朝" panose="02020400000000000000" pitchFamily="18" charset="-128"/>
                <a:ea typeface="游明朝" panose="02020400000000000000" pitchFamily="18" charset="-128"/>
                <a:cs typeface="Times New Roman" panose="02020603050405020304" pitchFamily="18" charset="0"/>
              </a:rPr>
              <a:t>「奉仕の理念」とは</a:t>
            </a:r>
            <a:endParaRPr lang="en-US" altLang="ja-JP" sz="3200" b="1"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endParaRPr lang="en-US" alt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endPar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ctr"/>
            <a:r>
              <a:rPr lang="en-US" altLang="ja-JP" sz="2400" b="1" kern="100" dirty="0">
                <a:effectLst/>
                <a:latin typeface="游明朝" panose="02020400000000000000" pitchFamily="18" charset="-128"/>
                <a:ea typeface="游明朝" panose="02020400000000000000" pitchFamily="18" charset="-128"/>
                <a:cs typeface="Times New Roman" panose="02020603050405020304" pitchFamily="18" charset="0"/>
              </a:rPr>
              <a:t>Rotary clubs everywhere have one basic ideal</a:t>
            </a:r>
            <a:endParaRPr lang="ja-JP" altLang="ja-JP" sz="2400" b="1"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ctr"/>
            <a:r>
              <a:rPr lang="en-US" altLang="ja-JP" sz="2400" b="1" kern="100" dirty="0">
                <a:effectLst/>
                <a:latin typeface="游明朝" panose="02020400000000000000" pitchFamily="18" charset="-128"/>
                <a:ea typeface="游明朝" panose="02020400000000000000" pitchFamily="18" charset="-128"/>
                <a:cs typeface="Times New Roman" panose="02020603050405020304" pitchFamily="18" charset="0"/>
              </a:rPr>
              <a:t>The ideal of service which is thoughtfulness of and helpfulness to others.</a:t>
            </a:r>
            <a:endParaRPr lang="ja-JP" altLang="ja-JP" sz="2400" b="1"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ctr"/>
            <a:endParaRPr lang="en-US" altLang="ja-JP" sz="2400" b="1"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ctr"/>
            <a:r>
              <a:rPr lang="ja-JP" altLang="ja-JP" sz="3200" b="1" kern="100" dirty="0">
                <a:effectLst/>
                <a:latin typeface="游明朝" panose="02020400000000000000" pitchFamily="18" charset="-128"/>
                <a:ea typeface="游明朝" panose="02020400000000000000" pitchFamily="18" charset="-128"/>
                <a:cs typeface="Times New Roman" panose="02020603050405020304" pitchFamily="18" charset="0"/>
              </a:rPr>
              <a:t>ロータリークラブは、一つの基本的理念を持っている</a:t>
            </a:r>
          </a:p>
          <a:p>
            <a:pPr algn="ctr"/>
            <a:r>
              <a:rPr lang="ja-JP" altLang="ja-JP" sz="3200" b="1" kern="100" dirty="0">
                <a:effectLst/>
                <a:latin typeface="游明朝" panose="02020400000000000000" pitchFamily="18" charset="-128"/>
                <a:ea typeface="游明朝" panose="02020400000000000000" pitchFamily="18" charset="-128"/>
                <a:cs typeface="Times New Roman" panose="02020603050405020304" pitchFamily="18" charset="0"/>
              </a:rPr>
              <a:t>その奉仕の理念とは、他を思いやり、他の助けになることです</a:t>
            </a:r>
            <a:endParaRPr lang="en-US" altLang="ja-JP" sz="3200" b="1"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endParaRPr lang="ja-JP" alt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just"/>
            <a:endParaRPr lang="en-US" altLang="ja-JP" sz="180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algn="ctr"/>
            <a:r>
              <a:rPr lang="ja-JP" altLang="ja-JP" sz="2800" b="1" kern="100" dirty="0">
                <a:effectLst/>
                <a:latin typeface="游明朝" panose="02020400000000000000" pitchFamily="18" charset="-128"/>
                <a:ea typeface="游明朝" panose="02020400000000000000" pitchFamily="18" charset="-128"/>
                <a:cs typeface="Times New Roman" panose="02020603050405020304" pitchFamily="18" charset="0"/>
              </a:rPr>
              <a:t>（初代事務総長チェスリー・ペリーの言葉）</a:t>
            </a:r>
          </a:p>
        </p:txBody>
      </p:sp>
    </p:spTree>
    <p:extLst>
      <p:ext uri="{BB962C8B-B14F-4D97-AF65-F5344CB8AC3E}">
        <p14:creationId xmlns:p14="http://schemas.microsoft.com/office/powerpoint/2010/main" val="3695214064"/>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1160</TotalTime>
  <Words>1076</Words>
  <Application>Microsoft Office PowerPoint</Application>
  <PresentationFormat>ワイド画面</PresentationFormat>
  <Paragraphs>193</Paragraphs>
  <Slides>22</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22</vt:i4>
      </vt:variant>
    </vt:vector>
  </HeadingPairs>
  <TitlesOfParts>
    <vt:vector size="27" baseType="lpstr">
      <vt:lpstr>游ゴシック</vt:lpstr>
      <vt:lpstr>游ゴシック Light</vt:lpstr>
      <vt:lpstr>游明朝</vt:lpstr>
      <vt:lpstr>Arial</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2023-2024RI会長 ゴードンR・マッキナリー</dc:title>
  <dc:creator>uzawa kazuhiro</dc:creator>
  <cp:lastModifiedBy>池田勝之</cp:lastModifiedBy>
  <cp:revision>91</cp:revision>
  <dcterms:created xsi:type="dcterms:W3CDTF">2023-01-31T06:04:51Z</dcterms:created>
  <dcterms:modified xsi:type="dcterms:W3CDTF">2023-03-22T04:23:26Z</dcterms:modified>
</cp:coreProperties>
</file>