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24" r:id="rId2"/>
    <p:sldId id="305" r:id="rId3"/>
    <p:sldId id="262" r:id="rId4"/>
    <p:sldId id="263" r:id="rId5"/>
    <p:sldId id="264" r:id="rId6"/>
    <p:sldId id="315" r:id="rId7"/>
    <p:sldId id="266" r:id="rId8"/>
    <p:sldId id="268" r:id="rId9"/>
    <p:sldId id="322" r:id="rId10"/>
    <p:sldId id="269" r:id="rId11"/>
    <p:sldId id="270" r:id="rId12"/>
    <p:sldId id="267" r:id="rId13"/>
    <p:sldId id="273" r:id="rId14"/>
    <p:sldId id="316" r:id="rId15"/>
    <p:sldId id="274" r:id="rId16"/>
    <p:sldId id="275" r:id="rId17"/>
    <p:sldId id="304" r:id="rId18"/>
    <p:sldId id="307" r:id="rId19"/>
    <p:sldId id="292" r:id="rId20"/>
    <p:sldId id="317" r:id="rId21"/>
    <p:sldId id="318" r:id="rId22"/>
    <p:sldId id="310" r:id="rId23"/>
    <p:sldId id="308" r:id="rId24"/>
    <p:sldId id="314" r:id="rId25"/>
    <p:sldId id="312" r:id="rId26"/>
    <p:sldId id="320" r:id="rId27"/>
    <p:sldId id="321" r:id="rId28"/>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4F00F3C-D5A6-4B49-9633-AADD9A41725F}" type="datetimeFigureOut">
              <a:rPr kumimoji="1" lang="ja-JP" altLang="en-US" smtClean="0"/>
              <a:t>2014/5/2</a:t>
            </a:fld>
            <a:endParaRPr kumimoji="1" lang="ja-JP" altLang="en-US"/>
          </a:p>
        </p:txBody>
      </p:sp>
      <p:sp>
        <p:nvSpPr>
          <p:cNvPr id="4" name="フッター プレースホルダー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660F96A-119F-4A96-B591-C5F4D2BFA1DA}" type="slidenum">
              <a:rPr kumimoji="1" lang="ja-JP" altLang="en-US" smtClean="0"/>
              <a:t>‹#›</a:t>
            </a:fld>
            <a:endParaRPr kumimoji="1" lang="ja-JP" altLang="en-US"/>
          </a:p>
        </p:txBody>
      </p:sp>
    </p:spTree>
    <p:extLst>
      <p:ext uri="{BB962C8B-B14F-4D97-AF65-F5344CB8AC3E}">
        <p14:creationId xmlns:p14="http://schemas.microsoft.com/office/powerpoint/2010/main" val="2741613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8056"/>
          </a:xfrm>
          <a:prstGeom prst="rect">
            <a:avLst/>
          </a:prstGeom>
        </p:spPr>
        <p:txBody>
          <a:bodyPr vert="horz" lIns="90726" tIns="45363" rIns="90726" bIns="4536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0"/>
            <a:ext cx="2945659" cy="498056"/>
          </a:xfrm>
          <a:prstGeom prst="rect">
            <a:avLst/>
          </a:prstGeom>
        </p:spPr>
        <p:txBody>
          <a:bodyPr vert="horz" lIns="90726" tIns="45363" rIns="90726" bIns="45363" rtlCol="0"/>
          <a:lstStyle>
            <a:lvl1pPr algn="r">
              <a:defRPr sz="1200"/>
            </a:lvl1pPr>
          </a:lstStyle>
          <a:p>
            <a:fld id="{03DC209A-0D83-41C7-B97D-71BBAE1046C0}" type="datetimeFigureOut">
              <a:rPr kumimoji="1" lang="ja-JP" altLang="en-US" smtClean="0"/>
              <a:t>2014/5/2</a:t>
            </a:fld>
            <a:endParaRPr kumimoji="1" lang="ja-JP" altLang="en-US"/>
          </a:p>
        </p:txBody>
      </p:sp>
      <p:sp>
        <p:nvSpPr>
          <p:cNvPr id="4" name="スライド イメージ プレースホルダー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0726" tIns="45363" rIns="90726" bIns="45363"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0726" tIns="45363" rIns="90726" bIns="4536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28585"/>
            <a:ext cx="2945659" cy="498055"/>
          </a:xfrm>
          <a:prstGeom prst="rect">
            <a:avLst/>
          </a:prstGeom>
        </p:spPr>
        <p:txBody>
          <a:bodyPr vert="horz" lIns="90726" tIns="45363" rIns="90726" bIns="4536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5"/>
            <a:ext cx="2945659" cy="498055"/>
          </a:xfrm>
          <a:prstGeom prst="rect">
            <a:avLst/>
          </a:prstGeom>
        </p:spPr>
        <p:txBody>
          <a:bodyPr vert="horz" lIns="90726" tIns="45363" rIns="90726" bIns="45363" rtlCol="0" anchor="b"/>
          <a:lstStyle>
            <a:lvl1pPr algn="r">
              <a:defRPr sz="1200"/>
            </a:lvl1pPr>
          </a:lstStyle>
          <a:p>
            <a:fld id="{AEC1D7D5-266B-4D20-B6CF-C5DBB5E78F3E}" type="slidenum">
              <a:rPr kumimoji="1" lang="ja-JP" altLang="en-US" smtClean="0"/>
              <a:t>‹#›</a:t>
            </a:fld>
            <a:endParaRPr kumimoji="1" lang="ja-JP" altLang="en-US"/>
          </a:p>
        </p:txBody>
      </p:sp>
    </p:spTree>
    <p:extLst>
      <p:ext uri="{BB962C8B-B14F-4D97-AF65-F5344CB8AC3E}">
        <p14:creationId xmlns:p14="http://schemas.microsoft.com/office/powerpoint/2010/main" val="20497242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latin typeface="ＭＳ Ｐゴシック" panose="020B0600070205080204" pitchFamily="50" charset="-128"/>
            </a:endParaRPr>
          </a:p>
        </p:txBody>
      </p:sp>
    </p:spTree>
    <p:extLst>
      <p:ext uri="{BB962C8B-B14F-4D97-AF65-F5344CB8AC3E}">
        <p14:creationId xmlns:p14="http://schemas.microsoft.com/office/powerpoint/2010/main" val="3813168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AD4A8EE-9DAB-418E-B1CB-03A945FC9227}" type="datetimeFigureOut">
              <a:rPr kumimoji="1" lang="ja-JP" altLang="en-US" smtClean="0"/>
              <a:t>2014/5/2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44C943-4B2D-4C70-AC46-45587FF6336B}" type="slidenum">
              <a:rPr kumimoji="1" lang="ja-JP" altLang="en-US" smtClean="0"/>
              <a:t>‹#›</a:t>
            </a:fld>
            <a:endParaRPr kumimoji="1" lang="ja-JP" altLang="en-US"/>
          </a:p>
        </p:txBody>
      </p:sp>
    </p:spTree>
    <p:extLst>
      <p:ext uri="{BB962C8B-B14F-4D97-AF65-F5344CB8AC3E}">
        <p14:creationId xmlns:p14="http://schemas.microsoft.com/office/powerpoint/2010/main" val="2565505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AD4A8EE-9DAB-418E-B1CB-03A945FC9227}" type="datetimeFigureOut">
              <a:rPr kumimoji="1" lang="ja-JP" altLang="en-US" smtClean="0"/>
              <a:t>2014/5/2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44C943-4B2D-4C70-AC46-45587FF6336B}" type="slidenum">
              <a:rPr kumimoji="1" lang="ja-JP" altLang="en-US" smtClean="0"/>
              <a:t>‹#›</a:t>
            </a:fld>
            <a:endParaRPr kumimoji="1" lang="ja-JP" altLang="en-US"/>
          </a:p>
        </p:txBody>
      </p:sp>
    </p:spTree>
    <p:extLst>
      <p:ext uri="{BB962C8B-B14F-4D97-AF65-F5344CB8AC3E}">
        <p14:creationId xmlns:p14="http://schemas.microsoft.com/office/powerpoint/2010/main" val="1187496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AD4A8EE-9DAB-418E-B1CB-03A945FC9227}" type="datetimeFigureOut">
              <a:rPr kumimoji="1" lang="ja-JP" altLang="en-US" smtClean="0"/>
              <a:t>2014/5/2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44C943-4B2D-4C70-AC46-45587FF6336B}" type="slidenum">
              <a:rPr kumimoji="1" lang="ja-JP" altLang="en-US" smtClean="0"/>
              <a:t>‹#›</a:t>
            </a:fld>
            <a:endParaRPr kumimoji="1" lang="ja-JP" altLang="en-US"/>
          </a:p>
        </p:txBody>
      </p:sp>
    </p:spTree>
    <p:extLst>
      <p:ext uri="{BB962C8B-B14F-4D97-AF65-F5344CB8AC3E}">
        <p14:creationId xmlns:p14="http://schemas.microsoft.com/office/powerpoint/2010/main" val="1994767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AD4A8EE-9DAB-418E-B1CB-03A945FC9227}" type="datetimeFigureOut">
              <a:rPr kumimoji="1" lang="ja-JP" altLang="en-US" smtClean="0"/>
              <a:t>2014/5/2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44C943-4B2D-4C70-AC46-45587FF6336B}" type="slidenum">
              <a:rPr kumimoji="1" lang="ja-JP" altLang="en-US" smtClean="0"/>
              <a:t>‹#›</a:t>
            </a:fld>
            <a:endParaRPr kumimoji="1" lang="ja-JP" altLang="en-US"/>
          </a:p>
        </p:txBody>
      </p:sp>
    </p:spTree>
    <p:extLst>
      <p:ext uri="{BB962C8B-B14F-4D97-AF65-F5344CB8AC3E}">
        <p14:creationId xmlns:p14="http://schemas.microsoft.com/office/powerpoint/2010/main" val="3629579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AD4A8EE-9DAB-418E-B1CB-03A945FC9227}" type="datetimeFigureOut">
              <a:rPr kumimoji="1" lang="ja-JP" altLang="en-US" smtClean="0"/>
              <a:t>2014/5/2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44C943-4B2D-4C70-AC46-45587FF6336B}" type="slidenum">
              <a:rPr kumimoji="1" lang="ja-JP" altLang="en-US" smtClean="0"/>
              <a:t>‹#›</a:t>
            </a:fld>
            <a:endParaRPr kumimoji="1" lang="ja-JP" altLang="en-US"/>
          </a:p>
        </p:txBody>
      </p:sp>
    </p:spTree>
    <p:extLst>
      <p:ext uri="{BB962C8B-B14F-4D97-AF65-F5344CB8AC3E}">
        <p14:creationId xmlns:p14="http://schemas.microsoft.com/office/powerpoint/2010/main" val="623839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AD4A8EE-9DAB-418E-B1CB-03A945FC9227}" type="datetimeFigureOut">
              <a:rPr kumimoji="1" lang="ja-JP" altLang="en-US" smtClean="0"/>
              <a:t>2014/5/2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444C943-4B2D-4C70-AC46-45587FF6336B}" type="slidenum">
              <a:rPr kumimoji="1" lang="ja-JP" altLang="en-US" smtClean="0"/>
              <a:t>‹#›</a:t>
            </a:fld>
            <a:endParaRPr kumimoji="1" lang="ja-JP" altLang="en-US"/>
          </a:p>
        </p:txBody>
      </p:sp>
    </p:spTree>
    <p:extLst>
      <p:ext uri="{BB962C8B-B14F-4D97-AF65-F5344CB8AC3E}">
        <p14:creationId xmlns:p14="http://schemas.microsoft.com/office/powerpoint/2010/main" val="1741654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AD4A8EE-9DAB-418E-B1CB-03A945FC9227}" type="datetimeFigureOut">
              <a:rPr kumimoji="1" lang="ja-JP" altLang="en-US" smtClean="0"/>
              <a:t>2014/5/2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444C943-4B2D-4C70-AC46-45587FF6336B}" type="slidenum">
              <a:rPr kumimoji="1" lang="ja-JP" altLang="en-US" smtClean="0"/>
              <a:t>‹#›</a:t>
            </a:fld>
            <a:endParaRPr kumimoji="1" lang="ja-JP" altLang="en-US"/>
          </a:p>
        </p:txBody>
      </p:sp>
    </p:spTree>
    <p:extLst>
      <p:ext uri="{BB962C8B-B14F-4D97-AF65-F5344CB8AC3E}">
        <p14:creationId xmlns:p14="http://schemas.microsoft.com/office/powerpoint/2010/main" val="2731619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AD4A8EE-9DAB-418E-B1CB-03A945FC9227}" type="datetimeFigureOut">
              <a:rPr kumimoji="1" lang="ja-JP" altLang="en-US" smtClean="0"/>
              <a:t>2014/5/2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444C943-4B2D-4C70-AC46-45587FF6336B}" type="slidenum">
              <a:rPr kumimoji="1" lang="ja-JP" altLang="en-US" smtClean="0"/>
              <a:t>‹#›</a:t>
            </a:fld>
            <a:endParaRPr kumimoji="1" lang="ja-JP" altLang="en-US"/>
          </a:p>
        </p:txBody>
      </p:sp>
    </p:spTree>
    <p:extLst>
      <p:ext uri="{BB962C8B-B14F-4D97-AF65-F5344CB8AC3E}">
        <p14:creationId xmlns:p14="http://schemas.microsoft.com/office/powerpoint/2010/main" val="4117612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AD4A8EE-9DAB-418E-B1CB-03A945FC9227}" type="datetimeFigureOut">
              <a:rPr kumimoji="1" lang="ja-JP" altLang="en-US" smtClean="0"/>
              <a:t>2014/5/2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444C943-4B2D-4C70-AC46-45587FF6336B}" type="slidenum">
              <a:rPr kumimoji="1" lang="ja-JP" altLang="en-US" smtClean="0"/>
              <a:t>‹#›</a:t>
            </a:fld>
            <a:endParaRPr kumimoji="1" lang="ja-JP" altLang="en-US"/>
          </a:p>
        </p:txBody>
      </p:sp>
    </p:spTree>
    <p:extLst>
      <p:ext uri="{BB962C8B-B14F-4D97-AF65-F5344CB8AC3E}">
        <p14:creationId xmlns:p14="http://schemas.microsoft.com/office/powerpoint/2010/main" val="38168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AD4A8EE-9DAB-418E-B1CB-03A945FC9227}" type="datetimeFigureOut">
              <a:rPr kumimoji="1" lang="ja-JP" altLang="en-US" smtClean="0"/>
              <a:t>2014/5/2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444C943-4B2D-4C70-AC46-45587FF6336B}" type="slidenum">
              <a:rPr kumimoji="1" lang="ja-JP" altLang="en-US" smtClean="0"/>
              <a:t>‹#›</a:t>
            </a:fld>
            <a:endParaRPr kumimoji="1" lang="ja-JP" altLang="en-US"/>
          </a:p>
        </p:txBody>
      </p:sp>
    </p:spTree>
    <p:extLst>
      <p:ext uri="{BB962C8B-B14F-4D97-AF65-F5344CB8AC3E}">
        <p14:creationId xmlns:p14="http://schemas.microsoft.com/office/powerpoint/2010/main" val="3996906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AD4A8EE-9DAB-418E-B1CB-03A945FC9227}" type="datetimeFigureOut">
              <a:rPr kumimoji="1" lang="ja-JP" altLang="en-US" smtClean="0"/>
              <a:t>2014/5/2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444C943-4B2D-4C70-AC46-45587FF6336B}" type="slidenum">
              <a:rPr kumimoji="1" lang="ja-JP" altLang="en-US" smtClean="0"/>
              <a:t>‹#›</a:t>
            </a:fld>
            <a:endParaRPr kumimoji="1" lang="ja-JP" altLang="en-US"/>
          </a:p>
        </p:txBody>
      </p:sp>
    </p:spTree>
    <p:extLst>
      <p:ext uri="{BB962C8B-B14F-4D97-AF65-F5344CB8AC3E}">
        <p14:creationId xmlns:p14="http://schemas.microsoft.com/office/powerpoint/2010/main" val="507874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D4A8EE-9DAB-418E-B1CB-03A945FC9227}" type="datetimeFigureOut">
              <a:rPr kumimoji="1" lang="ja-JP" altLang="en-US" smtClean="0"/>
              <a:t>2014/5/2</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44C943-4B2D-4C70-AC46-45587FF6336B}" type="slidenum">
              <a:rPr kumimoji="1" lang="ja-JP" altLang="en-US" smtClean="0"/>
              <a:t>‹#›</a:t>
            </a:fld>
            <a:endParaRPr kumimoji="1" lang="ja-JP" altLang="en-US"/>
          </a:p>
        </p:txBody>
      </p:sp>
    </p:spTree>
    <p:extLst>
      <p:ext uri="{BB962C8B-B14F-4D97-AF65-F5344CB8AC3E}">
        <p14:creationId xmlns:p14="http://schemas.microsoft.com/office/powerpoint/2010/main" val="3453942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87400" y="111125"/>
            <a:ext cx="10515600" cy="2098675"/>
          </a:xfrm>
        </p:spPr>
        <p:txBody>
          <a:bodyPr>
            <a:normAutofit/>
          </a:bodyPr>
          <a:lstStyle/>
          <a:p>
            <a:r>
              <a:rPr kumimoji="1" lang="ja-JP" altLang="en-US" dirty="0" smtClean="0"/>
              <a:t>　　　　</a:t>
            </a:r>
            <a:r>
              <a:rPr kumimoji="1" lang="en-US" altLang="ja-JP" sz="3600" dirty="0" smtClean="0"/>
              <a:t/>
            </a:r>
            <a:br>
              <a:rPr kumimoji="1" lang="en-US" altLang="ja-JP" sz="3600" dirty="0" smtClean="0"/>
            </a:br>
            <a:r>
              <a:rPr kumimoji="1" lang="ja-JP" altLang="en-US" dirty="0" smtClean="0"/>
              <a:t>　　　　　　　　　</a:t>
            </a:r>
            <a:r>
              <a:rPr kumimoji="1" lang="ja-JP" altLang="en-US" sz="4800" b="1" u="sng" dirty="0" smtClean="0">
                <a:solidFill>
                  <a:srgbClr val="C00000"/>
                </a:solidFill>
              </a:rPr>
              <a:t>Ｌｉｇｈｔ　</a:t>
            </a:r>
            <a:r>
              <a:rPr lang="ja-JP" altLang="en-US" sz="4800" b="1" u="sng" dirty="0" smtClean="0">
                <a:solidFill>
                  <a:srgbClr val="C00000"/>
                </a:solidFill>
              </a:rPr>
              <a:t>ｕｐ　Ｒｏｔａｒｙ</a:t>
            </a:r>
            <a:r>
              <a:rPr lang="en-US" altLang="ja-JP" dirty="0" smtClean="0"/>
              <a:t/>
            </a:r>
            <a:br>
              <a:rPr lang="en-US" altLang="ja-JP" dirty="0" smtClean="0"/>
            </a:br>
            <a:r>
              <a:rPr lang="ja-JP" altLang="en-US" dirty="0"/>
              <a:t>　</a:t>
            </a:r>
            <a:r>
              <a:rPr lang="ja-JP" altLang="en-US" dirty="0" smtClean="0"/>
              <a:t>　　　　　　　　</a:t>
            </a:r>
            <a:endParaRPr kumimoji="1" lang="ja-JP" altLang="en-US" sz="4000"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0615" y="2209799"/>
            <a:ext cx="3029473" cy="4044503"/>
          </a:xfrm>
          <a:prstGeom prst="rect">
            <a:avLst/>
          </a:prstGeom>
        </p:spPr>
      </p:pic>
    </p:spTree>
    <p:extLst>
      <p:ext uri="{BB962C8B-B14F-4D97-AF65-F5344CB8AC3E}">
        <p14:creationId xmlns:p14="http://schemas.microsoft.com/office/powerpoint/2010/main" val="1270902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0909"/>
            <a:ext cx="12192000" cy="7620940"/>
          </a:xfrm>
          <a:prstGeom prst="rect">
            <a:avLst/>
          </a:prstGeom>
        </p:spPr>
      </p:pic>
      <p:sp>
        <p:nvSpPr>
          <p:cNvPr id="2" name="タイトル 1"/>
          <p:cNvSpPr>
            <a:spLocks noGrp="1"/>
          </p:cNvSpPr>
          <p:nvPr>
            <p:ph type="title"/>
          </p:nvPr>
        </p:nvSpPr>
        <p:spPr>
          <a:xfrm>
            <a:off x="8680939" y="-164978"/>
            <a:ext cx="3083169" cy="1325563"/>
          </a:xfrm>
        </p:spPr>
        <p:txBody>
          <a:bodyPr/>
          <a:lstStyle/>
          <a:p>
            <a:r>
              <a:rPr kumimoji="1" lang="ja-JP" altLang="en-US" dirty="0" smtClean="0">
                <a:solidFill>
                  <a:srgbClr val="FF0000"/>
                </a:solidFill>
              </a:rPr>
              <a:t>国旗入場</a:t>
            </a:r>
            <a:endParaRPr kumimoji="1" lang="ja-JP" altLang="en-US" dirty="0">
              <a:solidFill>
                <a:srgbClr val="FF0000"/>
              </a:solidFill>
            </a:endParaRPr>
          </a:p>
        </p:txBody>
      </p:sp>
    </p:spTree>
    <p:extLst>
      <p:ext uri="{BB962C8B-B14F-4D97-AF65-F5344CB8AC3E}">
        <p14:creationId xmlns:p14="http://schemas.microsoft.com/office/powerpoint/2010/main" val="3222007671"/>
      </p:ext>
    </p:extLst>
  </p:cSld>
  <p:clrMapOvr>
    <a:masterClrMapping/>
  </p:clrMapOvr>
  <mc:AlternateContent xmlns:mc="http://schemas.openxmlformats.org/markup-compatibility/2006" xmlns:p14="http://schemas.microsoft.com/office/powerpoint/2010/main">
    <mc:Choice Requires="p14">
      <p:transition spd="slow" p14:dur="2000" advTm="13456"/>
    </mc:Choice>
    <mc:Fallback xmlns="">
      <p:transition spd="slow" advTm="13456"/>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432" y="-509954"/>
            <a:ext cx="12385432" cy="7561385"/>
          </a:xfrm>
          <a:prstGeom prst="rect">
            <a:avLst/>
          </a:prstGeom>
        </p:spPr>
      </p:pic>
      <p:sp>
        <p:nvSpPr>
          <p:cNvPr id="2" name="タイトル 1"/>
          <p:cNvSpPr>
            <a:spLocks noGrp="1"/>
          </p:cNvSpPr>
          <p:nvPr>
            <p:ph type="title"/>
          </p:nvPr>
        </p:nvSpPr>
        <p:spPr>
          <a:xfrm>
            <a:off x="3493476" y="5532437"/>
            <a:ext cx="10515600" cy="1325563"/>
          </a:xfrm>
        </p:spPr>
        <p:txBody>
          <a:bodyPr/>
          <a:lstStyle/>
          <a:p>
            <a:r>
              <a:rPr kumimoji="1" lang="ja-JP" altLang="en-US" dirty="0" smtClean="0">
                <a:solidFill>
                  <a:srgbClr val="FF0000"/>
                </a:solidFill>
              </a:rPr>
              <a:t>ゲイリー．ＣＫ</a:t>
            </a:r>
            <a:r>
              <a:rPr kumimoji="1" lang="en-US" altLang="ja-JP" dirty="0" smtClean="0">
                <a:solidFill>
                  <a:srgbClr val="FF0000"/>
                </a:solidFill>
              </a:rPr>
              <a:t>.</a:t>
            </a:r>
            <a:r>
              <a:rPr kumimoji="1" lang="ja-JP" altLang="en-US" dirty="0" smtClean="0">
                <a:solidFill>
                  <a:srgbClr val="FF0000"/>
                </a:solidFill>
              </a:rPr>
              <a:t>フォアン会長エレクトと</a:t>
            </a:r>
            <a:r>
              <a:rPr kumimoji="1" lang="en-US" altLang="ja-JP" dirty="0" smtClean="0">
                <a:solidFill>
                  <a:srgbClr val="FF0000"/>
                </a:solidFill>
              </a:rPr>
              <a:t/>
            </a:r>
            <a:br>
              <a:rPr kumimoji="1" lang="en-US" altLang="ja-JP" dirty="0" smtClean="0">
                <a:solidFill>
                  <a:srgbClr val="FF0000"/>
                </a:solidFill>
              </a:rPr>
            </a:br>
            <a:r>
              <a:rPr lang="ja-JP" altLang="en-US" dirty="0" smtClean="0">
                <a:solidFill>
                  <a:srgbClr val="FF0000"/>
                </a:solidFill>
              </a:rPr>
              <a:t>ロン．Ｄ</a:t>
            </a:r>
            <a:r>
              <a:rPr lang="en-US" altLang="ja-JP" dirty="0" smtClean="0">
                <a:solidFill>
                  <a:srgbClr val="FF0000"/>
                </a:solidFill>
              </a:rPr>
              <a:t>.</a:t>
            </a:r>
            <a:r>
              <a:rPr lang="ja-JP" altLang="en-US" dirty="0" smtClean="0">
                <a:solidFill>
                  <a:srgbClr val="FF0000"/>
                </a:solidFill>
              </a:rPr>
              <a:t>バートン会長</a:t>
            </a:r>
            <a:endParaRPr kumimoji="1" lang="ja-JP" altLang="en-US" dirty="0">
              <a:solidFill>
                <a:srgbClr val="FF0000"/>
              </a:solidFill>
            </a:endParaRPr>
          </a:p>
        </p:txBody>
      </p:sp>
    </p:spTree>
    <p:extLst>
      <p:ext uri="{BB962C8B-B14F-4D97-AF65-F5344CB8AC3E}">
        <p14:creationId xmlns:p14="http://schemas.microsoft.com/office/powerpoint/2010/main" val="2569064766"/>
      </p:ext>
    </p:extLst>
  </p:cSld>
  <p:clrMapOvr>
    <a:masterClrMapping/>
  </p:clrMapOvr>
  <mc:AlternateContent xmlns:mc="http://schemas.openxmlformats.org/markup-compatibility/2006" xmlns:p14="http://schemas.microsoft.com/office/powerpoint/2010/main">
    <mc:Choice Requires="p14">
      <p:transition spd="slow" p14:dur="2000" advTm="11841"/>
    </mc:Choice>
    <mc:Fallback xmlns="">
      <p:transition spd="slow" advTm="1184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445" y="0"/>
            <a:ext cx="12596445" cy="6858000"/>
          </a:xfrm>
          <a:prstGeom prst="rect">
            <a:avLst/>
          </a:prstGeom>
        </p:spPr>
      </p:pic>
      <p:sp>
        <p:nvSpPr>
          <p:cNvPr id="2" name="タイトル 1"/>
          <p:cNvSpPr>
            <a:spLocks noGrp="1"/>
          </p:cNvSpPr>
          <p:nvPr>
            <p:ph type="title"/>
          </p:nvPr>
        </p:nvSpPr>
        <p:spPr>
          <a:xfrm>
            <a:off x="123092" y="5640510"/>
            <a:ext cx="10515600" cy="1481260"/>
          </a:xfrm>
        </p:spPr>
        <p:txBody>
          <a:bodyPr/>
          <a:lstStyle/>
          <a:p>
            <a:r>
              <a:rPr kumimoji="1" lang="ja-JP" altLang="en-US" dirty="0" smtClean="0">
                <a:solidFill>
                  <a:srgbClr val="00B0F0"/>
                </a:solidFill>
              </a:rPr>
              <a:t>同時通訳を行っている日本語ブースの前で</a:t>
            </a:r>
            <a:endParaRPr kumimoji="1" lang="ja-JP" altLang="en-US" dirty="0">
              <a:solidFill>
                <a:srgbClr val="00B0F0"/>
              </a:solidFill>
            </a:endParaRPr>
          </a:p>
        </p:txBody>
      </p:sp>
    </p:spTree>
    <p:extLst>
      <p:ext uri="{BB962C8B-B14F-4D97-AF65-F5344CB8AC3E}">
        <p14:creationId xmlns:p14="http://schemas.microsoft.com/office/powerpoint/2010/main" val="1855894024"/>
      </p:ext>
    </p:extLst>
  </p:cSld>
  <p:clrMapOvr>
    <a:masterClrMapping/>
  </p:clrMapOvr>
  <mc:AlternateContent xmlns:mc="http://schemas.openxmlformats.org/markup-compatibility/2006" xmlns:p14="http://schemas.microsoft.com/office/powerpoint/2010/main">
    <mc:Choice Requires="p14">
      <p:transition spd="slow" p14:dur="2000" advTm="9504"/>
    </mc:Choice>
    <mc:Fallback xmlns="">
      <p:transition spd="slow" advTm="9504"/>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985" y="0"/>
            <a:ext cx="12361985" cy="7139354"/>
          </a:xfrm>
          <a:prstGeom prst="rect">
            <a:avLst/>
          </a:prstGeom>
        </p:spPr>
      </p:pic>
      <p:sp>
        <p:nvSpPr>
          <p:cNvPr id="2" name="タイトル 1"/>
          <p:cNvSpPr>
            <a:spLocks noGrp="1"/>
          </p:cNvSpPr>
          <p:nvPr>
            <p:ph type="title"/>
          </p:nvPr>
        </p:nvSpPr>
        <p:spPr>
          <a:xfrm>
            <a:off x="0" y="5532437"/>
            <a:ext cx="8639908" cy="1325563"/>
          </a:xfrm>
        </p:spPr>
        <p:txBody>
          <a:bodyPr/>
          <a:lstStyle/>
          <a:p>
            <a:r>
              <a:rPr kumimoji="1" lang="ja-JP" altLang="en-US" dirty="0" smtClean="0">
                <a:solidFill>
                  <a:srgbClr val="FF0000"/>
                </a:solidFill>
              </a:rPr>
              <a:t>１月１３日　第１日目</a:t>
            </a:r>
            <a:r>
              <a:rPr kumimoji="1" lang="en-US" altLang="ja-JP" dirty="0" smtClean="0">
                <a:solidFill>
                  <a:srgbClr val="FF0000"/>
                </a:solidFill>
              </a:rPr>
              <a:t/>
            </a:r>
            <a:br>
              <a:rPr kumimoji="1" lang="en-US" altLang="ja-JP" dirty="0" smtClean="0">
                <a:solidFill>
                  <a:srgbClr val="FF0000"/>
                </a:solidFill>
              </a:rPr>
            </a:br>
            <a:r>
              <a:rPr lang="ja-JP" altLang="en-US" dirty="0" smtClean="0">
                <a:solidFill>
                  <a:srgbClr val="FF0000"/>
                </a:solidFill>
              </a:rPr>
              <a:t>「今年度テーマ」発表セレモニー</a:t>
            </a:r>
            <a:endParaRPr kumimoji="1" lang="ja-JP" altLang="en-US" dirty="0">
              <a:solidFill>
                <a:srgbClr val="FF0000"/>
              </a:solidFill>
            </a:endParaRPr>
          </a:p>
        </p:txBody>
      </p:sp>
    </p:spTree>
    <p:extLst>
      <p:ext uri="{BB962C8B-B14F-4D97-AF65-F5344CB8AC3E}">
        <p14:creationId xmlns:p14="http://schemas.microsoft.com/office/powerpoint/2010/main" val="1511991125"/>
      </p:ext>
    </p:extLst>
  </p:cSld>
  <p:clrMapOvr>
    <a:masterClrMapping/>
  </p:clrMapOvr>
  <mc:AlternateContent xmlns:mc="http://schemas.openxmlformats.org/markup-compatibility/2006" xmlns:p14="http://schemas.microsoft.com/office/powerpoint/2010/main">
    <mc:Choice Requires="p14">
      <p:transition spd="slow" p14:dur="2000" advTm="10472"/>
    </mc:Choice>
    <mc:Fallback xmlns="">
      <p:transition spd="slow" advTm="10472"/>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2098675"/>
          </a:xfrm>
        </p:spPr>
        <p:txBody>
          <a:bodyPr>
            <a:normAutofit/>
          </a:bodyPr>
          <a:lstStyle/>
          <a:p>
            <a:r>
              <a:rPr kumimoji="1" lang="ja-JP" altLang="en-US" dirty="0" smtClean="0"/>
              <a:t>　　　　</a:t>
            </a:r>
            <a:r>
              <a:rPr kumimoji="1" lang="en-US" altLang="ja-JP" sz="3600" dirty="0" smtClean="0"/>
              <a:t>2014-15</a:t>
            </a:r>
            <a:r>
              <a:rPr kumimoji="1" lang="ja-JP" altLang="en-US" sz="3600" dirty="0" smtClean="0"/>
              <a:t>　ＲＩテーマ</a:t>
            </a:r>
            <a:r>
              <a:rPr kumimoji="1" lang="en-US" altLang="ja-JP" sz="3600" dirty="0" smtClean="0"/>
              <a:t/>
            </a:r>
            <a:br>
              <a:rPr kumimoji="1" lang="en-US" altLang="ja-JP" sz="3600" dirty="0" smtClean="0"/>
            </a:br>
            <a:r>
              <a:rPr kumimoji="1" lang="ja-JP" altLang="en-US" dirty="0" smtClean="0"/>
              <a:t>　　　　　　　　　</a:t>
            </a:r>
            <a:r>
              <a:rPr kumimoji="1" lang="ja-JP" altLang="en-US" sz="4800" b="1" u="sng" dirty="0" smtClean="0">
                <a:solidFill>
                  <a:srgbClr val="C00000"/>
                </a:solidFill>
              </a:rPr>
              <a:t>Ｌｉｇｈｔ　</a:t>
            </a:r>
            <a:r>
              <a:rPr lang="ja-JP" altLang="en-US" sz="4800" b="1" u="sng" dirty="0" smtClean="0">
                <a:solidFill>
                  <a:srgbClr val="C00000"/>
                </a:solidFill>
              </a:rPr>
              <a:t>ｕｐ　Ｒｏｔａｒｙ</a:t>
            </a:r>
            <a:r>
              <a:rPr lang="en-US" altLang="ja-JP" dirty="0" smtClean="0"/>
              <a:t/>
            </a:r>
            <a:br>
              <a:rPr lang="en-US" altLang="ja-JP" dirty="0" smtClean="0"/>
            </a:br>
            <a:r>
              <a:rPr lang="ja-JP" altLang="en-US" dirty="0"/>
              <a:t>　</a:t>
            </a:r>
            <a:r>
              <a:rPr lang="ja-JP" altLang="en-US" dirty="0" smtClean="0"/>
              <a:t>　　　　　　　　</a:t>
            </a:r>
            <a:endParaRPr kumimoji="1" lang="ja-JP" altLang="en-US" sz="4000"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3963" y="1867155"/>
            <a:ext cx="3286126" cy="4387148"/>
          </a:xfrm>
          <a:prstGeom prst="rect">
            <a:avLst/>
          </a:prstGeom>
        </p:spPr>
      </p:pic>
    </p:spTree>
    <p:extLst>
      <p:ext uri="{BB962C8B-B14F-4D97-AF65-F5344CB8AC3E}">
        <p14:creationId xmlns:p14="http://schemas.microsoft.com/office/powerpoint/2010/main" val="244841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4482"/>
            <a:ext cx="12192000" cy="7132482"/>
          </a:xfrm>
          <a:prstGeom prst="rect">
            <a:avLst/>
          </a:prstGeom>
        </p:spPr>
      </p:pic>
      <p:sp>
        <p:nvSpPr>
          <p:cNvPr id="2" name="タイトル 1"/>
          <p:cNvSpPr>
            <a:spLocks noGrp="1"/>
          </p:cNvSpPr>
          <p:nvPr>
            <p:ph type="title"/>
          </p:nvPr>
        </p:nvSpPr>
        <p:spPr>
          <a:xfrm>
            <a:off x="246184" y="5323987"/>
            <a:ext cx="9237785" cy="1325563"/>
          </a:xfrm>
        </p:spPr>
        <p:txBody>
          <a:bodyPr/>
          <a:lstStyle/>
          <a:p>
            <a:r>
              <a:rPr kumimoji="1" lang="en-US" altLang="ja-JP" dirty="0" smtClean="0">
                <a:solidFill>
                  <a:srgbClr val="FF0000"/>
                </a:solidFill>
              </a:rPr>
              <a:t>2014-15</a:t>
            </a:r>
            <a:r>
              <a:rPr kumimoji="1" lang="ja-JP" altLang="en-US" dirty="0" smtClean="0">
                <a:solidFill>
                  <a:srgbClr val="FF0000"/>
                </a:solidFill>
              </a:rPr>
              <a:t>国際ロータリー</a:t>
            </a:r>
            <a:r>
              <a:rPr kumimoji="1" lang="en-US" altLang="ja-JP" dirty="0" smtClean="0">
                <a:solidFill>
                  <a:srgbClr val="FF0000"/>
                </a:solidFill>
              </a:rPr>
              <a:t/>
            </a:r>
            <a:br>
              <a:rPr kumimoji="1" lang="en-US" altLang="ja-JP" dirty="0" smtClean="0">
                <a:solidFill>
                  <a:srgbClr val="FF0000"/>
                </a:solidFill>
              </a:rPr>
            </a:br>
            <a:r>
              <a:rPr lang="ja-JP" altLang="en-US" dirty="0" smtClean="0">
                <a:solidFill>
                  <a:srgbClr val="FF0000"/>
                </a:solidFill>
              </a:rPr>
              <a:t>テーマは「ＬＩＧＨＴ・ＵＰ・ＲＯＴＡＲＹ」</a:t>
            </a:r>
            <a:endParaRPr kumimoji="1" lang="ja-JP" altLang="en-US" dirty="0">
              <a:solidFill>
                <a:srgbClr val="FF0000"/>
              </a:solidFill>
            </a:endParaRPr>
          </a:p>
        </p:txBody>
      </p:sp>
    </p:spTree>
    <p:extLst>
      <p:ext uri="{BB962C8B-B14F-4D97-AF65-F5344CB8AC3E}">
        <p14:creationId xmlns:p14="http://schemas.microsoft.com/office/powerpoint/2010/main" val="3119561681"/>
      </p:ext>
    </p:extLst>
  </p:cSld>
  <p:clrMapOvr>
    <a:masterClrMapping/>
  </p:clrMapOvr>
  <mc:AlternateContent xmlns:mc="http://schemas.openxmlformats.org/markup-compatibility/2006" xmlns:p14="http://schemas.microsoft.com/office/powerpoint/2010/main">
    <mc:Choice Requires="p14">
      <p:transition spd="slow" p14:dur="2000" advTm="9857"/>
    </mc:Choice>
    <mc:Fallback xmlns="">
      <p:transition spd="slow" advTm="9857"/>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262" y="-668215"/>
            <a:ext cx="12350261" cy="7526215"/>
          </a:xfrm>
          <a:prstGeom prst="rect">
            <a:avLst/>
          </a:prstGeom>
        </p:spPr>
      </p:pic>
      <p:sp>
        <p:nvSpPr>
          <p:cNvPr id="2" name="タイトル 1"/>
          <p:cNvSpPr>
            <a:spLocks noGrp="1"/>
          </p:cNvSpPr>
          <p:nvPr>
            <p:ph type="title"/>
          </p:nvPr>
        </p:nvSpPr>
        <p:spPr>
          <a:xfrm>
            <a:off x="6646985" y="5532437"/>
            <a:ext cx="5756031" cy="1325563"/>
          </a:xfrm>
        </p:spPr>
        <p:txBody>
          <a:bodyPr/>
          <a:lstStyle/>
          <a:p>
            <a:r>
              <a:rPr kumimoji="1" lang="ja-JP" altLang="en-US" dirty="0" smtClean="0">
                <a:solidFill>
                  <a:srgbClr val="FF0000"/>
                </a:solidFill>
              </a:rPr>
              <a:t>日本語訳</a:t>
            </a:r>
            <a:r>
              <a:rPr kumimoji="1" lang="en-US" altLang="ja-JP" dirty="0" smtClean="0">
                <a:solidFill>
                  <a:srgbClr val="FF0000"/>
                </a:solidFill>
              </a:rPr>
              <a:t/>
            </a:r>
            <a:br>
              <a:rPr kumimoji="1" lang="en-US" altLang="ja-JP" dirty="0" smtClean="0">
                <a:solidFill>
                  <a:srgbClr val="FF0000"/>
                </a:solidFill>
              </a:rPr>
            </a:br>
            <a:r>
              <a:rPr lang="ja-JP" altLang="en-US" dirty="0" smtClean="0">
                <a:solidFill>
                  <a:srgbClr val="FF0000"/>
                </a:solidFill>
              </a:rPr>
              <a:t>「ロータリーに輝きを」</a:t>
            </a:r>
            <a:endParaRPr kumimoji="1" lang="ja-JP" altLang="en-US" dirty="0">
              <a:solidFill>
                <a:srgbClr val="FF0000"/>
              </a:solidFill>
            </a:endParaRPr>
          </a:p>
        </p:txBody>
      </p:sp>
    </p:spTree>
    <p:extLst>
      <p:ext uri="{BB962C8B-B14F-4D97-AF65-F5344CB8AC3E}">
        <p14:creationId xmlns:p14="http://schemas.microsoft.com/office/powerpoint/2010/main" val="2757133315"/>
      </p:ext>
    </p:extLst>
  </p:cSld>
  <p:clrMapOvr>
    <a:masterClrMapping/>
  </p:clrMapOvr>
  <mc:AlternateContent xmlns:mc="http://schemas.openxmlformats.org/markup-compatibility/2006" xmlns:p14="http://schemas.microsoft.com/office/powerpoint/2010/main">
    <mc:Choice Requires="p14">
      <p:transition spd="slow" p14:dur="2000" advTm="11656"/>
    </mc:Choice>
    <mc:Fallback xmlns="">
      <p:transition spd="slow" advTm="11656"/>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7913077"/>
          </a:xfrm>
        </p:spPr>
      </p:pic>
    </p:spTree>
    <p:extLst>
      <p:ext uri="{BB962C8B-B14F-4D97-AF65-F5344CB8AC3E}">
        <p14:creationId xmlns:p14="http://schemas.microsoft.com/office/powerpoint/2010/main" val="3167291362"/>
      </p:ext>
    </p:extLst>
  </p:cSld>
  <p:clrMapOvr>
    <a:masterClrMapping/>
  </p:clrMapOvr>
  <mc:AlternateContent xmlns:mc="http://schemas.openxmlformats.org/markup-compatibility/2006" xmlns:p14="http://schemas.microsoft.com/office/powerpoint/2010/main">
    <mc:Choice Requires="p14">
      <p:transition spd="slow" p14:dur="2000" advTm="7502"/>
    </mc:Choice>
    <mc:Fallback xmlns="">
      <p:transition spd="slow" advTm="7502"/>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74000">
              <a:schemeClr val="accent1">
                <a:lumMod val="45000"/>
                <a:lumOff val="55000"/>
              </a:schemeClr>
            </a:gs>
            <a:gs pos="5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テキスト ボックス 2"/>
          <p:cNvSpPr txBox="1"/>
          <p:nvPr/>
        </p:nvSpPr>
        <p:spPr>
          <a:xfrm>
            <a:off x="2393950" y="1229362"/>
            <a:ext cx="9378950" cy="5970865"/>
          </a:xfrm>
          <a:prstGeom prst="rect">
            <a:avLst/>
          </a:prstGeom>
          <a:noFill/>
        </p:spPr>
        <p:txBody>
          <a:bodyPr wrap="square">
            <a:spAutoFit/>
          </a:bodyPr>
          <a:lstStyle/>
          <a:p>
            <a:pPr>
              <a:lnSpc>
                <a:spcPct val="150000"/>
              </a:lnSpc>
              <a:buFont typeface="Arial" pitchFamily="34" charset="0"/>
              <a:buChar char="•"/>
              <a:defRPr/>
            </a:pPr>
            <a:r>
              <a:rPr lang="ja-JP" altLang="en-US" sz="2000" dirty="0" smtClean="0">
                <a:solidFill>
                  <a:prstClr val="black"/>
                </a:solidFill>
                <a:latin typeface="Arial" charset="0"/>
                <a:ea typeface="HGP明朝E" pitchFamily="18" charset="-128"/>
              </a:rPr>
              <a:t>　特に、国際協議会では次のことを行う</a:t>
            </a:r>
            <a:endParaRPr lang="en-US" altLang="ja-JP" sz="2000" dirty="0" smtClean="0">
              <a:solidFill>
                <a:prstClr val="black"/>
              </a:solidFill>
              <a:latin typeface="Arial" charset="0"/>
              <a:ea typeface="HGP明朝E" pitchFamily="18" charset="-128"/>
            </a:endParaRPr>
          </a:p>
          <a:p>
            <a:pPr>
              <a:lnSpc>
                <a:spcPct val="150000"/>
              </a:lnSpc>
              <a:defRPr/>
            </a:pPr>
            <a:endParaRPr lang="en-US" altLang="ja-JP" sz="2000" dirty="0" smtClean="0">
              <a:solidFill>
                <a:prstClr val="black"/>
              </a:solidFill>
              <a:latin typeface="Arial" charset="0"/>
              <a:ea typeface="HGP明朝E" pitchFamily="18" charset="-128"/>
            </a:endParaRPr>
          </a:p>
          <a:p>
            <a:pPr marL="914400" lvl="1" indent="-457200">
              <a:defRPr/>
            </a:pPr>
            <a:endParaRPr lang="en-US" altLang="ja-JP" sz="2000" dirty="0" smtClean="0">
              <a:solidFill>
                <a:prstClr val="black"/>
              </a:solidFill>
              <a:latin typeface="Arial" charset="0"/>
              <a:ea typeface="HGP明朝E" pitchFamily="18" charset="-128"/>
            </a:endParaRPr>
          </a:p>
          <a:p>
            <a:pPr marL="914400" lvl="1" indent="-457200">
              <a:buFont typeface="+mj-ea"/>
              <a:buAutoNum type="circleNumDbPlain"/>
              <a:defRPr/>
            </a:pPr>
            <a:endParaRPr lang="en-US" altLang="ja-JP" sz="2000" dirty="0" smtClean="0">
              <a:solidFill>
                <a:prstClr val="black"/>
              </a:solidFill>
              <a:latin typeface="Arial" charset="0"/>
              <a:ea typeface="HGP明朝E" pitchFamily="18" charset="-128"/>
            </a:endParaRPr>
          </a:p>
          <a:p>
            <a:pPr marL="914400" lvl="1" indent="-457200">
              <a:buFont typeface="+mj-ea"/>
              <a:buAutoNum type="circleNumDbPlain"/>
              <a:defRPr/>
            </a:pPr>
            <a:endParaRPr lang="en-US" altLang="ja-JP" sz="2000" dirty="0" smtClean="0">
              <a:solidFill>
                <a:prstClr val="black"/>
              </a:solidFill>
              <a:latin typeface="Arial" charset="0"/>
              <a:ea typeface="HGP明朝E" pitchFamily="18" charset="-128"/>
            </a:endParaRPr>
          </a:p>
          <a:p>
            <a:pPr>
              <a:lnSpc>
                <a:spcPct val="150000"/>
              </a:lnSpc>
              <a:buFont typeface="Arial" pitchFamily="34" charset="0"/>
              <a:buChar char="•"/>
              <a:defRPr/>
            </a:pPr>
            <a:endParaRPr lang="en-US" altLang="ja-JP" sz="2000" dirty="0" smtClean="0">
              <a:solidFill>
                <a:prstClr val="black"/>
              </a:solidFill>
              <a:latin typeface="Arial" charset="0"/>
              <a:ea typeface="HGP明朝E" pitchFamily="18" charset="-128"/>
            </a:endParaRPr>
          </a:p>
          <a:p>
            <a:pPr>
              <a:lnSpc>
                <a:spcPct val="150000"/>
              </a:lnSpc>
              <a:defRPr/>
            </a:pPr>
            <a:endParaRPr lang="en-US" altLang="ja-JP" sz="2000" dirty="0" smtClean="0">
              <a:solidFill>
                <a:prstClr val="black"/>
              </a:solidFill>
              <a:latin typeface="Arial" charset="0"/>
              <a:ea typeface="HGP明朝E" pitchFamily="18" charset="-128"/>
            </a:endParaRPr>
          </a:p>
          <a:p>
            <a:pPr>
              <a:lnSpc>
                <a:spcPct val="150000"/>
              </a:lnSpc>
              <a:spcAft>
                <a:spcPts val="1200"/>
              </a:spcAft>
              <a:defRPr/>
            </a:pPr>
            <a:endParaRPr lang="en-US" altLang="ja-JP" sz="2000" dirty="0" smtClean="0">
              <a:solidFill>
                <a:prstClr val="black"/>
              </a:solidFill>
              <a:latin typeface="Arial" charset="0"/>
              <a:ea typeface="HGP明朝E" pitchFamily="18" charset="-128"/>
            </a:endParaRPr>
          </a:p>
          <a:p>
            <a:pPr>
              <a:lnSpc>
                <a:spcPct val="150000"/>
              </a:lnSpc>
              <a:spcAft>
                <a:spcPts val="1200"/>
              </a:spcAft>
              <a:defRPr/>
            </a:pPr>
            <a:r>
              <a:rPr lang="ja-JP" altLang="en-US" sz="2000" dirty="0" smtClean="0">
                <a:solidFill>
                  <a:prstClr val="black"/>
                </a:solidFill>
                <a:latin typeface="Arial" charset="0"/>
                <a:ea typeface="HGP明朝E" pitchFamily="18" charset="-128"/>
              </a:rPr>
              <a:t>　</a:t>
            </a:r>
            <a:endParaRPr lang="en-US" altLang="ja-JP" sz="2000" dirty="0" smtClean="0">
              <a:solidFill>
                <a:prstClr val="black"/>
              </a:solidFill>
              <a:latin typeface="Arial" charset="0"/>
              <a:ea typeface="HGP明朝E" pitchFamily="18" charset="-128"/>
            </a:endParaRPr>
          </a:p>
          <a:p>
            <a:pPr>
              <a:lnSpc>
                <a:spcPct val="150000"/>
              </a:lnSpc>
              <a:spcAft>
                <a:spcPts val="1200"/>
              </a:spcAft>
              <a:defRPr/>
            </a:pPr>
            <a:r>
              <a:rPr lang="ja-JP" altLang="en-US" sz="2000" dirty="0">
                <a:solidFill>
                  <a:prstClr val="black"/>
                </a:solidFill>
                <a:latin typeface="Arial" charset="0"/>
                <a:ea typeface="HGP明朝E" pitchFamily="18" charset="-128"/>
              </a:rPr>
              <a:t>　</a:t>
            </a:r>
            <a:r>
              <a:rPr lang="ja-JP" altLang="en-US" sz="2000" dirty="0" smtClean="0">
                <a:solidFill>
                  <a:prstClr val="black"/>
                </a:solidFill>
                <a:latin typeface="Arial" charset="0"/>
                <a:ea typeface="HGP明朝E" pitchFamily="18" charset="-128"/>
              </a:rPr>
              <a:t>　　　　　</a:t>
            </a:r>
            <a:r>
              <a:rPr lang="ja-JP" altLang="en-US" sz="2800" dirty="0" smtClean="0">
                <a:solidFill>
                  <a:prstClr val="black"/>
                </a:solidFill>
                <a:latin typeface="Arial" charset="0"/>
                <a:ea typeface="HGP明朝E" pitchFamily="18" charset="-128"/>
              </a:rPr>
              <a:t>参加者はガバナーエレクトとその配偶者のみ。</a:t>
            </a:r>
            <a:endParaRPr lang="en-US" altLang="ja-JP" sz="2800" dirty="0" smtClean="0">
              <a:solidFill>
                <a:prstClr val="black"/>
              </a:solidFill>
              <a:latin typeface="Arial" charset="0"/>
              <a:ea typeface="HGP明朝E" pitchFamily="18" charset="-128"/>
            </a:endParaRPr>
          </a:p>
          <a:p>
            <a:pPr>
              <a:lnSpc>
                <a:spcPct val="150000"/>
              </a:lnSpc>
              <a:spcAft>
                <a:spcPts val="1200"/>
              </a:spcAft>
              <a:defRPr/>
            </a:pPr>
            <a:r>
              <a:rPr lang="ja-JP" altLang="en-US" sz="2000" dirty="0">
                <a:solidFill>
                  <a:prstClr val="black"/>
                </a:solidFill>
                <a:latin typeface="Arial" charset="0"/>
                <a:ea typeface="HGP明朝E" pitchFamily="18" charset="-128"/>
              </a:rPr>
              <a:t>　</a:t>
            </a:r>
            <a:r>
              <a:rPr lang="ja-JP" altLang="en-US" sz="2000" dirty="0" smtClean="0">
                <a:solidFill>
                  <a:prstClr val="black"/>
                </a:solidFill>
                <a:latin typeface="Arial" charset="0"/>
                <a:ea typeface="HGP明朝E" pitchFamily="18" charset="-128"/>
              </a:rPr>
              <a:t>　　　　（配偶者プログラムも同時並行して夫人としてのロータリー知識の取得）</a:t>
            </a:r>
            <a:endParaRPr lang="en-US" altLang="ja-JP" sz="2000" dirty="0" smtClean="0">
              <a:solidFill>
                <a:prstClr val="black"/>
              </a:solidFill>
              <a:latin typeface="Arial" charset="0"/>
              <a:ea typeface="HGP明朝E" pitchFamily="18" charset="-128"/>
            </a:endParaRPr>
          </a:p>
          <a:p>
            <a:pPr>
              <a:lnSpc>
                <a:spcPct val="150000"/>
              </a:lnSpc>
              <a:defRPr/>
            </a:pPr>
            <a:endParaRPr lang="ja-JP" altLang="en-US" sz="2000" dirty="0">
              <a:solidFill>
                <a:prstClr val="black"/>
              </a:solidFill>
              <a:latin typeface="Arial" charset="0"/>
              <a:ea typeface="HGP明朝E" pitchFamily="18" charset="-128"/>
            </a:endParaRPr>
          </a:p>
        </p:txBody>
      </p:sp>
      <p:sp>
        <p:nvSpPr>
          <p:cNvPr id="4" name="テキスト ボックス 3"/>
          <p:cNvSpPr txBox="1"/>
          <p:nvPr/>
        </p:nvSpPr>
        <p:spPr>
          <a:xfrm>
            <a:off x="1847850" y="635379"/>
            <a:ext cx="6985000" cy="646331"/>
          </a:xfrm>
          <a:prstGeom prst="rect">
            <a:avLst/>
          </a:prstGeom>
          <a:noFill/>
        </p:spPr>
        <p:txBody>
          <a:bodyPr>
            <a:spAutoFit/>
          </a:bodyPr>
          <a:lstStyle/>
          <a:p>
            <a:pPr marL="271463" lvl="2" indent="-271463">
              <a:lnSpc>
                <a:spcPct val="150000"/>
              </a:lnSpc>
              <a:defRPr/>
            </a:pPr>
            <a:r>
              <a:rPr lang="ja-JP" altLang="en-US" sz="2400" dirty="0">
                <a:latin typeface="+mj-ea"/>
                <a:ea typeface="+mj-ea"/>
              </a:rPr>
              <a:t>（</a:t>
            </a:r>
            <a:r>
              <a:rPr lang="en-US" altLang="ja-JP" sz="2400" dirty="0">
                <a:latin typeface="+mj-ea"/>
                <a:ea typeface="+mj-ea"/>
              </a:rPr>
              <a:t>1</a:t>
            </a:r>
            <a:r>
              <a:rPr lang="ja-JP" altLang="en-US" sz="2400" dirty="0">
                <a:latin typeface="+mj-ea"/>
                <a:ea typeface="+mj-ea"/>
              </a:rPr>
              <a:t>）　国際協議会</a:t>
            </a:r>
            <a:endParaRPr lang="en-US" altLang="ja-JP" sz="2400" dirty="0">
              <a:latin typeface="+mj-ea"/>
              <a:ea typeface="+mj-ea"/>
            </a:endParaRPr>
          </a:p>
        </p:txBody>
      </p:sp>
      <p:sp>
        <p:nvSpPr>
          <p:cNvPr id="8196" name="正方形/長方形 4"/>
          <p:cNvSpPr>
            <a:spLocks noChangeArrowheads="1"/>
          </p:cNvSpPr>
          <p:nvPr/>
        </p:nvSpPr>
        <p:spPr bwMode="auto">
          <a:xfrm>
            <a:off x="2660650" y="1823884"/>
            <a:ext cx="8845550" cy="2862322"/>
          </a:xfrm>
          <a:prstGeom prst="rect">
            <a:avLst/>
          </a:prstGeom>
          <a:solidFill>
            <a:srgbClr val="FFFF99"/>
          </a:solidFill>
          <a:ln w="25400">
            <a:solidFill>
              <a:srgbClr val="FFC000"/>
            </a:solidFill>
            <a:miter lim="800000"/>
            <a:headEnd/>
            <a:tailEnd/>
          </a:ln>
        </p:spPr>
        <p:txBody>
          <a:bodyPr wrap="square">
            <a:spAutoFit/>
          </a:bodyPr>
          <a:lstStyle>
            <a:lvl1pPr marL="342900" indent="-342900" eaLnBrk="0" hangingPunct="0">
              <a:defRPr kumimoji="1">
                <a:solidFill>
                  <a:schemeClr val="tx1"/>
                </a:solidFill>
                <a:latin typeface="Arial" panose="020B0604020202020204" pitchFamily="34" charset="0"/>
                <a:ea typeface="ＭＳ Ｐゴシック" panose="020B0600070205080204" pitchFamily="50" charset="-128"/>
              </a:defRPr>
            </a:lvl1pPr>
            <a:lvl2pPr marL="914400" indent="-45720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lvl="1" eaLnBrk="1" hangingPunct="1">
              <a:lnSpc>
                <a:spcPct val="150000"/>
              </a:lnSpc>
              <a:buFont typeface="HGP明朝E" panose="02020900000000000000" pitchFamily="18" charset="-128"/>
              <a:buAutoNum type="circleNumDbPlain"/>
            </a:pPr>
            <a:r>
              <a:rPr lang="ja-JP" altLang="en-US" sz="2400" dirty="0" smtClean="0">
                <a:solidFill>
                  <a:srgbClr val="000000"/>
                </a:solidFill>
                <a:ea typeface="HGP明朝E" panose="02020900000000000000" pitchFamily="18" charset="-128"/>
              </a:rPr>
              <a:t>次</a:t>
            </a:r>
            <a:r>
              <a:rPr lang="ja-JP" altLang="en-US" sz="2400" dirty="0">
                <a:solidFill>
                  <a:srgbClr val="000000"/>
                </a:solidFill>
                <a:ea typeface="HGP明朝E" panose="02020900000000000000" pitchFamily="18" charset="-128"/>
              </a:rPr>
              <a:t>年度の国際ロータリーの</a:t>
            </a:r>
            <a:r>
              <a:rPr lang="ja-JP" altLang="en-US" sz="2400" dirty="0">
                <a:solidFill>
                  <a:srgbClr val="0000FF"/>
                </a:solidFill>
                <a:ea typeface="HGP明朝E" panose="02020900000000000000" pitchFamily="18" charset="-128"/>
              </a:rPr>
              <a:t>テーマ</a:t>
            </a:r>
            <a:r>
              <a:rPr lang="ja-JP" altLang="en-US" sz="2400" dirty="0">
                <a:solidFill>
                  <a:srgbClr val="000000"/>
                </a:solidFill>
                <a:ea typeface="HGP明朝E" panose="02020900000000000000" pitchFamily="18" charset="-128"/>
              </a:rPr>
              <a:t>の説明と</a:t>
            </a:r>
            <a:r>
              <a:rPr lang="ja-JP" altLang="en-US" sz="2400" dirty="0" smtClean="0">
                <a:solidFill>
                  <a:srgbClr val="000000"/>
                </a:solidFill>
                <a:ea typeface="HGP明朝E" panose="02020900000000000000" pitchFamily="18" charset="-128"/>
              </a:rPr>
              <a:t>実施について</a:t>
            </a:r>
            <a:endParaRPr lang="en-US" altLang="ja-JP" sz="2400" dirty="0">
              <a:solidFill>
                <a:srgbClr val="000000"/>
              </a:solidFill>
              <a:ea typeface="HGP明朝E" panose="02020900000000000000" pitchFamily="18" charset="-128"/>
            </a:endParaRPr>
          </a:p>
          <a:p>
            <a:pPr lvl="1" eaLnBrk="1" hangingPunct="1">
              <a:lnSpc>
                <a:spcPct val="150000"/>
              </a:lnSpc>
              <a:buFont typeface="HGP明朝E" panose="02020900000000000000" pitchFamily="18" charset="-128"/>
              <a:buAutoNum type="circleNumDbPlain"/>
            </a:pPr>
            <a:r>
              <a:rPr lang="ja-JP" altLang="en-US" sz="2400" dirty="0" smtClean="0">
                <a:solidFill>
                  <a:srgbClr val="000000"/>
                </a:solidFill>
                <a:ea typeface="HGP明朝E" panose="02020900000000000000" pitchFamily="18" charset="-128"/>
              </a:rPr>
              <a:t>ワークショップにて推進活動に関する情報の取得及び</a:t>
            </a:r>
            <a:endParaRPr lang="en-US" altLang="ja-JP" sz="2400" dirty="0" smtClean="0">
              <a:solidFill>
                <a:srgbClr val="000000"/>
              </a:solidFill>
              <a:ea typeface="HGP明朝E" panose="02020900000000000000" pitchFamily="18" charset="-128"/>
            </a:endParaRPr>
          </a:p>
          <a:p>
            <a:pPr marL="457200" lvl="1" indent="0" eaLnBrk="1" hangingPunct="1">
              <a:lnSpc>
                <a:spcPct val="150000"/>
              </a:lnSpc>
            </a:pPr>
            <a:r>
              <a:rPr lang="ja-JP" altLang="en-US" sz="2400" dirty="0">
                <a:solidFill>
                  <a:srgbClr val="000000"/>
                </a:solidFill>
                <a:ea typeface="HGP明朝E" panose="02020900000000000000" pitchFamily="18" charset="-128"/>
              </a:rPr>
              <a:t>　</a:t>
            </a:r>
            <a:r>
              <a:rPr lang="ja-JP" altLang="en-US" sz="2400" dirty="0" smtClean="0">
                <a:solidFill>
                  <a:srgbClr val="000000"/>
                </a:solidFill>
                <a:ea typeface="HGP明朝E" panose="02020900000000000000" pitchFamily="18" charset="-128"/>
              </a:rPr>
              <a:t>　 ＲＩ役員による経験談とディスカッション</a:t>
            </a:r>
            <a:endParaRPr lang="en-US" altLang="ja-JP" sz="2400" dirty="0" smtClean="0">
              <a:solidFill>
                <a:srgbClr val="000000"/>
              </a:solidFill>
              <a:ea typeface="HGP明朝E" panose="02020900000000000000" pitchFamily="18" charset="-128"/>
            </a:endParaRPr>
          </a:p>
          <a:p>
            <a:pPr marL="457200" lvl="1" indent="0" eaLnBrk="1" hangingPunct="1">
              <a:lnSpc>
                <a:spcPct val="150000"/>
              </a:lnSpc>
            </a:pPr>
            <a:r>
              <a:rPr lang="ja-JP" altLang="en-US" sz="2400" dirty="0" smtClean="0">
                <a:solidFill>
                  <a:srgbClr val="000000"/>
                </a:solidFill>
                <a:ea typeface="HGP明朝E" panose="02020900000000000000" pitchFamily="18" charset="-128"/>
              </a:rPr>
              <a:t>③ ガバナーエレクト同士で</a:t>
            </a:r>
            <a:r>
              <a:rPr lang="ja-JP" altLang="en-US" sz="2400" dirty="0">
                <a:solidFill>
                  <a:srgbClr val="000000"/>
                </a:solidFill>
                <a:ea typeface="HGP明朝E" panose="02020900000000000000" pitchFamily="18" charset="-128"/>
              </a:rPr>
              <a:t>の</a:t>
            </a:r>
            <a:r>
              <a:rPr lang="ja-JP" altLang="en-US" sz="2400" dirty="0" smtClean="0">
                <a:solidFill>
                  <a:srgbClr val="000000"/>
                </a:solidFill>
                <a:ea typeface="HGP明朝E" panose="02020900000000000000" pitchFamily="18" charset="-128"/>
              </a:rPr>
              <a:t>アイデア交換とパネル討論</a:t>
            </a:r>
            <a:endParaRPr lang="en-US" altLang="ja-JP" sz="2400" dirty="0" smtClean="0">
              <a:solidFill>
                <a:srgbClr val="000000"/>
              </a:solidFill>
              <a:ea typeface="HGP明朝E" panose="02020900000000000000" pitchFamily="18" charset="-128"/>
            </a:endParaRPr>
          </a:p>
          <a:p>
            <a:pPr marL="457200" lvl="1" indent="0" eaLnBrk="1" hangingPunct="1">
              <a:lnSpc>
                <a:spcPct val="150000"/>
              </a:lnSpc>
            </a:pPr>
            <a:r>
              <a:rPr lang="ja-JP" altLang="en-US" sz="2400" dirty="0" smtClean="0">
                <a:solidFill>
                  <a:srgbClr val="000000"/>
                </a:solidFill>
                <a:ea typeface="HGP明朝E" panose="02020900000000000000" pitchFamily="18" charset="-128"/>
              </a:rPr>
              <a:t>④激励と意欲の喚起</a:t>
            </a:r>
            <a:r>
              <a:rPr lang="ja-JP" altLang="en-US" sz="2400" dirty="0">
                <a:solidFill>
                  <a:srgbClr val="000000"/>
                </a:solidFill>
                <a:ea typeface="HGP明朝E" panose="02020900000000000000" pitchFamily="18" charset="-128"/>
              </a:rPr>
              <a:t>　　　　　　　　　　　　　　　　　　　　　　　　　</a:t>
            </a:r>
            <a:r>
              <a:rPr lang="ja-JP" altLang="en-US" sz="2000" dirty="0">
                <a:solidFill>
                  <a:srgbClr val="000000"/>
                </a:solidFill>
                <a:ea typeface="HGP明朝E" panose="02020900000000000000" pitchFamily="18" charset="-128"/>
              </a:rPr>
              <a:t>　</a:t>
            </a:r>
            <a:endParaRPr lang="en-US" altLang="ja-JP" sz="2000" dirty="0">
              <a:solidFill>
                <a:srgbClr val="000000"/>
              </a:solidFill>
              <a:ea typeface="HGP明朝E" panose="02020900000000000000" pitchFamily="18" charset="-128"/>
            </a:endParaRPr>
          </a:p>
        </p:txBody>
      </p:sp>
      <p:sp>
        <p:nvSpPr>
          <p:cNvPr id="7173"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ctr" anchorCtr="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1887842B-D680-4441-9EEF-4064F9E09B38}" type="slidenum">
              <a:rPr kumimoji="0" lang="ja-JP" altLang="en-US">
                <a:solidFill>
                  <a:srgbClr val="FFFFFF"/>
                </a:solidFill>
              </a:rPr>
              <a:pPr eaLnBrk="1" hangingPunct="1"/>
              <a:t>18</a:t>
            </a:fld>
            <a:endParaRPr kumimoji="0" lang="en-US" altLang="ja-JP">
              <a:solidFill>
                <a:srgbClr val="FFFFFF"/>
              </a:solidFill>
            </a:endParaRPr>
          </a:p>
        </p:txBody>
      </p:sp>
      <p:sp>
        <p:nvSpPr>
          <p:cNvPr id="7" name="テキスト ボックス 6"/>
          <p:cNvSpPr txBox="1"/>
          <p:nvPr/>
        </p:nvSpPr>
        <p:spPr>
          <a:xfrm>
            <a:off x="1847850" y="11620"/>
            <a:ext cx="6985000" cy="739775"/>
          </a:xfrm>
          <a:prstGeom prst="rect">
            <a:avLst/>
          </a:prstGeom>
          <a:noFill/>
        </p:spPr>
        <p:txBody>
          <a:bodyPr>
            <a:spAutoFit/>
          </a:bodyPr>
          <a:lstStyle/>
          <a:p>
            <a:pPr marL="271463" lvl="2" indent="-271463">
              <a:lnSpc>
                <a:spcPct val="150000"/>
              </a:lnSpc>
              <a:defRPr/>
            </a:pPr>
            <a:r>
              <a:rPr lang="en-US" altLang="ja-JP" sz="2800" dirty="0">
                <a:latin typeface="+mj-ea"/>
                <a:ea typeface="+mj-ea"/>
              </a:rPr>
              <a:t>1.</a:t>
            </a:r>
            <a:r>
              <a:rPr lang="ja-JP" altLang="en-US" sz="2800" dirty="0">
                <a:latin typeface="+mj-ea"/>
                <a:ea typeface="+mj-ea"/>
              </a:rPr>
              <a:t>　国際協議会の報告</a:t>
            </a:r>
            <a:endParaRPr lang="en-US" altLang="ja-JP" sz="2800" dirty="0">
              <a:latin typeface="+mj-ea"/>
              <a:ea typeface="+mj-ea"/>
            </a:endParaRPr>
          </a:p>
        </p:txBody>
      </p:sp>
    </p:spTree>
    <p:extLst>
      <p:ext uri="{BB962C8B-B14F-4D97-AF65-F5344CB8AC3E}">
        <p14:creationId xmlns:p14="http://schemas.microsoft.com/office/powerpoint/2010/main" val="867893833"/>
      </p:ext>
    </p:extLst>
  </p:cSld>
  <p:clrMapOvr>
    <a:masterClrMapping/>
  </p:clrMapOvr>
  <p:transition advTm="25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 calcmode="lin" valueType="num">
                                      <p:cBhvr additive="base">
                                        <p:cTn id="7" dur="500" fill="hold"/>
                                        <p:tgtEl>
                                          <p:spTgt spid="81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6">
                                            <p:txEl>
                                              <p:pRg st="1" end="1"/>
                                            </p:txEl>
                                          </p:spTgt>
                                        </p:tgtEl>
                                        <p:attrNameLst>
                                          <p:attrName>style.visibility</p:attrName>
                                        </p:attrNameLst>
                                      </p:cBhvr>
                                      <p:to>
                                        <p:strVal val="visible"/>
                                      </p:to>
                                    </p:set>
                                    <p:anim calcmode="lin" valueType="num">
                                      <p:cBhvr additive="base">
                                        <p:cTn id="13" dur="500" fill="hold"/>
                                        <p:tgtEl>
                                          <p:spTgt spid="819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6">
                                            <p:txEl>
                                              <p:pRg st="2" end="2"/>
                                            </p:txEl>
                                          </p:spTgt>
                                        </p:tgtEl>
                                        <p:attrNameLst>
                                          <p:attrName>style.visibility</p:attrName>
                                        </p:attrNameLst>
                                      </p:cBhvr>
                                      <p:to>
                                        <p:strVal val="visible"/>
                                      </p:to>
                                    </p:set>
                                    <p:anim calcmode="lin" valueType="num">
                                      <p:cBhvr additive="base">
                                        <p:cTn id="19" dur="500" fill="hold"/>
                                        <p:tgtEl>
                                          <p:spTgt spid="819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96">
                                            <p:txEl>
                                              <p:pRg st="3" end="3"/>
                                            </p:txEl>
                                          </p:spTgt>
                                        </p:tgtEl>
                                        <p:attrNameLst>
                                          <p:attrName>style.visibility</p:attrName>
                                        </p:attrNameLst>
                                      </p:cBhvr>
                                      <p:to>
                                        <p:strVal val="visible"/>
                                      </p:to>
                                    </p:set>
                                    <p:anim calcmode="lin" valueType="num">
                                      <p:cBhvr additive="base">
                                        <p:cTn id="25" dur="500" fill="hold"/>
                                        <p:tgtEl>
                                          <p:spTgt spid="819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196">
                                            <p:txEl>
                                              <p:pRg st="4" end="4"/>
                                            </p:txEl>
                                          </p:spTgt>
                                        </p:tgtEl>
                                        <p:attrNameLst>
                                          <p:attrName>style.visibility</p:attrName>
                                        </p:attrNameLst>
                                      </p:cBhvr>
                                      <p:to>
                                        <p:strVal val="visible"/>
                                      </p:to>
                                    </p:set>
                                    <p:anim calcmode="lin" valueType="num">
                                      <p:cBhvr additive="base">
                                        <p:cTn id="31" dur="500" fill="hold"/>
                                        <p:tgtEl>
                                          <p:spTgt spid="819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74000">
              <a:schemeClr val="accent1">
                <a:lumMod val="45000"/>
                <a:lumOff val="55000"/>
              </a:schemeClr>
            </a:gs>
            <a:gs pos="5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正方形/長方形 2"/>
          <p:cNvSpPr/>
          <p:nvPr/>
        </p:nvSpPr>
        <p:spPr>
          <a:xfrm>
            <a:off x="4381428" y="3244334"/>
            <a:ext cx="3429144" cy="369332"/>
          </a:xfrm>
          <a:prstGeom prst="rect">
            <a:avLst/>
          </a:prstGeom>
        </p:spPr>
        <p:txBody>
          <a:bodyPr wrap="none">
            <a:spAutoFit/>
          </a:bodyPr>
          <a:lstStyle/>
          <a:p>
            <a:r>
              <a:rPr lang="ja-JP" altLang="en-US" dirty="0">
                <a:solidFill>
                  <a:schemeClr val="bg1"/>
                </a:solidFill>
              </a:rPr>
              <a:t>ゲイリー</a:t>
            </a:r>
            <a:r>
              <a:rPr lang="en-US" altLang="ja-JP" dirty="0">
                <a:solidFill>
                  <a:schemeClr val="bg1"/>
                </a:solidFill>
              </a:rPr>
              <a:t>.</a:t>
            </a:r>
            <a:r>
              <a:rPr lang="ja-JP" altLang="en-US" dirty="0">
                <a:solidFill>
                  <a:schemeClr val="bg1"/>
                </a:solidFill>
              </a:rPr>
              <a:t>ＣＫ</a:t>
            </a:r>
            <a:r>
              <a:rPr lang="en-US" altLang="ja-JP" dirty="0">
                <a:solidFill>
                  <a:schemeClr val="bg1"/>
                </a:solidFill>
              </a:rPr>
              <a:t>.</a:t>
            </a:r>
            <a:r>
              <a:rPr lang="ja-JP" altLang="en-US" dirty="0">
                <a:solidFill>
                  <a:schemeClr val="bg1"/>
                </a:solidFill>
              </a:rPr>
              <a:t>フォアン会長エレクト</a:t>
            </a:r>
            <a:endParaRPr lang="ja-JP" altLang="en-US" dirty="0"/>
          </a:p>
        </p:txBody>
      </p:sp>
      <p:sp>
        <p:nvSpPr>
          <p:cNvPr id="6" name="テキスト ボックス 5"/>
          <p:cNvSpPr txBox="1"/>
          <p:nvPr/>
        </p:nvSpPr>
        <p:spPr>
          <a:xfrm>
            <a:off x="1466850" y="1690688"/>
            <a:ext cx="6985000" cy="738664"/>
          </a:xfrm>
          <a:prstGeom prst="rect">
            <a:avLst/>
          </a:prstGeom>
          <a:noFill/>
        </p:spPr>
        <p:txBody>
          <a:bodyPr>
            <a:spAutoFit/>
          </a:bodyPr>
          <a:lstStyle/>
          <a:p>
            <a:pPr marL="271463" lvl="2" indent="-271463">
              <a:lnSpc>
                <a:spcPct val="150000"/>
              </a:lnSpc>
              <a:defRPr/>
            </a:pPr>
            <a:r>
              <a:rPr lang="ja-JP" altLang="en-US" sz="2800" dirty="0" smtClean="0">
                <a:latin typeface="+mj-ea"/>
                <a:ea typeface="+mj-ea"/>
              </a:rPr>
              <a:t>●屋外でのピクニックやバーベキュー大会</a:t>
            </a:r>
            <a:endParaRPr lang="en-US" altLang="ja-JP" sz="2800" dirty="0">
              <a:latin typeface="+mj-ea"/>
              <a:ea typeface="+mj-ea"/>
            </a:endParaRPr>
          </a:p>
        </p:txBody>
      </p:sp>
      <p:sp>
        <p:nvSpPr>
          <p:cNvPr id="7" name="タイトル 6"/>
          <p:cNvSpPr>
            <a:spLocks noGrp="1"/>
          </p:cNvSpPr>
          <p:nvPr>
            <p:ph type="title"/>
          </p:nvPr>
        </p:nvSpPr>
        <p:spPr/>
        <p:txBody>
          <a:bodyPr/>
          <a:lstStyle/>
          <a:p>
            <a:r>
              <a:rPr kumimoji="1" lang="ja-JP" altLang="en-US" dirty="0" smtClean="0"/>
              <a:t>ロータリーデーの開催</a:t>
            </a:r>
            <a:endParaRPr kumimoji="1" lang="ja-JP" altLang="en-US" dirty="0"/>
          </a:p>
        </p:txBody>
      </p:sp>
      <p:sp>
        <p:nvSpPr>
          <p:cNvPr id="10" name="テキスト ボックス 9"/>
          <p:cNvSpPr txBox="1"/>
          <p:nvPr/>
        </p:nvSpPr>
        <p:spPr>
          <a:xfrm>
            <a:off x="1466850" y="2420540"/>
            <a:ext cx="6985000" cy="738664"/>
          </a:xfrm>
          <a:prstGeom prst="rect">
            <a:avLst/>
          </a:prstGeom>
          <a:noFill/>
        </p:spPr>
        <p:txBody>
          <a:bodyPr>
            <a:spAutoFit/>
          </a:bodyPr>
          <a:lstStyle/>
          <a:p>
            <a:pPr marL="271463" lvl="2" indent="-271463">
              <a:lnSpc>
                <a:spcPct val="150000"/>
              </a:lnSpc>
              <a:defRPr/>
            </a:pPr>
            <a:r>
              <a:rPr lang="ja-JP" altLang="en-US" sz="2800" dirty="0" smtClean="0">
                <a:latin typeface="+mj-ea"/>
                <a:ea typeface="+mj-ea"/>
              </a:rPr>
              <a:t>●スポーツ行事やコンサート</a:t>
            </a:r>
            <a:endParaRPr lang="en-US" altLang="ja-JP" sz="2800" dirty="0">
              <a:latin typeface="+mj-ea"/>
              <a:ea typeface="+mj-ea"/>
            </a:endParaRPr>
          </a:p>
        </p:txBody>
      </p:sp>
      <p:sp>
        <p:nvSpPr>
          <p:cNvPr id="11" name="テキスト ボックス 10"/>
          <p:cNvSpPr txBox="1"/>
          <p:nvPr/>
        </p:nvSpPr>
        <p:spPr>
          <a:xfrm>
            <a:off x="1466850" y="3059668"/>
            <a:ext cx="6985000" cy="738664"/>
          </a:xfrm>
          <a:prstGeom prst="rect">
            <a:avLst/>
          </a:prstGeom>
          <a:noFill/>
        </p:spPr>
        <p:txBody>
          <a:bodyPr>
            <a:spAutoFit/>
          </a:bodyPr>
          <a:lstStyle/>
          <a:p>
            <a:pPr marL="271463" lvl="2" indent="-271463">
              <a:lnSpc>
                <a:spcPct val="150000"/>
              </a:lnSpc>
              <a:defRPr/>
            </a:pPr>
            <a:r>
              <a:rPr lang="ja-JP" altLang="en-US" sz="2800" dirty="0" smtClean="0">
                <a:latin typeface="+mj-ea"/>
                <a:ea typeface="+mj-ea"/>
              </a:rPr>
              <a:t>●家族向けのマラソン大会</a:t>
            </a:r>
            <a:endParaRPr lang="en-US" altLang="ja-JP" sz="2800" dirty="0">
              <a:latin typeface="+mj-ea"/>
              <a:ea typeface="+mj-ea"/>
            </a:endParaRPr>
          </a:p>
        </p:txBody>
      </p:sp>
      <p:sp>
        <p:nvSpPr>
          <p:cNvPr id="12" name="テキスト ボックス 11"/>
          <p:cNvSpPr txBox="1"/>
          <p:nvPr/>
        </p:nvSpPr>
        <p:spPr>
          <a:xfrm>
            <a:off x="1466850" y="3754915"/>
            <a:ext cx="6985000" cy="738664"/>
          </a:xfrm>
          <a:prstGeom prst="rect">
            <a:avLst/>
          </a:prstGeom>
          <a:noFill/>
        </p:spPr>
        <p:txBody>
          <a:bodyPr>
            <a:spAutoFit/>
          </a:bodyPr>
          <a:lstStyle/>
          <a:p>
            <a:pPr marL="271463" lvl="2" indent="-271463">
              <a:lnSpc>
                <a:spcPct val="150000"/>
              </a:lnSpc>
              <a:defRPr/>
            </a:pPr>
            <a:r>
              <a:rPr lang="ja-JP" altLang="en-US" sz="2800" dirty="0" smtClean="0">
                <a:latin typeface="+mj-ea"/>
                <a:ea typeface="+mj-ea"/>
              </a:rPr>
              <a:t>●地元のお祭りやイベントに併せた催し</a:t>
            </a:r>
            <a:endParaRPr lang="en-US" altLang="ja-JP" sz="2800" dirty="0">
              <a:latin typeface="+mj-ea"/>
              <a:ea typeface="+mj-ea"/>
            </a:endParaRPr>
          </a:p>
        </p:txBody>
      </p:sp>
      <p:sp>
        <p:nvSpPr>
          <p:cNvPr id="13" name="テキスト ボックス 12"/>
          <p:cNvSpPr txBox="1"/>
          <p:nvPr/>
        </p:nvSpPr>
        <p:spPr>
          <a:xfrm>
            <a:off x="1466850" y="4450162"/>
            <a:ext cx="6985000" cy="738664"/>
          </a:xfrm>
          <a:prstGeom prst="rect">
            <a:avLst/>
          </a:prstGeom>
          <a:noFill/>
        </p:spPr>
        <p:txBody>
          <a:bodyPr>
            <a:spAutoFit/>
          </a:bodyPr>
          <a:lstStyle/>
          <a:p>
            <a:pPr marL="271463" lvl="2" indent="-271463">
              <a:lnSpc>
                <a:spcPct val="150000"/>
              </a:lnSpc>
              <a:defRPr/>
            </a:pPr>
            <a:r>
              <a:rPr lang="ja-JP" altLang="en-US" sz="2800" dirty="0" smtClean="0">
                <a:latin typeface="+mj-ea"/>
                <a:ea typeface="+mj-ea"/>
              </a:rPr>
              <a:t>●美術館やカルチャーセンターでのイベント</a:t>
            </a:r>
            <a:endParaRPr lang="en-US" altLang="ja-JP" sz="2800" dirty="0">
              <a:latin typeface="+mj-ea"/>
              <a:ea typeface="+mj-ea"/>
            </a:endParaRPr>
          </a:p>
        </p:txBody>
      </p:sp>
      <p:sp>
        <p:nvSpPr>
          <p:cNvPr id="14" name="テキスト ボックス 13"/>
          <p:cNvSpPr txBox="1"/>
          <p:nvPr/>
        </p:nvSpPr>
        <p:spPr>
          <a:xfrm>
            <a:off x="1466850" y="5188826"/>
            <a:ext cx="6985000" cy="738664"/>
          </a:xfrm>
          <a:prstGeom prst="rect">
            <a:avLst/>
          </a:prstGeom>
          <a:noFill/>
        </p:spPr>
        <p:txBody>
          <a:bodyPr>
            <a:spAutoFit/>
          </a:bodyPr>
          <a:lstStyle/>
          <a:p>
            <a:pPr marL="271463" lvl="2" indent="-271463">
              <a:lnSpc>
                <a:spcPct val="150000"/>
              </a:lnSpc>
              <a:defRPr/>
            </a:pPr>
            <a:r>
              <a:rPr lang="ja-JP" altLang="en-US" sz="2800" dirty="0" smtClean="0">
                <a:latin typeface="+mj-ea"/>
                <a:ea typeface="+mj-ea"/>
              </a:rPr>
              <a:t>●チケット制のレセプションや夕食会</a:t>
            </a:r>
            <a:endParaRPr lang="en-US" altLang="ja-JP" sz="2800" dirty="0">
              <a:latin typeface="+mj-ea"/>
              <a:ea typeface="+mj-ea"/>
            </a:endParaRPr>
          </a:p>
        </p:txBody>
      </p:sp>
    </p:spTree>
    <p:extLst>
      <p:ext uri="{BB962C8B-B14F-4D97-AF65-F5344CB8AC3E}">
        <p14:creationId xmlns:p14="http://schemas.microsoft.com/office/powerpoint/2010/main" val="4165334313"/>
      </p:ext>
    </p:extLst>
  </p:cSld>
  <p:clrMapOvr>
    <a:masterClrMapping/>
  </p:clrMapOvr>
  <mc:AlternateContent xmlns:mc="http://schemas.openxmlformats.org/markup-compatibility/2006" xmlns:p14="http://schemas.microsoft.com/office/powerpoint/2010/main">
    <mc:Choice Requires="p14">
      <p:transition spd="slow" p14:dur="2000" advTm="1368"/>
    </mc:Choice>
    <mc:Fallback xmlns="">
      <p:transition spd="slow" advTm="13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6149"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ctr" anchorCtr="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32F19CD-178C-45C5-85EF-842C35741692}" type="slidenum">
              <a:rPr kumimoji="0" lang="ja-JP" altLang="en-US">
                <a:solidFill>
                  <a:schemeClr val="bg1"/>
                </a:solidFill>
              </a:rPr>
              <a:pPr eaLnBrk="1" hangingPunct="1"/>
              <a:t>2</a:t>
            </a:fld>
            <a:endParaRPr kumimoji="0" lang="en-US" altLang="ja-JP">
              <a:solidFill>
                <a:schemeClr val="bg1"/>
              </a:solidFill>
            </a:endParaRPr>
          </a:p>
        </p:txBody>
      </p:sp>
      <p:sp>
        <p:nvSpPr>
          <p:cNvPr id="13314" name="タイトル 1"/>
          <p:cNvSpPr>
            <a:spLocks noGrp="1"/>
          </p:cNvSpPr>
          <p:nvPr>
            <p:ph type="ctrTitle"/>
          </p:nvPr>
        </p:nvSpPr>
        <p:spPr>
          <a:xfrm>
            <a:off x="393700" y="476249"/>
            <a:ext cx="11315700" cy="2460381"/>
          </a:xfrm>
          <a:ln w="38100">
            <a:solidFill>
              <a:srgbClr val="0070C0"/>
            </a:solidFill>
          </a:ln>
        </p:spPr>
        <p:txBody>
          <a:bodyPr>
            <a:noAutofit/>
          </a:bodyPr>
          <a:lstStyle/>
          <a:p>
            <a:pPr>
              <a:defRPr/>
            </a:pPr>
            <a:r>
              <a:rPr lang="ja-JP" altLang="en-US" sz="3600" b="1" dirty="0">
                <a:solidFill>
                  <a:srgbClr val="FF0000"/>
                </a:solidFill>
                <a:effectLst>
                  <a:outerShdw blurRad="38100" dist="38100" dir="2700000" algn="tl">
                    <a:srgbClr val="000000">
                      <a:alpha val="43137"/>
                    </a:srgbClr>
                  </a:outerShdw>
                </a:effectLst>
              </a:rPr>
              <a:t>国際ロータリー　第</a:t>
            </a:r>
            <a:r>
              <a:rPr altLang="ja-JP" sz="3600" b="1" dirty="0">
                <a:solidFill>
                  <a:srgbClr val="FF0000"/>
                </a:solidFill>
                <a:effectLst>
                  <a:outerShdw blurRad="38100" dist="38100" dir="2700000" algn="tl">
                    <a:srgbClr val="000000">
                      <a:alpha val="43137"/>
                    </a:srgbClr>
                  </a:outerShdw>
                </a:effectLst>
              </a:rPr>
              <a:t>2790</a:t>
            </a:r>
            <a:r>
              <a:rPr lang="ja-JP" altLang="en-US" sz="3600" b="1" dirty="0">
                <a:solidFill>
                  <a:srgbClr val="FF0000"/>
                </a:solidFill>
                <a:effectLst>
                  <a:outerShdw blurRad="38100" dist="38100" dir="2700000" algn="tl">
                    <a:srgbClr val="000000">
                      <a:alpha val="43137"/>
                    </a:srgbClr>
                  </a:outerShdw>
                </a:effectLst>
              </a:rPr>
              <a:t>地区</a:t>
            </a:r>
            <a:r>
              <a:rPr altLang="ja-JP" sz="2000" b="1" dirty="0">
                <a:solidFill>
                  <a:srgbClr val="FF0000"/>
                </a:solidFill>
                <a:effectLst>
                  <a:outerShdw blurRad="38100" dist="38100" dir="2700000" algn="tl">
                    <a:srgbClr val="000000">
                      <a:alpha val="43137"/>
                    </a:srgbClr>
                  </a:outerShdw>
                </a:effectLst>
              </a:rPr>
              <a:t/>
            </a:r>
            <a:br>
              <a:rPr altLang="ja-JP" sz="2000" b="1" dirty="0">
                <a:solidFill>
                  <a:srgbClr val="FF0000"/>
                </a:solidFill>
                <a:effectLst>
                  <a:outerShdw blurRad="38100" dist="38100" dir="2700000" algn="tl">
                    <a:srgbClr val="000000">
                      <a:alpha val="43137"/>
                    </a:srgbClr>
                  </a:outerShdw>
                </a:effectLst>
              </a:rPr>
            </a:br>
            <a:r>
              <a:rPr altLang="ja-JP" sz="2000" b="1" dirty="0">
                <a:solidFill>
                  <a:srgbClr val="FF0000"/>
                </a:solidFill>
                <a:effectLst>
                  <a:outerShdw blurRad="38100" dist="38100" dir="2700000" algn="tl">
                    <a:srgbClr val="000000">
                      <a:alpha val="43137"/>
                    </a:srgbClr>
                  </a:outerShdw>
                </a:effectLst>
              </a:rPr>
              <a:t/>
            </a:r>
            <a:br>
              <a:rPr altLang="ja-JP" sz="2000" b="1" dirty="0">
                <a:solidFill>
                  <a:srgbClr val="FF0000"/>
                </a:solidFill>
                <a:effectLst>
                  <a:outerShdw blurRad="38100" dist="38100" dir="2700000" algn="tl">
                    <a:srgbClr val="000000">
                      <a:alpha val="43137"/>
                    </a:srgbClr>
                  </a:outerShdw>
                </a:effectLst>
              </a:rPr>
            </a:br>
            <a:r>
              <a:rPr lang="ja-JP" altLang="en-US" sz="3600" b="1" dirty="0" smtClean="0">
                <a:solidFill>
                  <a:srgbClr val="0070C0"/>
                </a:solidFill>
                <a:effectLst>
                  <a:outerShdw blurRad="38100" dist="38100" dir="2700000" algn="tl">
                    <a:srgbClr val="000000">
                      <a:alpha val="43137"/>
                    </a:srgbClr>
                  </a:outerShdw>
                </a:effectLst>
              </a:rPr>
              <a:t>地区研修・協議会</a:t>
            </a:r>
            <a:r>
              <a:rPr lang="en-US" altLang="ja-JP" sz="3600" b="1" dirty="0" smtClean="0">
                <a:solidFill>
                  <a:srgbClr val="0070C0"/>
                </a:solidFill>
                <a:effectLst>
                  <a:outerShdw blurRad="38100" dist="38100" dir="2700000" algn="tl">
                    <a:srgbClr val="000000">
                      <a:alpha val="43137"/>
                    </a:srgbClr>
                  </a:outerShdw>
                </a:effectLst>
              </a:rPr>
              <a:t/>
            </a:r>
            <a:br>
              <a:rPr lang="en-US" altLang="ja-JP" sz="3600" b="1" dirty="0" smtClean="0">
                <a:solidFill>
                  <a:srgbClr val="0070C0"/>
                </a:solidFill>
                <a:effectLst>
                  <a:outerShdw blurRad="38100" dist="38100" dir="2700000" algn="tl">
                    <a:srgbClr val="000000">
                      <a:alpha val="43137"/>
                    </a:srgbClr>
                  </a:outerShdw>
                </a:effectLst>
              </a:rPr>
            </a:br>
            <a:endParaRPr lang="ja-JP" altLang="en-US" sz="3600" b="1" dirty="0">
              <a:solidFill>
                <a:srgbClr val="0070C0"/>
              </a:solidFill>
              <a:effectLst>
                <a:outerShdw blurRad="38100" dist="38100" dir="2700000" algn="tl">
                  <a:srgbClr val="000000">
                    <a:alpha val="43137"/>
                  </a:srgbClr>
                </a:outerShdw>
              </a:effectLst>
            </a:endParaRPr>
          </a:p>
        </p:txBody>
      </p:sp>
      <p:sp>
        <p:nvSpPr>
          <p:cNvPr id="5" name="タイトル 1"/>
          <p:cNvSpPr txBox="1">
            <a:spLocks/>
          </p:cNvSpPr>
          <p:nvPr/>
        </p:nvSpPr>
        <p:spPr bwMode="auto">
          <a:xfrm>
            <a:off x="811457" y="3158300"/>
            <a:ext cx="9650411" cy="2132196"/>
          </a:xfrm>
          <a:prstGeom prst="rect">
            <a:avLst/>
          </a:prstGeom>
          <a:noFill/>
          <a:ln w="9525">
            <a:noFill/>
            <a:miter lim="800000"/>
            <a:headEnd/>
            <a:tailEnd/>
          </a:ln>
        </p:spPr>
        <p:txBody>
          <a:bodyPr anchor="b"/>
          <a:lstStyle/>
          <a:p>
            <a:pPr marL="363538" eaLnBrk="0" hangingPunct="0">
              <a:lnSpc>
                <a:spcPct val="150000"/>
              </a:lnSpc>
              <a:spcAft>
                <a:spcPts val="600"/>
              </a:spcAft>
              <a:buFont typeface="Arial" pitchFamily="34" charset="0"/>
              <a:buChar char="•"/>
              <a:defRPr/>
            </a:pPr>
            <a:r>
              <a:rPr kumimoji="0" lang="ja-JP" altLang="en-US" sz="2400" b="1" dirty="0">
                <a:latin typeface="+mn-ea"/>
              </a:rPr>
              <a:t>　月　 日　：　</a:t>
            </a:r>
            <a:r>
              <a:rPr kumimoji="0" lang="en-US" altLang="ja-JP" sz="2400" b="1" dirty="0" smtClean="0">
                <a:latin typeface="+mn-ea"/>
              </a:rPr>
              <a:t>2014</a:t>
            </a:r>
            <a:r>
              <a:rPr kumimoji="0" lang="ja-JP" altLang="en-US" sz="2400" b="1" dirty="0" smtClean="0">
                <a:latin typeface="+mn-ea"/>
              </a:rPr>
              <a:t>年４月</a:t>
            </a:r>
            <a:r>
              <a:rPr kumimoji="0" lang="en-US" altLang="ja-JP" sz="2400" b="1" dirty="0" smtClean="0">
                <a:latin typeface="+mn-ea"/>
              </a:rPr>
              <a:t>29</a:t>
            </a:r>
            <a:r>
              <a:rPr kumimoji="0" lang="ja-JP" altLang="en-US" sz="2400" b="1" dirty="0" smtClean="0">
                <a:latin typeface="+mn-ea"/>
              </a:rPr>
              <a:t>日（火）</a:t>
            </a:r>
            <a:r>
              <a:rPr kumimoji="0" lang="ja-JP" altLang="en-US" sz="2400" b="1" dirty="0">
                <a:latin typeface="+mn-ea"/>
              </a:rPr>
              <a:t>　</a:t>
            </a:r>
            <a:r>
              <a:rPr kumimoji="0" lang="en-US" altLang="ja-JP" sz="2400" b="1" dirty="0">
                <a:latin typeface="+mn-ea"/>
              </a:rPr>
              <a:t> </a:t>
            </a:r>
            <a:r>
              <a:rPr kumimoji="0" lang="en-US" altLang="ja-JP" sz="2400" b="1" dirty="0" smtClean="0">
                <a:latin typeface="+mn-ea"/>
              </a:rPr>
              <a:t>10</a:t>
            </a:r>
            <a:r>
              <a:rPr kumimoji="0" lang="ja-JP" altLang="en-US" sz="2400" b="1" dirty="0" smtClean="0">
                <a:latin typeface="+mn-ea"/>
              </a:rPr>
              <a:t>：</a:t>
            </a:r>
            <a:r>
              <a:rPr kumimoji="0" lang="en-US" altLang="ja-JP" sz="2400" b="1" dirty="0" smtClean="0">
                <a:latin typeface="+mn-ea"/>
              </a:rPr>
              <a:t>00</a:t>
            </a:r>
            <a:r>
              <a:rPr kumimoji="0" lang="ja-JP" altLang="en-US" sz="2400" b="1" dirty="0" smtClean="0">
                <a:latin typeface="+mn-ea"/>
              </a:rPr>
              <a:t>点鐘</a:t>
            </a:r>
            <a:endParaRPr kumimoji="0" lang="en-US" altLang="ja-JP" sz="2400" b="1" dirty="0" smtClean="0">
              <a:latin typeface="+mn-ea"/>
            </a:endParaRPr>
          </a:p>
          <a:p>
            <a:pPr marL="363538" eaLnBrk="0" hangingPunct="0">
              <a:lnSpc>
                <a:spcPct val="150000"/>
              </a:lnSpc>
              <a:spcAft>
                <a:spcPts val="600"/>
              </a:spcAft>
              <a:buFont typeface="Arial" pitchFamily="34" charset="0"/>
              <a:buChar char="•"/>
              <a:defRPr/>
            </a:pPr>
            <a:r>
              <a:rPr kumimoji="0" lang="ja-JP" altLang="en-US" sz="2400" b="1" dirty="0">
                <a:latin typeface="+mn-ea"/>
              </a:rPr>
              <a:t>　会　 場　：　</a:t>
            </a:r>
            <a:r>
              <a:rPr kumimoji="0" lang="ja-JP" altLang="en-US" sz="2400" b="1" dirty="0" smtClean="0">
                <a:latin typeface="+mn-ea"/>
              </a:rPr>
              <a:t>アパホテル＆リゾート東京ベイ幕張ホール</a:t>
            </a:r>
            <a:endParaRPr kumimoji="0" lang="en-US" altLang="ja-JP" sz="2400" b="1" dirty="0">
              <a:latin typeface="+mn-ea"/>
            </a:endParaRPr>
          </a:p>
          <a:p>
            <a:pPr marL="363538" eaLnBrk="0" hangingPunct="0">
              <a:lnSpc>
                <a:spcPct val="150000"/>
              </a:lnSpc>
              <a:buFont typeface="Arial" pitchFamily="34" charset="0"/>
              <a:buChar char="•"/>
              <a:defRPr/>
            </a:pPr>
            <a:r>
              <a:rPr kumimoji="0" lang="ja-JP" altLang="en-US" sz="2400" b="1" dirty="0">
                <a:latin typeface="+mn-ea"/>
              </a:rPr>
              <a:t>　</a:t>
            </a:r>
            <a:r>
              <a:rPr kumimoji="0" lang="ja-JP" altLang="en-US" sz="2400" b="1" dirty="0" smtClean="0">
                <a:latin typeface="+mn-ea"/>
              </a:rPr>
              <a:t>対象者  </a:t>
            </a:r>
            <a:r>
              <a:rPr kumimoji="0" lang="ja-JP" altLang="en-US" sz="2400" b="1" dirty="0">
                <a:latin typeface="+mn-ea"/>
              </a:rPr>
              <a:t>：</a:t>
            </a:r>
            <a:r>
              <a:rPr kumimoji="0" lang="ja-JP" altLang="en-US" sz="2400" b="1" dirty="0">
                <a:solidFill>
                  <a:srgbClr val="C00000"/>
                </a:solidFill>
                <a:latin typeface="+mn-ea"/>
              </a:rPr>
              <a:t>　</a:t>
            </a:r>
            <a:r>
              <a:rPr kumimoji="0" lang="ja-JP" altLang="en-US" sz="2400" b="1" dirty="0" smtClean="0">
                <a:solidFill>
                  <a:srgbClr val="C00000"/>
                </a:solidFill>
                <a:effectLst>
                  <a:outerShdw blurRad="38100" dist="38100" dir="2700000" algn="tl">
                    <a:srgbClr val="000000">
                      <a:alpha val="43137"/>
                    </a:srgbClr>
                  </a:outerShdw>
                </a:effectLst>
                <a:latin typeface="+mn-ea"/>
              </a:rPr>
              <a:t>国際ロータリー第２７９０地区　８４クラブ委員会委員長</a:t>
            </a:r>
            <a:endParaRPr kumimoji="0" lang="en-US" altLang="ja-JP" sz="2400" b="1" dirty="0">
              <a:solidFill>
                <a:srgbClr val="C00000"/>
              </a:solidFill>
              <a:effectLst>
                <a:outerShdw blurRad="38100" dist="38100" dir="2700000" algn="tl">
                  <a:srgbClr val="000000">
                    <a:alpha val="43137"/>
                  </a:srgbClr>
                </a:outerShdw>
              </a:effectLst>
              <a:latin typeface="+mn-ea"/>
            </a:endParaRPr>
          </a:p>
        </p:txBody>
      </p:sp>
      <p:sp>
        <p:nvSpPr>
          <p:cNvPr id="7" name="タイトル 1"/>
          <p:cNvSpPr txBox="1">
            <a:spLocks/>
          </p:cNvSpPr>
          <p:nvPr/>
        </p:nvSpPr>
        <p:spPr bwMode="auto">
          <a:xfrm>
            <a:off x="6287293" y="5512167"/>
            <a:ext cx="5207000" cy="1125538"/>
          </a:xfrm>
          <a:prstGeom prst="rect">
            <a:avLst/>
          </a:prstGeom>
          <a:noFill/>
          <a:ln w="9525">
            <a:noFill/>
            <a:miter lim="800000"/>
            <a:headEnd/>
            <a:tailEnd/>
          </a:ln>
        </p:spPr>
        <p:txBody>
          <a:bodyPr anchor="b"/>
          <a:lstStyle/>
          <a:p>
            <a:pPr marL="363538" eaLnBrk="0" hangingPunct="0">
              <a:defRPr/>
            </a:pPr>
            <a:r>
              <a:rPr kumimoji="0" lang="en-US" altLang="ja-JP" sz="2000" b="1" dirty="0" smtClean="0">
                <a:latin typeface="+mn-ea"/>
              </a:rPr>
              <a:t>R I</a:t>
            </a:r>
            <a:r>
              <a:rPr kumimoji="0" lang="ja-JP" altLang="en-US" sz="2000" b="1" dirty="0" smtClean="0">
                <a:latin typeface="+mn-ea"/>
              </a:rPr>
              <a:t> </a:t>
            </a:r>
            <a:r>
              <a:rPr kumimoji="0" lang="ja-JP" altLang="en-US" sz="2000" b="1" dirty="0">
                <a:latin typeface="+mn-ea"/>
              </a:rPr>
              <a:t>第</a:t>
            </a:r>
            <a:r>
              <a:rPr kumimoji="0" lang="en-US" altLang="ja-JP" sz="2000" b="1" dirty="0">
                <a:latin typeface="+mn-ea"/>
              </a:rPr>
              <a:t>2790</a:t>
            </a:r>
            <a:r>
              <a:rPr kumimoji="0" lang="ja-JP" altLang="en-US" sz="2000" b="1" dirty="0">
                <a:latin typeface="+mn-ea"/>
              </a:rPr>
              <a:t>地区　　　</a:t>
            </a:r>
            <a:endParaRPr kumimoji="0" lang="en-US" altLang="ja-JP" sz="2000" b="1" dirty="0" smtClean="0">
              <a:latin typeface="+mn-ea"/>
            </a:endParaRPr>
          </a:p>
          <a:p>
            <a:pPr marL="363538" eaLnBrk="0" hangingPunct="0">
              <a:defRPr/>
            </a:pPr>
            <a:r>
              <a:rPr kumimoji="0" lang="ja-JP" altLang="en-US" sz="2000" b="1" dirty="0">
                <a:latin typeface="+mn-ea"/>
              </a:rPr>
              <a:t>　　　　　ガバナー・エレクト　</a:t>
            </a:r>
            <a:r>
              <a:rPr kumimoji="0" lang="ja-JP" altLang="en-US" sz="2000" b="1" dirty="0" smtClean="0">
                <a:latin typeface="+mn-ea"/>
              </a:rPr>
              <a:t>宇佐見　透</a:t>
            </a:r>
            <a:r>
              <a:rPr kumimoji="0" lang="ja-JP" altLang="en-US" sz="2000" dirty="0">
                <a:latin typeface="+mn-ea"/>
              </a:rPr>
              <a:t>　　</a:t>
            </a:r>
            <a:endParaRPr kumimoji="0" lang="en-US" altLang="ja-JP" sz="2000" dirty="0">
              <a:latin typeface="+mn-ea"/>
            </a:endParaRPr>
          </a:p>
          <a:p>
            <a:pPr marL="363538" eaLnBrk="0" hangingPunct="0">
              <a:defRPr/>
            </a:pPr>
            <a:endParaRPr kumimoji="0" lang="en-US" altLang="ja-JP" sz="2000" dirty="0">
              <a:latin typeface="+mn-ea"/>
            </a:endParaRPr>
          </a:p>
        </p:txBody>
      </p:sp>
    </p:spTree>
    <p:extLst>
      <p:ext uri="{BB962C8B-B14F-4D97-AF65-F5344CB8AC3E}">
        <p14:creationId xmlns:p14="http://schemas.microsoft.com/office/powerpoint/2010/main" val="1236416662"/>
      </p:ext>
    </p:extLst>
  </p:cSld>
  <p:clrMapOvr>
    <a:masterClrMapping/>
  </p:clrMapOvr>
  <p:transition advTm="3265"/>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74000">
              <a:schemeClr val="accent1">
                <a:lumMod val="45000"/>
                <a:lumOff val="55000"/>
              </a:schemeClr>
            </a:gs>
            <a:gs pos="5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78830"/>
            <a:ext cx="10515600" cy="790575"/>
          </a:xfrm>
        </p:spPr>
        <p:txBody>
          <a:bodyPr/>
          <a:lstStyle/>
          <a:p>
            <a:r>
              <a:rPr kumimoji="1" lang="ja-JP" altLang="en-US" dirty="0" smtClean="0"/>
              <a:t>ロータリーデー開催のヒント</a:t>
            </a:r>
            <a:endParaRPr kumimoji="1" lang="ja-JP" altLang="en-US" dirty="0"/>
          </a:p>
        </p:txBody>
      </p:sp>
      <p:sp>
        <p:nvSpPr>
          <p:cNvPr id="5" name="コンテンツ プレースホルダー 4"/>
          <p:cNvSpPr>
            <a:spLocks noGrp="1"/>
          </p:cNvSpPr>
          <p:nvPr>
            <p:ph idx="1"/>
          </p:nvPr>
        </p:nvSpPr>
        <p:spPr>
          <a:xfrm>
            <a:off x="838200" y="1676018"/>
            <a:ext cx="10515600" cy="892175"/>
          </a:xfrm>
        </p:spPr>
        <p:txBody>
          <a:bodyPr/>
          <a:lstStyle/>
          <a:p>
            <a:r>
              <a:rPr kumimoji="1" lang="ja-JP" altLang="en-US" dirty="0" smtClean="0"/>
              <a:t>興味深い話のできる講演者、著名人、音楽家など参加者の関心を呼ぶゲストを招く</a:t>
            </a:r>
            <a:endParaRPr kumimoji="1" lang="ja-JP" altLang="en-US" dirty="0"/>
          </a:p>
        </p:txBody>
      </p:sp>
      <p:sp>
        <p:nvSpPr>
          <p:cNvPr id="6" name="コンテンツ プレースホルダー 4"/>
          <p:cNvSpPr txBox="1">
            <a:spLocks/>
          </p:cNvSpPr>
          <p:nvPr/>
        </p:nvSpPr>
        <p:spPr>
          <a:xfrm>
            <a:off x="838200" y="2790844"/>
            <a:ext cx="10515600" cy="892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smtClean="0"/>
              <a:t>食べ物を提供するイベントを行う場合は、社交的な食事より、バーベキュー大会のような堅苦しくない方法を選ぶ。</a:t>
            </a:r>
            <a:endParaRPr lang="ja-JP" altLang="en-US" dirty="0"/>
          </a:p>
        </p:txBody>
      </p:sp>
      <p:sp>
        <p:nvSpPr>
          <p:cNvPr id="7" name="コンテンツ プレースホルダー 4"/>
          <p:cNvSpPr txBox="1">
            <a:spLocks/>
          </p:cNvSpPr>
          <p:nvPr/>
        </p:nvSpPr>
        <p:spPr>
          <a:xfrm>
            <a:off x="838200" y="4128320"/>
            <a:ext cx="10515600" cy="509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smtClean="0"/>
              <a:t>参加料は低く設定する。</a:t>
            </a:r>
            <a:endParaRPr lang="ja-JP" altLang="en-US" dirty="0"/>
          </a:p>
        </p:txBody>
      </p:sp>
      <p:sp>
        <p:nvSpPr>
          <p:cNvPr id="8" name="コンテンツ プレースホルダー 4"/>
          <p:cNvSpPr txBox="1">
            <a:spLocks/>
          </p:cNvSpPr>
          <p:nvPr/>
        </p:nvSpPr>
        <p:spPr>
          <a:xfrm>
            <a:off x="838200" y="5083209"/>
            <a:ext cx="10515600" cy="509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smtClean="0"/>
              <a:t>家族で参加しやすいイベントにする。</a:t>
            </a:r>
            <a:endParaRPr lang="ja-JP" altLang="en-US" dirty="0"/>
          </a:p>
        </p:txBody>
      </p:sp>
      <p:sp>
        <p:nvSpPr>
          <p:cNvPr id="12" name="コンテンツ プレースホルダー 4"/>
          <p:cNvSpPr txBox="1">
            <a:spLocks/>
          </p:cNvSpPr>
          <p:nvPr/>
        </p:nvSpPr>
        <p:spPr>
          <a:xfrm>
            <a:off x="1003300" y="5783304"/>
            <a:ext cx="10515600" cy="509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smtClean="0"/>
              <a:t>　　　　　　　　　　　　　　　　　　　　　　　　　　　　　　　　　</a:t>
            </a:r>
            <a:r>
              <a:rPr lang="ja-JP" altLang="en-US" sz="2400" dirty="0" smtClean="0"/>
              <a:t>次ﾍﾟｰｼﾞ続く</a:t>
            </a:r>
            <a:endParaRPr lang="ja-JP" altLang="en-US" sz="2400" dirty="0"/>
          </a:p>
        </p:txBody>
      </p:sp>
    </p:spTree>
    <p:extLst>
      <p:ext uri="{BB962C8B-B14F-4D97-AF65-F5344CB8AC3E}">
        <p14:creationId xmlns:p14="http://schemas.microsoft.com/office/powerpoint/2010/main" val="315751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74000">
              <a:schemeClr val="accent1">
                <a:lumMod val="45000"/>
                <a:lumOff val="55000"/>
              </a:schemeClr>
            </a:gs>
            <a:gs pos="5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コンテンツ プレースホルダー 4"/>
          <p:cNvSpPr txBox="1">
            <a:spLocks/>
          </p:cNvSpPr>
          <p:nvPr/>
        </p:nvSpPr>
        <p:spPr>
          <a:xfrm>
            <a:off x="546100" y="3155610"/>
            <a:ext cx="10896600" cy="14163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smtClean="0"/>
              <a:t>ロータリーの奉仕の理念を実践している地域社会の人の表彰</a:t>
            </a:r>
            <a:endParaRPr lang="en-US" altLang="ja-JP" dirty="0" smtClean="0"/>
          </a:p>
          <a:p>
            <a:pPr marL="0" indent="0">
              <a:buNone/>
            </a:pPr>
            <a:r>
              <a:rPr lang="ja-JP" altLang="en-US" dirty="0"/>
              <a:t>　</a:t>
            </a:r>
            <a:r>
              <a:rPr lang="ja-JP" altLang="en-US" dirty="0" smtClean="0"/>
              <a:t>または紹介。</a:t>
            </a:r>
            <a:endParaRPr lang="ja-JP" altLang="en-US" dirty="0"/>
          </a:p>
        </p:txBody>
      </p:sp>
      <p:sp>
        <p:nvSpPr>
          <p:cNvPr id="5" name="コンテンツ プレースホルダー 4"/>
          <p:cNvSpPr txBox="1">
            <a:spLocks/>
          </p:cNvSpPr>
          <p:nvPr/>
        </p:nvSpPr>
        <p:spPr>
          <a:xfrm>
            <a:off x="546100" y="2249148"/>
            <a:ext cx="10515600" cy="6718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smtClean="0"/>
              <a:t>参加型の奉仕プロジェクトを実施する。</a:t>
            </a:r>
            <a:endParaRPr lang="ja-JP" altLang="en-US" dirty="0"/>
          </a:p>
        </p:txBody>
      </p:sp>
      <p:sp>
        <p:nvSpPr>
          <p:cNvPr id="6" name="コンテンツ プレースホルダー 4"/>
          <p:cNvSpPr txBox="1">
            <a:spLocks/>
          </p:cNvSpPr>
          <p:nvPr/>
        </p:nvSpPr>
        <p:spPr>
          <a:xfrm>
            <a:off x="546100" y="774363"/>
            <a:ext cx="10515600" cy="10779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smtClean="0"/>
              <a:t>ロータリーの専門用語や、ロータリーだけで通用する慣行は避ける。</a:t>
            </a:r>
            <a:endParaRPr lang="en-US" altLang="ja-JP" dirty="0" smtClean="0"/>
          </a:p>
          <a:p>
            <a:pPr marL="0" indent="0">
              <a:buNone/>
            </a:pPr>
            <a:r>
              <a:rPr lang="ja-JP" altLang="en-US" dirty="0"/>
              <a:t>　</a:t>
            </a:r>
            <a:r>
              <a:rPr lang="ja-JP" altLang="en-US" dirty="0" smtClean="0"/>
              <a:t>ロータリーの魅力を参加者に感じてもらうこと。</a:t>
            </a:r>
            <a:endParaRPr lang="ja-JP" altLang="en-US" dirty="0"/>
          </a:p>
        </p:txBody>
      </p:sp>
      <p:sp>
        <p:nvSpPr>
          <p:cNvPr id="7" name="コンテンツ プレースホルダー 4"/>
          <p:cNvSpPr txBox="1">
            <a:spLocks/>
          </p:cNvSpPr>
          <p:nvPr/>
        </p:nvSpPr>
        <p:spPr>
          <a:xfrm>
            <a:off x="546100" y="4571999"/>
            <a:ext cx="11493500" cy="8321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smtClean="0"/>
              <a:t>地元のメディアに、イベントの情報や記事を掲載、または放送してもらう。</a:t>
            </a:r>
            <a:endParaRPr lang="en-US" altLang="ja-JP" dirty="0" smtClean="0"/>
          </a:p>
          <a:p>
            <a:pPr marL="0" indent="0">
              <a:buNone/>
            </a:pPr>
            <a:endParaRPr lang="ja-JP" altLang="en-US" dirty="0"/>
          </a:p>
        </p:txBody>
      </p:sp>
    </p:spTree>
    <p:extLst>
      <p:ext uri="{BB962C8B-B14F-4D97-AF65-F5344CB8AC3E}">
        <p14:creationId xmlns:p14="http://schemas.microsoft.com/office/powerpoint/2010/main" val="36635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7" name="テキスト ボックス 6"/>
          <p:cNvSpPr txBox="1"/>
          <p:nvPr/>
        </p:nvSpPr>
        <p:spPr>
          <a:xfrm>
            <a:off x="1219200" y="549275"/>
            <a:ext cx="8778875" cy="738664"/>
          </a:xfrm>
          <a:prstGeom prst="rect">
            <a:avLst/>
          </a:prstGeom>
          <a:solidFill>
            <a:schemeClr val="accent4">
              <a:lumMod val="40000"/>
              <a:lumOff val="60000"/>
            </a:schemeClr>
          </a:solidFill>
          <a:ln w="31750">
            <a:solidFill>
              <a:schemeClr val="tx1"/>
            </a:solidFill>
          </a:ln>
        </p:spPr>
        <p:txBody>
          <a:bodyPr wrap="square">
            <a:spAutoFit/>
          </a:bodyPr>
          <a:lstStyle/>
          <a:p>
            <a:pPr marL="449263" lvl="3" indent="-449263">
              <a:lnSpc>
                <a:spcPct val="150000"/>
              </a:lnSpc>
              <a:defRPr/>
            </a:pPr>
            <a:r>
              <a:rPr kumimoji="0" lang="ja-JP" altLang="en-US" sz="2800" kern="0" dirty="0" smtClean="0">
                <a:solidFill>
                  <a:prstClr val="black"/>
                </a:solidFill>
                <a:latin typeface="HGP明朝E"/>
                <a:ea typeface="HGP明朝E" pitchFamily="18" charset="-128"/>
              </a:rPr>
              <a:t>　　地区ＤＬＰ（</a:t>
            </a:r>
            <a:r>
              <a:rPr kumimoji="0" lang="en-US" altLang="ja-JP" sz="2800" kern="0" dirty="0" smtClean="0">
                <a:solidFill>
                  <a:prstClr val="black"/>
                </a:solidFill>
                <a:latin typeface="HGP明朝E"/>
                <a:ea typeface="HGP明朝E" pitchFamily="18" charset="-128"/>
              </a:rPr>
              <a:t>District</a:t>
            </a:r>
            <a:r>
              <a:rPr kumimoji="0" lang="ja-JP" altLang="en-US" sz="2800" kern="0" dirty="0" smtClean="0">
                <a:solidFill>
                  <a:prstClr val="black"/>
                </a:solidFill>
                <a:latin typeface="HGP明朝E"/>
                <a:ea typeface="HGP明朝E" pitchFamily="18" charset="-128"/>
              </a:rPr>
              <a:t>・</a:t>
            </a:r>
            <a:r>
              <a:rPr kumimoji="0" lang="en-US" altLang="ja-JP" sz="2800" kern="0" dirty="0" smtClean="0">
                <a:solidFill>
                  <a:prstClr val="black"/>
                </a:solidFill>
                <a:latin typeface="HGP明朝E"/>
                <a:ea typeface="HGP明朝E" pitchFamily="18" charset="-128"/>
              </a:rPr>
              <a:t>Leader ship</a:t>
            </a:r>
            <a:r>
              <a:rPr kumimoji="0" lang="ja-JP" altLang="en-US" sz="2800" kern="0" dirty="0" smtClean="0">
                <a:solidFill>
                  <a:prstClr val="black"/>
                </a:solidFill>
                <a:latin typeface="HGP明朝E"/>
                <a:ea typeface="HGP明朝E" pitchFamily="18" charset="-128"/>
              </a:rPr>
              <a:t>・</a:t>
            </a:r>
            <a:r>
              <a:rPr kumimoji="0" lang="en-US" altLang="ja-JP" sz="2800" kern="0" dirty="0" smtClean="0">
                <a:solidFill>
                  <a:prstClr val="black"/>
                </a:solidFill>
                <a:latin typeface="HGP明朝E"/>
                <a:ea typeface="HGP明朝E" pitchFamily="18" charset="-128"/>
              </a:rPr>
              <a:t>Plan)</a:t>
            </a:r>
            <a:r>
              <a:rPr kumimoji="0" lang="ja-JP" altLang="en-US" sz="2800" kern="0" dirty="0" smtClean="0">
                <a:solidFill>
                  <a:prstClr val="black"/>
                </a:solidFill>
                <a:latin typeface="HGP明朝E"/>
                <a:ea typeface="HGP明朝E" pitchFamily="18" charset="-128"/>
              </a:rPr>
              <a:t>について</a:t>
            </a:r>
            <a:endParaRPr kumimoji="0" lang="en-US" altLang="ja-JP" sz="2800" kern="0" dirty="0" smtClean="0">
              <a:solidFill>
                <a:prstClr val="black"/>
              </a:solidFill>
              <a:latin typeface="HGP明朝E"/>
              <a:ea typeface="HGP明朝E" pitchFamily="18" charset="-128"/>
            </a:endParaRPr>
          </a:p>
        </p:txBody>
      </p:sp>
      <p:cxnSp>
        <p:nvCxnSpPr>
          <p:cNvPr id="15" name="直線コネクタ 14"/>
          <p:cNvCxnSpPr/>
          <p:nvPr/>
        </p:nvCxnSpPr>
        <p:spPr>
          <a:xfrm>
            <a:off x="1050926" y="3131977"/>
            <a:ext cx="3174" cy="3351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702300" y="2041595"/>
            <a:ext cx="12700" cy="10699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a:stCxn id="22" idx="3"/>
            <a:endCxn id="23" idx="1"/>
          </p:cNvCxnSpPr>
          <p:nvPr/>
        </p:nvCxnSpPr>
        <p:spPr>
          <a:xfrm>
            <a:off x="3267076" y="1787680"/>
            <a:ext cx="1143000" cy="95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1041400" y="3111500"/>
            <a:ext cx="100107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781053" y="1533764"/>
            <a:ext cx="2486023" cy="507831"/>
          </a:xfrm>
          <a:prstGeom prst="rect">
            <a:avLst/>
          </a:prstGeom>
          <a:solidFill>
            <a:srgbClr val="FFC000"/>
          </a:solidFill>
          <a:ln w="31750">
            <a:solidFill>
              <a:schemeClr val="tx1"/>
            </a:solidFill>
          </a:ln>
        </p:spPr>
        <p:txBody>
          <a:bodyPr wrap="square">
            <a:spAutoFit/>
          </a:bodyPr>
          <a:lstStyle/>
          <a:p>
            <a:pPr marL="449263" lvl="3" indent="-449263" algn="ctr">
              <a:lnSpc>
                <a:spcPct val="150000"/>
              </a:lnSpc>
              <a:defRPr/>
            </a:pPr>
            <a:r>
              <a:rPr kumimoji="0" lang="ja-JP" altLang="en-US" kern="0" dirty="0" smtClean="0">
                <a:latin typeface="HGP明朝E"/>
                <a:ea typeface="HGP明朝E" pitchFamily="18" charset="-128"/>
              </a:rPr>
              <a:t>地区研修委員会</a:t>
            </a:r>
            <a:r>
              <a:rPr kumimoji="0" lang="ja-JP" altLang="en-US" sz="1600" kern="0" dirty="0">
                <a:latin typeface="HGP明朝E"/>
                <a:ea typeface="HGP明朝E" pitchFamily="18" charset="-128"/>
              </a:rPr>
              <a:t>　　　　</a:t>
            </a:r>
            <a:endParaRPr kumimoji="0" lang="en-US" altLang="ja-JP" sz="1600" kern="0" dirty="0">
              <a:latin typeface="HGP明朝E"/>
              <a:ea typeface="HGP明朝E" pitchFamily="18" charset="-128"/>
            </a:endParaRPr>
          </a:p>
        </p:txBody>
      </p:sp>
      <p:sp>
        <p:nvSpPr>
          <p:cNvPr id="23" name="テキスト ボックス 22"/>
          <p:cNvSpPr txBox="1"/>
          <p:nvPr/>
        </p:nvSpPr>
        <p:spPr>
          <a:xfrm>
            <a:off x="4410076" y="1543358"/>
            <a:ext cx="2982118" cy="507831"/>
          </a:xfrm>
          <a:prstGeom prst="rect">
            <a:avLst/>
          </a:prstGeom>
          <a:noFill/>
          <a:ln w="31750">
            <a:solidFill>
              <a:schemeClr val="tx1"/>
            </a:solidFill>
          </a:ln>
        </p:spPr>
        <p:txBody>
          <a:bodyPr wrap="square">
            <a:spAutoFit/>
          </a:bodyPr>
          <a:lstStyle/>
          <a:p>
            <a:pPr marL="449263" lvl="3" indent="-449263" algn="ctr">
              <a:lnSpc>
                <a:spcPct val="150000"/>
              </a:lnSpc>
              <a:defRPr/>
            </a:pPr>
            <a:r>
              <a:rPr kumimoji="0" lang="ja-JP" altLang="en-US" kern="0" dirty="0" smtClean="0">
                <a:latin typeface="HGP明朝E"/>
                <a:ea typeface="HGP明朝E" pitchFamily="18" charset="-128"/>
              </a:rPr>
              <a:t>ガバナー　宇佐見　透</a:t>
            </a:r>
            <a:endParaRPr kumimoji="0" lang="en-US" altLang="ja-JP" kern="0" dirty="0">
              <a:latin typeface="HGP明朝E"/>
              <a:ea typeface="HGP明朝E" pitchFamily="18" charset="-128"/>
            </a:endParaRPr>
          </a:p>
        </p:txBody>
      </p:sp>
      <p:sp>
        <p:nvSpPr>
          <p:cNvPr id="24" name="テキスト ボックス 23"/>
          <p:cNvSpPr txBox="1"/>
          <p:nvPr/>
        </p:nvSpPr>
        <p:spPr>
          <a:xfrm>
            <a:off x="8610600" y="1543358"/>
            <a:ext cx="2441575" cy="507831"/>
          </a:xfrm>
          <a:prstGeom prst="rect">
            <a:avLst/>
          </a:prstGeom>
          <a:noFill/>
          <a:ln w="31750">
            <a:solidFill>
              <a:schemeClr val="tx1"/>
            </a:solidFill>
          </a:ln>
        </p:spPr>
        <p:txBody>
          <a:bodyPr wrap="square">
            <a:spAutoFit/>
          </a:bodyPr>
          <a:lstStyle/>
          <a:p>
            <a:pPr marL="449263" lvl="3" indent="-449263" algn="ctr">
              <a:lnSpc>
                <a:spcPct val="150000"/>
              </a:lnSpc>
              <a:defRPr/>
            </a:pPr>
            <a:r>
              <a:rPr kumimoji="0" lang="ja-JP" altLang="en-US" kern="0" dirty="0" smtClean="0">
                <a:latin typeface="HGP明朝E"/>
                <a:ea typeface="HGP明朝E" pitchFamily="18" charset="-128"/>
              </a:rPr>
              <a:t>ガバナー補佐会</a:t>
            </a:r>
            <a:endParaRPr kumimoji="0" lang="en-US" altLang="ja-JP" kern="0" dirty="0">
              <a:latin typeface="HGP明朝E"/>
              <a:ea typeface="HGP明朝E" pitchFamily="18" charset="-128"/>
            </a:endParaRPr>
          </a:p>
        </p:txBody>
      </p:sp>
      <p:cxnSp>
        <p:nvCxnSpPr>
          <p:cNvPr id="27" name="直線コネクタ 26"/>
          <p:cNvCxnSpPr/>
          <p:nvPr/>
        </p:nvCxnSpPr>
        <p:spPr>
          <a:xfrm>
            <a:off x="5321300" y="3104889"/>
            <a:ext cx="12701" cy="11552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3059510" y="2375167"/>
            <a:ext cx="1944688" cy="442878"/>
          </a:xfrm>
          <a:prstGeom prst="rect">
            <a:avLst/>
          </a:prstGeom>
          <a:solidFill>
            <a:srgbClr val="FF0000"/>
          </a:solidFill>
          <a:ln w="31750">
            <a:solidFill>
              <a:schemeClr val="tx1"/>
            </a:solidFill>
          </a:ln>
        </p:spPr>
        <p:txBody>
          <a:bodyPr>
            <a:spAutoFit/>
          </a:bodyPr>
          <a:lstStyle/>
          <a:p>
            <a:pPr marL="449263" lvl="3" indent="-449263" algn="ctr">
              <a:lnSpc>
                <a:spcPct val="150000"/>
              </a:lnSpc>
              <a:defRPr/>
            </a:pPr>
            <a:r>
              <a:rPr kumimoji="0" lang="ja-JP" altLang="en-US" kern="0" dirty="0" smtClean="0">
                <a:solidFill>
                  <a:schemeClr val="bg1"/>
                </a:solidFill>
                <a:latin typeface="HGP明朝E"/>
                <a:ea typeface="HGP明朝E" pitchFamily="18" charset="-128"/>
              </a:rPr>
              <a:t>職業奉仕委員会</a:t>
            </a:r>
            <a:endParaRPr kumimoji="0" lang="en-US" altLang="ja-JP" kern="0" dirty="0">
              <a:solidFill>
                <a:schemeClr val="bg1"/>
              </a:solidFill>
              <a:latin typeface="HGP明朝E"/>
              <a:ea typeface="HGP明朝E" pitchFamily="18" charset="-128"/>
            </a:endParaRPr>
          </a:p>
        </p:txBody>
      </p:sp>
      <p:sp>
        <p:nvSpPr>
          <p:cNvPr id="15374" name="スライド番号プレースホルダ 3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ctr" anchorCtr="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FC93E5B0-CEEA-4439-B759-AFE4DC948E5C}" type="slidenum">
              <a:rPr kumimoji="0" lang="ja-JP" altLang="en-US">
                <a:solidFill>
                  <a:srgbClr val="FFFFFF"/>
                </a:solidFill>
              </a:rPr>
              <a:pPr eaLnBrk="1" hangingPunct="1"/>
              <a:t>22</a:t>
            </a:fld>
            <a:endParaRPr kumimoji="0" lang="en-US" altLang="ja-JP" dirty="0">
              <a:solidFill>
                <a:srgbClr val="FFFFFF"/>
              </a:solidFill>
            </a:endParaRPr>
          </a:p>
        </p:txBody>
      </p:sp>
      <p:cxnSp>
        <p:nvCxnSpPr>
          <p:cNvPr id="25" name="直線コネクタ 24"/>
          <p:cNvCxnSpPr>
            <a:stCxn id="23" idx="3"/>
            <a:endCxn id="24" idx="1"/>
          </p:cNvCxnSpPr>
          <p:nvPr/>
        </p:nvCxnSpPr>
        <p:spPr>
          <a:xfrm>
            <a:off x="7392194" y="1797274"/>
            <a:ext cx="121840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6221412" y="2349627"/>
            <a:ext cx="1944688" cy="507831"/>
          </a:xfrm>
          <a:prstGeom prst="rect">
            <a:avLst/>
          </a:prstGeom>
          <a:solidFill>
            <a:schemeClr val="accent4"/>
          </a:solidFill>
          <a:ln w="31750">
            <a:solidFill>
              <a:schemeClr val="tx1"/>
            </a:solidFill>
          </a:ln>
        </p:spPr>
        <p:txBody>
          <a:bodyPr>
            <a:spAutoFit/>
          </a:bodyPr>
          <a:lstStyle/>
          <a:p>
            <a:pPr marL="449263" lvl="3" indent="-449263" algn="ctr">
              <a:lnSpc>
                <a:spcPct val="150000"/>
              </a:lnSpc>
              <a:defRPr/>
            </a:pPr>
            <a:r>
              <a:rPr kumimoji="0" lang="ja-JP" altLang="en-US" kern="0" dirty="0" smtClean="0">
                <a:latin typeface="HGP明朝E"/>
                <a:ea typeface="HGP明朝E" pitchFamily="18" charset="-128"/>
              </a:rPr>
              <a:t>ＲＬＩ研究会</a:t>
            </a:r>
            <a:endParaRPr kumimoji="0" lang="en-US" altLang="ja-JP" kern="0" dirty="0">
              <a:latin typeface="HGP明朝E"/>
              <a:ea typeface="HGP明朝E" pitchFamily="18" charset="-128"/>
            </a:endParaRPr>
          </a:p>
        </p:txBody>
      </p:sp>
      <p:sp>
        <p:nvSpPr>
          <p:cNvPr id="33" name="テキスト ボックス 32"/>
          <p:cNvSpPr txBox="1"/>
          <p:nvPr/>
        </p:nvSpPr>
        <p:spPr>
          <a:xfrm>
            <a:off x="243680" y="3456463"/>
            <a:ext cx="1944688" cy="507831"/>
          </a:xfrm>
          <a:prstGeom prst="rect">
            <a:avLst/>
          </a:prstGeom>
          <a:solidFill>
            <a:srgbClr val="00B050"/>
          </a:solidFill>
          <a:ln w="31750">
            <a:solidFill>
              <a:schemeClr val="tx1"/>
            </a:solidFill>
          </a:ln>
        </p:spPr>
        <p:txBody>
          <a:bodyPr>
            <a:spAutoFit/>
          </a:bodyPr>
          <a:lstStyle/>
          <a:p>
            <a:pPr marL="449263" lvl="3" indent="-449263" algn="ctr">
              <a:lnSpc>
                <a:spcPct val="150000"/>
              </a:lnSpc>
              <a:defRPr/>
            </a:pPr>
            <a:r>
              <a:rPr kumimoji="0" lang="ja-JP" altLang="en-US" kern="0" dirty="0" smtClean="0">
                <a:latin typeface="HGP明朝E"/>
                <a:ea typeface="HGP明朝E" pitchFamily="18" charset="-128"/>
              </a:rPr>
              <a:t>管理運営委員会</a:t>
            </a:r>
            <a:endParaRPr kumimoji="0" lang="en-US" altLang="ja-JP" kern="0" dirty="0">
              <a:latin typeface="HGP明朝E"/>
              <a:ea typeface="HGP明朝E" pitchFamily="18" charset="-128"/>
            </a:endParaRPr>
          </a:p>
        </p:txBody>
      </p:sp>
      <p:sp>
        <p:nvSpPr>
          <p:cNvPr id="35" name="テキスト ボックス 34"/>
          <p:cNvSpPr txBox="1"/>
          <p:nvPr/>
        </p:nvSpPr>
        <p:spPr>
          <a:xfrm>
            <a:off x="234947" y="4052381"/>
            <a:ext cx="1953421" cy="415498"/>
          </a:xfrm>
          <a:prstGeom prst="rect">
            <a:avLst/>
          </a:prstGeom>
          <a:solidFill>
            <a:srgbClr val="00B050"/>
          </a:solidFill>
          <a:ln w="31750">
            <a:solidFill>
              <a:srgbClr val="00B050"/>
            </a:solidFill>
          </a:ln>
        </p:spPr>
        <p:txBody>
          <a:bodyPr wrap="square">
            <a:spAutoFit/>
          </a:bodyPr>
          <a:lstStyle/>
          <a:p>
            <a:pPr marL="449263" lvl="3" indent="-449263" algn="ctr">
              <a:lnSpc>
                <a:spcPct val="150000"/>
              </a:lnSpc>
              <a:defRPr/>
            </a:pPr>
            <a:r>
              <a:rPr kumimoji="0" lang="ja-JP" altLang="en-US" sz="1400" kern="0" dirty="0" smtClean="0">
                <a:latin typeface="HGP明朝E"/>
                <a:ea typeface="HGP明朝E" pitchFamily="18" charset="-128"/>
              </a:rPr>
              <a:t>フェローシップ委員会</a:t>
            </a:r>
            <a:endParaRPr kumimoji="0" lang="en-US" altLang="ja-JP" sz="1400" kern="0" dirty="0">
              <a:latin typeface="HGP明朝E"/>
              <a:ea typeface="HGP明朝E" pitchFamily="18" charset="-128"/>
            </a:endParaRPr>
          </a:p>
        </p:txBody>
      </p:sp>
      <p:sp>
        <p:nvSpPr>
          <p:cNvPr id="36" name="テキスト ボックス 35"/>
          <p:cNvSpPr txBox="1"/>
          <p:nvPr/>
        </p:nvSpPr>
        <p:spPr>
          <a:xfrm>
            <a:off x="2361507" y="3455145"/>
            <a:ext cx="2743794" cy="442878"/>
          </a:xfrm>
          <a:prstGeom prst="rect">
            <a:avLst/>
          </a:prstGeom>
          <a:solidFill>
            <a:srgbClr val="FF0000"/>
          </a:solidFill>
          <a:ln w="31750">
            <a:solidFill>
              <a:schemeClr val="tx1"/>
            </a:solidFill>
          </a:ln>
        </p:spPr>
        <p:txBody>
          <a:bodyPr wrap="square">
            <a:spAutoFit/>
          </a:bodyPr>
          <a:lstStyle/>
          <a:p>
            <a:pPr marL="449263" lvl="3" indent="-449263" algn="ctr">
              <a:lnSpc>
                <a:spcPct val="150000"/>
              </a:lnSpc>
              <a:defRPr/>
            </a:pPr>
            <a:r>
              <a:rPr kumimoji="0" lang="ja-JP" altLang="en-US" kern="0" dirty="0" smtClean="0">
                <a:solidFill>
                  <a:schemeClr val="bg1"/>
                </a:solidFill>
                <a:latin typeface="HGP明朝E"/>
                <a:ea typeface="HGP明朝E" pitchFamily="18" charset="-128"/>
              </a:rPr>
              <a:t>会員増強退会防止委員会</a:t>
            </a:r>
            <a:endParaRPr kumimoji="0" lang="en-US" altLang="ja-JP" kern="0" dirty="0">
              <a:solidFill>
                <a:schemeClr val="bg1"/>
              </a:solidFill>
              <a:latin typeface="HGP明朝E"/>
              <a:ea typeface="HGP明朝E" pitchFamily="18" charset="-128"/>
            </a:endParaRPr>
          </a:p>
        </p:txBody>
      </p:sp>
      <p:sp>
        <p:nvSpPr>
          <p:cNvPr id="37" name="テキスト ボックス 36"/>
          <p:cNvSpPr txBox="1"/>
          <p:nvPr/>
        </p:nvSpPr>
        <p:spPr>
          <a:xfrm>
            <a:off x="5495926" y="3454286"/>
            <a:ext cx="2629296" cy="442878"/>
          </a:xfrm>
          <a:prstGeom prst="rect">
            <a:avLst/>
          </a:prstGeom>
          <a:solidFill>
            <a:srgbClr val="FF0000"/>
          </a:solidFill>
          <a:ln w="31750">
            <a:solidFill>
              <a:schemeClr val="tx1"/>
            </a:solidFill>
          </a:ln>
        </p:spPr>
        <p:txBody>
          <a:bodyPr wrap="square">
            <a:spAutoFit/>
          </a:bodyPr>
          <a:lstStyle/>
          <a:p>
            <a:pPr marL="449263" lvl="3" indent="-449263" algn="ctr">
              <a:lnSpc>
                <a:spcPct val="150000"/>
              </a:lnSpc>
              <a:defRPr/>
            </a:pPr>
            <a:r>
              <a:rPr kumimoji="0" lang="ja-JP" altLang="en-US" kern="0" dirty="0" smtClean="0">
                <a:solidFill>
                  <a:schemeClr val="bg1"/>
                </a:solidFill>
                <a:latin typeface="HGP明朝E"/>
                <a:ea typeface="HGP明朝E" pitchFamily="18" charset="-128"/>
              </a:rPr>
              <a:t>広報公共イメージ委員会</a:t>
            </a:r>
            <a:endParaRPr kumimoji="0" lang="en-US" altLang="ja-JP" kern="0" dirty="0">
              <a:solidFill>
                <a:schemeClr val="bg1"/>
              </a:solidFill>
              <a:latin typeface="HGP明朝E"/>
              <a:ea typeface="HGP明朝E" pitchFamily="18" charset="-128"/>
            </a:endParaRPr>
          </a:p>
        </p:txBody>
      </p:sp>
      <p:sp>
        <p:nvSpPr>
          <p:cNvPr id="38" name="テキスト ボックス 37"/>
          <p:cNvSpPr txBox="1"/>
          <p:nvPr/>
        </p:nvSpPr>
        <p:spPr>
          <a:xfrm>
            <a:off x="6745684" y="4282910"/>
            <a:ext cx="2334419" cy="507831"/>
          </a:xfrm>
          <a:prstGeom prst="rect">
            <a:avLst/>
          </a:prstGeom>
          <a:solidFill>
            <a:srgbClr val="FFFF00"/>
          </a:solidFill>
          <a:ln w="31750">
            <a:solidFill>
              <a:schemeClr val="tx1"/>
            </a:solidFill>
          </a:ln>
        </p:spPr>
        <p:txBody>
          <a:bodyPr wrap="square">
            <a:spAutoFit/>
          </a:bodyPr>
          <a:lstStyle/>
          <a:p>
            <a:pPr marL="449263" lvl="3" indent="-449263" algn="ctr">
              <a:lnSpc>
                <a:spcPct val="150000"/>
              </a:lnSpc>
              <a:defRPr/>
            </a:pPr>
            <a:r>
              <a:rPr kumimoji="0" lang="ja-JP" altLang="en-US" kern="0" dirty="0" smtClean="0">
                <a:latin typeface="HGP明朝E"/>
                <a:ea typeface="HGP明朝E" pitchFamily="18" charset="-128"/>
              </a:rPr>
              <a:t>青少年奉仕委員会</a:t>
            </a:r>
            <a:endParaRPr kumimoji="0" lang="en-US" altLang="ja-JP" kern="0" dirty="0">
              <a:latin typeface="HGP明朝E"/>
              <a:ea typeface="HGP明朝E" pitchFamily="18" charset="-128"/>
            </a:endParaRPr>
          </a:p>
        </p:txBody>
      </p:sp>
      <p:sp>
        <p:nvSpPr>
          <p:cNvPr id="39" name="テキスト ボックス 38"/>
          <p:cNvSpPr txBox="1"/>
          <p:nvPr/>
        </p:nvSpPr>
        <p:spPr>
          <a:xfrm>
            <a:off x="3886993" y="4268294"/>
            <a:ext cx="2334419" cy="507831"/>
          </a:xfrm>
          <a:prstGeom prst="rect">
            <a:avLst/>
          </a:prstGeom>
          <a:solidFill>
            <a:srgbClr val="FFFF00"/>
          </a:solidFill>
          <a:ln w="31750">
            <a:solidFill>
              <a:schemeClr val="tx1"/>
            </a:solidFill>
          </a:ln>
        </p:spPr>
        <p:txBody>
          <a:bodyPr wrap="square">
            <a:spAutoFit/>
          </a:bodyPr>
          <a:lstStyle/>
          <a:p>
            <a:pPr marL="449263" lvl="3" indent="-449263" algn="ctr">
              <a:lnSpc>
                <a:spcPct val="150000"/>
              </a:lnSpc>
              <a:defRPr/>
            </a:pPr>
            <a:r>
              <a:rPr kumimoji="0" lang="ja-JP" altLang="en-US" kern="0" dirty="0" smtClean="0">
                <a:latin typeface="HGP明朝E"/>
                <a:ea typeface="HGP明朝E" pitchFamily="18" charset="-128"/>
              </a:rPr>
              <a:t>奉仕ﾌﾟﾛｼﾞｪｸﾄ委員会</a:t>
            </a:r>
            <a:endParaRPr kumimoji="0" lang="en-US" altLang="ja-JP" kern="0" dirty="0">
              <a:latin typeface="HGP明朝E"/>
              <a:ea typeface="HGP明朝E" pitchFamily="18" charset="-128"/>
            </a:endParaRPr>
          </a:p>
        </p:txBody>
      </p:sp>
      <p:sp>
        <p:nvSpPr>
          <p:cNvPr id="40" name="テキスト ボックス 39"/>
          <p:cNvSpPr txBox="1"/>
          <p:nvPr/>
        </p:nvSpPr>
        <p:spPr>
          <a:xfrm>
            <a:off x="8413749" y="3469585"/>
            <a:ext cx="1633538" cy="507831"/>
          </a:xfrm>
          <a:prstGeom prst="rect">
            <a:avLst/>
          </a:prstGeom>
          <a:noFill/>
          <a:ln w="31750">
            <a:solidFill>
              <a:schemeClr val="tx1"/>
            </a:solidFill>
          </a:ln>
        </p:spPr>
        <p:txBody>
          <a:bodyPr wrap="square">
            <a:spAutoFit/>
          </a:bodyPr>
          <a:lstStyle/>
          <a:p>
            <a:pPr marL="449263" lvl="3" indent="-449263" algn="ctr">
              <a:lnSpc>
                <a:spcPct val="150000"/>
              </a:lnSpc>
              <a:defRPr/>
            </a:pPr>
            <a:r>
              <a:rPr kumimoji="0" lang="ja-JP" altLang="en-US" kern="0" dirty="0" smtClean="0">
                <a:latin typeface="HGP明朝E"/>
                <a:ea typeface="HGP明朝E" pitchFamily="18" charset="-128"/>
              </a:rPr>
              <a:t>Ｒ財団委員会</a:t>
            </a:r>
            <a:endParaRPr kumimoji="0" lang="en-US" altLang="ja-JP" kern="0" dirty="0">
              <a:latin typeface="HGP明朝E"/>
              <a:ea typeface="HGP明朝E" pitchFamily="18" charset="-128"/>
            </a:endParaRPr>
          </a:p>
        </p:txBody>
      </p:sp>
      <p:sp>
        <p:nvSpPr>
          <p:cNvPr id="41" name="テキスト ボックス 40"/>
          <p:cNvSpPr txBox="1"/>
          <p:nvPr/>
        </p:nvSpPr>
        <p:spPr>
          <a:xfrm>
            <a:off x="9423401" y="4282910"/>
            <a:ext cx="2519363" cy="507831"/>
          </a:xfrm>
          <a:prstGeom prst="rect">
            <a:avLst/>
          </a:prstGeom>
          <a:noFill/>
          <a:ln w="31750">
            <a:solidFill>
              <a:schemeClr val="tx1"/>
            </a:solidFill>
          </a:ln>
        </p:spPr>
        <p:txBody>
          <a:bodyPr wrap="square">
            <a:spAutoFit/>
          </a:bodyPr>
          <a:lstStyle/>
          <a:p>
            <a:pPr marL="449263" lvl="3" indent="-449263" algn="ctr">
              <a:lnSpc>
                <a:spcPct val="150000"/>
              </a:lnSpc>
              <a:defRPr/>
            </a:pPr>
            <a:r>
              <a:rPr kumimoji="0" lang="ja-JP" altLang="en-US" kern="0" dirty="0" smtClean="0">
                <a:latin typeface="HGP明朝E"/>
                <a:ea typeface="HGP明朝E" pitchFamily="18" charset="-128"/>
              </a:rPr>
              <a:t>米山記念奨学委員会</a:t>
            </a:r>
            <a:endParaRPr kumimoji="0" lang="en-US" altLang="ja-JP" kern="0" dirty="0">
              <a:latin typeface="HGP明朝E"/>
              <a:ea typeface="HGP明朝E" pitchFamily="18" charset="-128"/>
            </a:endParaRPr>
          </a:p>
        </p:txBody>
      </p:sp>
      <p:cxnSp>
        <p:nvCxnSpPr>
          <p:cNvPr id="46" name="直線コネクタ 45"/>
          <p:cNvCxnSpPr/>
          <p:nvPr/>
        </p:nvCxnSpPr>
        <p:spPr>
          <a:xfrm>
            <a:off x="3267076" y="3104889"/>
            <a:ext cx="3174" cy="3351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6745683" y="4860312"/>
            <a:ext cx="2334419" cy="365036"/>
          </a:xfrm>
          <a:prstGeom prst="rect">
            <a:avLst/>
          </a:prstGeom>
          <a:solidFill>
            <a:srgbClr val="FFFF00"/>
          </a:solidFill>
          <a:ln w="31750">
            <a:solidFill>
              <a:srgbClr val="00B050"/>
            </a:solidFill>
          </a:ln>
        </p:spPr>
        <p:txBody>
          <a:bodyPr wrap="square">
            <a:spAutoFit/>
          </a:bodyPr>
          <a:lstStyle/>
          <a:p>
            <a:pPr marL="449263" lvl="3" indent="-449263" algn="ctr">
              <a:lnSpc>
                <a:spcPct val="150000"/>
              </a:lnSpc>
              <a:defRPr/>
            </a:pPr>
            <a:r>
              <a:rPr kumimoji="0" lang="ja-JP" altLang="en-US" sz="1400" kern="0" dirty="0" smtClean="0">
                <a:latin typeface="HGP明朝E"/>
                <a:ea typeface="HGP明朝E" pitchFamily="18" charset="-128"/>
              </a:rPr>
              <a:t>ローターアクト委員会</a:t>
            </a:r>
            <a:endParaRPr kumimoji="0" lang="en-US" altLang="ja-JP" sz="1400" kern="0" dirty="0">
              <a:latin typeface="HGP明朝E"/>
              <a:ea typeface="HGP明朝E" pitchFamily="18" charset="-128"/>
            </a:endParaRPr>
          </a:p>
        </p:txBody>
      </p:sp>
      <p:sp>
        <p:nvSpPr>
          <p:cNvPr id="50" name="テキスト ボックス 49"/>
          <p:cNvSpPr txBox="1"/>
          <p:nvPr/>
        </p:nvSpPr>
        <p:spPr>
          <a:xfrm>
            <a:off x="6745683" y="5310089"/>
            <a:ext cx="2334419" cy="415498"/>
          </a:xfrm>
          <a:prstGeom prst="rect">
            <a:avLst/>
          </a:prstGeom>
          <a:solidFill>
            <a:srgbClr val="FFFF00"/>
          </a:solidFill>
          <a:ln w="31750">
            <a:solidFill>
              <a:srgbClr val="00B050"/>
            </a:solidFill>
          </a:ln>
        </p:spPr>
        <p:txBody>
          <a:bodyPr wrap="square">
            <a:spAutoFit/>
          </a:bodyPr>
          <a:lstStyle/>
          <a:p>
            <a:pPr marL="449263" lvl="3" indent="-449263" algn="ctr">
              <a:lnSpc>
                <a:spcPct val="150000"/>
              </a:lnSpc>
              <a:defRPr/>
            </a:pPr>
            <a:r>
              <a:rPr kumimoji="0" lang="ja-JP" altLang="en-US" sz="1400" kern="0" dirty="0" smtClean="0">
                <a:latin typeface="HGP明朝E"/>
                <a:ea typeface="HGP明朝E" pitchFamily="18" charset="-128"/>
              </a:rPr>
              <a:t>インターアクト委員会</a:t>
            </a:r>
            <a:endParaRPr kumimoji="0" lang="en-US" altLang="ja-JP" sz="1400" kern="0" dirty="0">
              <a:latin typeface="HGP明朝E"/>
              <a:ea typeface="HGP明朝E" pitchFamily="18" charset="-128"/>
            </a:endParaRPr>
          </a:p>
        </p:txBody>
      </p:sp>
      <p:sp>
        <p:nvSpPr>
          <p:cNvPr id="52" name="テキスト ボックス 51"/>
          <p:cNvSpPr txBox="1"/>
          <p:nvPr/>
        </p:nvSpPr>
        <p:spPr>
          <a:xfrm>
            <a:off x="6745683" y="5808033"/>
            <a:ext cx="2334419" cy="415498"/>
          </a:xfrm>
          <a:prstGeom prst="rect">
            <a:avLst/>
          </a:prstGeom>
          <a:solidFill>
            <a:srgbClr val="FFFF00"/>
          </a:solidFill>
          <a:ln w="31750">
            <a:solidFill>
              <a:srgbClr val="00B050"/>
            </a:solidFill>
          </a:ln>
        </p:spPr>
        <p:txBody>
          <a:bodyPr wrap="square">
            <a:spAutoFit/>
          </a:bodyPr>
          <a:lstStyle/>
          <a:p>
            <a:pPr marL="449263" lvl="3" indent="-449263" algn="ctr">
              <a:lnSpc>
                <a:spcPct val="150000"/>
              </a:lnSpc>
              <a:defRPr/>
            </a:pPr>
            <a:r>
              <a:rPr kumimoji="0" lang="ja-JP" altLang="en-US" sz="1400" kern="0" dirty="0" smtClean="0">
                <a:latin typeface="HGP明朝E"/>
                <a:ea typeface="HGP明朝E" pitchFamily="18" charset="-128"/>
              </a:rPr>
              <a:t>青少年交換委員会</a:t>
            </a:r>
            <a:endParaRPr kumimoji="0" lang="en-US" altLang="ja-JP" sz="1400" kern="0" dirty="0">
              <a:latin typeface="HGP明朝E"/>
              <a:ea typeface="HGP明朝E" pitchFamily="18" charset="-128"/>
            </a:endParaRPr>
          </a:p>
        </p:txBody>
      </p:sp>
      <p:sp>
        <p:nvSpPr>
          <p:cNvPr id="53" name="テキスト ボックス 52"/>
          <p:cNvSpPr txBox="1"/>
          <p:nvPr/>
        </p:nvSpPr>
        <p:spPr>
          <a:xfrm>
            <a:off x="6745682" y="6305977"/>
            <a:ext cx="2334419" cy="415498"/>
          </a:xfrm>
          <a:prstGeom prst="rect">
            <a:avLst/>
          </a:prstGeom>
          <a:solidFill>
            <a:srgbClr val="FFFF00"/>
          </a:solidFill>
          <a:ln w="31750">
            <a:solidFill>
              <a:srgbClr val="00B050"/>
            </a:solidFill>
          </a:ln>
        </p:spPr>
        <p:txBody>
          <a:bodyPr wrap="square">
            <a:spAutoFit/>
          </a:bodyPr>
          <a:lstStyle/>
          <a:p>
            <a:pPr marL="449263" lvl="3" indent="-449263" algn="ctr">
              <a:lnSpc>
                <a:spcPct val="150000"/>
              </a:lnSpc>
              <a:defRPr/>
            </a:pPr>
            <a:r>
              <a:rPr kumimoji="0" lang="ja-JP" altLang="en-US" sz="1400" kern="0" dirty="0" smtClean="0">
                <a:latin typeface="HGP明朝E"/>
                <a:ea typeface="HGP明朝E" pitchFamily="18" charset="-128"/>
              </a:rPr>
              <a:t>ＲＹＬＡ委員会</a:t>
            </a:r>
            <a:endParaRPr kumimoji="0" lang="en-US" altLang="ja-JP" sz="1400" kern="0" dirty="0">
              <a:latin typeface="HGP明朝E"/>
              <a:ea typeface="HGP明朝E" pitchFamily="18" charset="-128"/>
            </a:endParaRPr>
          </a:p>
        </p:txBody>
      </p:sp>
      <p:cxnSp>
        <p:nvCxnSpPr>
          <p:cNvPr id="54" name="直線コネクタ 53"/>
          <p:cNvCxnSpPr/>
          <p:nvPr/>
        </p:nvCxnSpPr>
        <p:spPr>
          <a:xfrm>
            <a:off x="8263135" y="3122032"/>
            <a:ext cx="0" cy="11561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11052175" y="3103973"/>
            <a:ext cx="0" cy="11561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a:endCxn id="40" idx="0"/>
          </p:cNvCxnSpPr>
          <p:nvPr/>
        </p:nvCxnSpPr>
        <p:spPr>
          <a:xfrm>
            <a:off x="9230518" y="3112137"/>
            <a:ext cx="0" cy="3574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3899693" y="4926829"/>
            <a:ext cx="2334419" cy="415498"/>
          </a:xfrm>
          <a:prstGeom prst="rect">
            <a:avLst/>
          </a:prstGeom>
          <a:solidFill>
            <a:srgbClr val="FFFF00"/>
          </a:solidFill>
          <a:ln w="31750">
            <a:solidFill>
              <a:srgbClr val="00B050"/>
            </a:solidFill>
          </a:ln>
        </p:spPr>
        <p:txBody>
          <a:bodyPr wrap="square">
            <a:spAutoFit/>
          </a:bodyPr>
          <a:lstStyle/>
          <a:p>
            <a:pPr marL="449263" lvl="3" indent="-449263" algn="ctr">
              <a:lnSpc>
                <a:spcPct val="150000"/>
              </a:lnSpc>
              <a:defRPr/>
            </a:pPr>
            <a:r>
              <a:rPr kumimoji="0" lang="ja-JP" altLang="en-US" sz="1400" kern="0" dirty="0" smtClean="0">
                <a:latin typeface="HGP明朝E"/>
                <a:ea typeface="HGP明朝E" pitchFamily="18" charset="-128"/>
              </a:rPr>
              <a:t>社会奉仕委員会</a:t>
            </a:r>
            <a:endParaRPr kumimoji="0" lang="en-US" altLang="ja-JP" sz="1400" kern="0" dirty="0">
              <a:latin typeface="HGP明朝E"/>
              <a:ea typeface="HGP明朝E" pitchFamily="18" charset="-128"/>
            </a:endParaRPr>
          </a:p>
        </p:txBody>
      </p:sp>
      <p:sp>
        <p:nvSpPr>
          <p:cNvPr id="60" name="テキスト ボックス 59"/>
          <p:cNvSpPr txBox="1"/>
          <p:nvPr/>
        </p:nvSpPr>
        <p:spPr>
          <a:xfrm>
            <a:off x="3886993" y="5416923"/>
            <a:ext cx="2334419" cy="415498"/>
          </a:xfrm>
          <a:prstGeom prst="rect">
            <a:avLst/>
          </a:prstGeom>
          <a:solidFill>
            <a:srgbClr val="FFFF00"/>
          </a:solidFill>
          <a:ln w="31750">
            <a:solidFill>
              <a:srgbClr val="00B050"/>
            </a:solidFill>
          </a:ln>
        </p:spPr>
        <p:txBody>
          <a:bodyPr wrap="square">
            <a:spAutoFit/>
          </a:bodyPr>
          <a:lstStyle/>
          <a:p>
            <a:pPr marL="449263" lvl="3" indent="-449263" algn="ctr">
              <a:lnSpc>
                <a:spcPct val="150000"/>
              </a:lnSpc>
              <a:defRPr/>
            </a:pPr>
            <a:r>
              <a:rPr kumimoji="0" lang="ja-JP" altLang="en-US" sz="1400" kern="0" dirty="0" smtClean="0">
                <a:latin typeface="HGP明朝E"/>
                <a:ea typeface="HGP明朝E" pitchFamily="18" charset="-128"/>
              </a:rPr>
              <a:t>国際奉仕委員会</a:t>
            </a:r>
            <a:endParaRPr kumimoji="0" lang="en-US" altLang="ja-JP" sz="1400" kern="0" dirty="0">
              <a:latin typeface="HGP明朝E"/>
              <a:ea typeface="HGP明朝E" pitchFamily="18" charset="-128"/>
            </a:endParaRPr>
          </a:p>
        </p:txBody>
      </p:sp>
      <p:cxnSp>
        <p:nvCxnSpPr>
          <p:cNvPr id="61" name="直線コネクタ 60"/>
          <p:cNvCxnSpPr/>
          <p:nvPr/>
        </p:nvCxnSpPr>
        <p:spPr>
          <a:xfrm>
            <a:off x="4031854" y="2252651"/>
            <a:ext cx="1670446" cy="146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a:endCxn id="28" idx="0"/>
          </p:cNvCxnSpPr>
          <p:nvPr/>
        </p:nvCxnSpPr>
        <p:spPr>
          <a:xfrm>
            <a:off x="4025106" y="2235917"/>
            <a:ext cx="6748" cy="139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7007224" y="2057800"/>
            <a:ext cx="0" cy="2644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6743300" y="3111500"/>
            <a:ext cx="0" cy="3574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243680" y="4627332"/>
            <a:ext cx="1953421" cy="415498"/>
          </a:xfrm>
          <a:prstGeom prst="rect">
            <a:avLst/>
          </a:prstGeom>
          <a:solidFill>
            <a:srgbClr val="00B050"/>
          </a:solidFill>
          <a:ln w="31750">
            <a:solidFill>
              <a:srgbClr val="00B050"/>
            </a:solidFill>
          </a:ln>
        </p:spPr>
        <p:txBody>
          <a:bodyPr wrap="square">
            <a:spAutoFit/>
          </a:bodyPr>
          <a:lstStyle/>
          <a:p>
            <a:pPr marL="449263" lvl="3" indent="-449263" algn="ctr">
              <a:lnSpc>
                <a:spcPct val="150000"/>
              </a:lnSpc>
              <a:defRPr/>
            </a:pPr>
            <a:r>
              <a:rPr kumimoji="0" lang="ja-JP" altLang="en-US" sz="1400" kern="0" dirty="0" smtClean="0">
                <a:latin typeface="HGP明朝E"/>
                <a:ea typeface="HGP明朝E" pitchFamily="18" charset="-128"/>
              </a:rPr>
              <a:t>クラブ研修委員会</a:t>
            </a:r>
            <a:endParaRPr kumimoji="0" lang="en-US" altLang="ja-JP" sz="1400" kern="0" dirty="0">
              <a:latin typeface="HGP明朝E"/>
              <a:ea typeface="HGP明朝E" pitchFamily="18" charset="-128"/>
            </a:endParaRPr>
          </a:p>
        </p:txBody>
      </p:sp>
    </p:spTree>
    <p:custDataLst>
      <p:tags r:id="rId1"/>
    </p:custDataLst>
    <p:extLst>
      <p:ext uri="{BB962C8B-B14F-4D97-AF65-F5344CB8AC3E}">
        <p14:creationId xmlns:p14="http://schemas.microsoft.com/office/powerpoint/2010/main" val="105352739"/>
      </p:ext>
    </p:extLst>
  </p:cSld>
  <p:clrMapOvr>
    <a:masterClrMapping/>
  </p:clrMapOvr>
  <p:transition advTm="320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fill="hold"/>
                                        <p:tgtEl>
                                          <p:spTgt spid="43"/>
                                        </p:tgtEl>
                                        <p:attrNameLst>
                                          <p:attrName>ppt_x</p:attrName>
                                        </p:attrNameLst>
                                      </p:cBhvr>
                                      <p:tavLst>
                                        <p:tav tm="0">
                                          <p:val>
                                            <p:strVal val="#ppt_x"/>
                                          </p:val>
                                        </p:tav>
                                        <p:tav tm="100000">
                                          <p:val>
                                            <p:strVal val="#ppt_x"/>
                                          </p:val>
                                        </p:tav>
                                      </p:tavLst>
                                    </p:anim>
                                    <p:anim calcmode="lin" valueType="num">
                                      <p:cBhvr additive="base">
                                        <p:cTn id="3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ppt_x"/>
                                          </p:val>
                                        </p:tav>
                                        <p:tav tm="100000">
                                          <p:val>
                                            <p:strVal val="#ppt_x"/>
                                          </p:val>
                                        </p:tav>
                                      </p:tavLst>
                                    </p:anim>
                                    <p:anim calcmode="lin" valueType="num">
                                      <p:cBhvr additive="base">
                                        <p:cTn id="4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additive="base">
                                        <p:cTn id="49" dur="500" fill="hold"/>
                                        <p:tgtEl>
                                          <p:spTgt spid="59"/>
                                        </p:tgtEl>
                                        <p:attrNameLst>
                                          <p:attrName>ppt_x</p:attrName>
                                        </p:attrNameLst>
                                      </p:cBhvr>
                                      <p:tavLst>
                                        <p:tav tm="0">
                                          <p:val>
                                            <p:strVal val="#ppt_x"/>
                                          </p:val>
                                        </p:tav>
                                        <p:tav tm="100000">
                                          <p:val>
                                            <p:strVal val="#ppt_x"/>
                                          </p:val>
                                        </p:tav>
                                      </p:tavLst>
                                    </p:anim>
                                    <p:anim calcmode="lin" valueType="num">
                                      <p:cBhvr additive="base">
                                        <p:cTn id="50"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additive="base">
                                        <p:cTn id="55" dur="500" fill="hold"/>
                                        <p:tgtEl>
                                          <p:spTgt spid="60"/>
                                        </p:tgtEl>
                                        <p:attrNameLst>
                                          <p:attrName>ppt_x</p:attrName>
                                        </p:attrNameLst>
                                      </p:cBhvr>
                                      <p:tavLst>
                                        <p:tav tm="0">
                                          <p:val>
                                            <p:strVal val="#ppt_x"/>
                                          </p:val>
                                        </p:tav>
                                        <p:tav tm="100000">
                                          <p:val>
                                            <p:strVal val="#ppt_x"/>
                                          </p:val>
                                        </p:tav>
                                      </p:tavLst>
                                    </p:anim>
                                    <p:anim calcmode="lin" valueType="num">
                                      <p:cBhvr additive="base">
                                        <p:cTn id="56"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500" fill="hold"/>
                                        <p:tgtEl>
                                          <p:spTgt spid="38"/>
                                        </p:tgtEl>
                                        <p:attrNameLst>
                                          <p:attrName>ppt_x</p:attrName>
                                        </p:attrNameLst>
                                      </p:cBhvr>
                                      <p:tavLst>
                                        <p:tav tm="0">
                                          <p:val>
                                            <p:strVal val="#ppt_x"/>
                                          </p:val>
                                        </p:tav>
                                        <p:tav tm="100000">
                                          <p:val>
                                            <p:strVal val="#ppt_x"/>
                                          </p:val>
                                        </p:tav>
                                      </p:tavLst>
                                    </p:anim>
                                    <p:anim calcmode="lin" valueType="num">
                                      <p:cBhvr additive="base">
                                        <p:cTn id="6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additive="base">
                                        <p:cTn id="67" dur="500" fill="hold"/>
                                        <p:tgtEl>
                                          <p:spTgt spid="49"/>
                                        </p:tgtEl>
                                        <p:attrNameLst>
                                          <p:attrName>ppt_x</p:attrName>
                                        </p:attrNameLst>
                                      </p:cBhvr>
                                      <p:tavLst>
                                        <p:tav tm="0">
                                          <p:val>
                                            <p:strVal val="#ppt_x"/>
                                          </p:val>
                                        </p:tav>
                                        <p:tav tm="100000">
                                          <p:val>
                                            <p:strVal val="#ppt_x"/>
                                          </p:val>
                                        </p:tav>
                                      </p:tavLst>
                                    </p:anim>
                                    <p:anim calcmode="lin" valueType="num">
                                      <p:cBhvr additive="base">
                                        <p:cTn id="6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additive="base">
                                        <p:cTn id="73" dur="500" fill="hold"/>
                                        <p:tgtEl>
                                          <p:spTgt spid="50"/>
                                        </p:tgtEl>
                                        <p:attrNameLst>
                                          <p:attrName>ppt_x</p:attrName>
                                        </p:attrNameLst>
                                      </p:cBhvr>
                                      <p:tavLst>
                                        <p:tav tm="0">
                                          <p:val>
                                            <p:strVal val="#ppt_x"/>
                                          </p:val>
                                        </p:tav>
                                        <p:tav tm="100000">
                                          <p:val>
                                            <p:strVal val="#ppt_x"/>
                                          </p:val>
                                        </p:tav>
                                      </p:tavLst>
                                    </p:anim>
                                    <p:anim calcmode="lin" valueType="num">
                                      <p:cBhvr additive="base">
                                        <p:cTn id="7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2"/>
                                        </p:tgtEl>
                                        <p:attrNameLst>
                                          <p:attrName>style.visibility</p:attrName>
                                        </p:attrNameLst>
                                      </p:cBhvr>
                                      <p:to>
                                        <p:strVal val="visible"/>
                                      </p:to>
                                    </p:set>
                                    <p:anim calcmode="lin" valueType="num">
                                      <p:cBhvr additive="base">
                                        <p:cTn id="79" dur="500" fill="hold"/>
                                        <p:tgtEl>
                                          <p:spTgt spid="52"/>
                                        </p:tgtEl>
                                        <p:attrNameLst>
                                          <p:attrName>ppt_x</p:attrName>
                                        </p:attrNameLst>
                                      </p:cBhvr>
                                      <p:tavLst>
                                        <p:tav tm="0">
                                          <p:val>
                                            <p:strVal val="#ppt_x"/>
                                          </p:val>
                                        </p:tav>
                                        <p:tav tm="100000">
                                          <p:val>
                                            <p:strVal val="#ppt_x"/>
                                          </p:val>
                                        </p:tav>
                                      </p:tavLst>
                                    </p:anim>
                                    <p:anim calcmode="lin" valueType="num">
                                      <p:cBhvr additive="base">
                                        <p:cTn id="80"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53"/>
                                        </p:tgtEl>
                                        <p:attrNameLst>
                                          <p:attrName>style.visibility</p:attrName>
                                        </p:attrNameLst>
                                      </p:cBhvr>
                                      <p:to>
                                        <p:strVal val="visible"/>
                                      </p:to>
                                    </p:set>
                                    <p:anim calcmode="lin" valueType="num">
                                      <p:cBhvr additive="base">
                                        <p:cTn id="85" dur="500" fill="hold"/>
                                        <p:tgtEl>
                                          <p:spTgt spid="53"/>
                                        </p:tgtEl>
                                        <p:attrNameLst>
                                          <p:attrName>ppt_x</p:attrName>
                                        </p:attrNameLst>
                                      </p:cBhvr>
                                      <p:tavLst>
                                        <p:tav tm="0">
                                          <p:val>
                                            <p:strVal val="#ppt_x"/>
                                          </p:val>
                                        </p:tav>
                                        <p:tav tm="100000">
                                          <p:val>
                                            <p:strVal val="#ppt_x"/>
                                          </p:val>
                                        </p:tav>
                                      </p:tavLst>
                                    </p:anim>
                                    <p:anim calcmode="lin" valueType="num">
                                      <p:cBhvr additive="base">
                                        <p:cTn id="86"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3"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1+#ppt_w/2"/>
                                          </p:val>
                                        </p:tav>
                                        <p:tav tm="100000">
                                          <p:val>
                                            <p:strVal val="#ppt_x"/>
                                          </p:val>
                                        </p:tav>
                                      </p:tavLst>
                                    </p:anim>
                                    <p:anim calcmode="lin" valueType="num">
                                      <p:cBhvr additive="base">
                                        <p:cTn id="9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8" grpId="0" animBg="1"/>
      <p:bldP spid="33" grpId="0" animBg="1"/>
      <p:bldP spid="35" grpId="0" animBg="1"/>
      <p:bldP spid="36" grpId="0" animBg="1"/>
      <p:bldP spid="37" grpId="0" animBg="1"/>
      <p:bldP spid="38" grpId="0" animBg="1"/>
      <p:bldP spid="39" grpId="0" animBg="1"/>
      <p:bldP spid="49" grpId="0" animBg="1"/>
      <p:bldP spid="50" grpId="0" animBg="1"/>
      <p:bldP spid="52" grpId="0" animBg="1"/>
      <p:bldP spid="53" grpId="0" animBg="1"/>
      <p:bldP spid="59" grpId="0" animBg="1"/>
      <p:bldP spid="60" grpId="0" animBg="1"/>
      <p:bldP spid="4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298938" y="334107"/>
            <a:ext cx="11092962" cy="1325563"/>
          </a:xfrm>
          <a:prstGeom prst="rect">
            <a:avLst/>
          </a:prstGeom>
          <a:solidFill>
            <a:schemeClr val="accent4">
              <a:lumMod val="40000"/>
              <a:lumOff val="60000"/>
            </a:schemeClr>
          </a:solidFill>
          <a:ln w="57150">
            <a:solidFill>
              <a:srgbClr val="0070C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solidFill>
                  <a:srgbClr val="FF0000"/>
                </a:solidFill>
              </a:rPr>
              <a:t>　　「Ｌｉｇｈｔ　ｕｐ　Ｒｏｔａｒｙ」に込められた想い</a:t>
            </a:r>
            <a:endParaRPr lang="ja-JP" altLang="en-US" dirty="0">
              <a:solidFill>
                <a:srgbClr val="FF0000"/>
              </a:solidFill>
            </a:endParaRPr>
          </a:p>
        </p:txBody>
      </p:sp>
      <p:sp>
        <p:nvSpPr>
          <p:cNvPr id="3" name="タイトル 1"/>
          <p:cNvSpPr txBox="1">
            <a:spLocks/>
          </p:cNvSpPr>
          <p:nvPr/>
        </p:nvSpPr>
        <p:spPr>
          <a:xfrm>
            <a:off x="647700" y="1969476"/>
            <a:ext cx="10515600" cy="4456723"/>
          </a:xfrm>
          <a:prstGeom prst="rect">
            <a:avLst/>
          </a:prstGeom>
          <a:solidFill>
            <a:schemeClr val="accent4">
              <a:lumMod val="40000"/>
              <a:lumOff val="60000"/>
            </a:schemeClr>
          </a:solidFill>
          <a:ln>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smtClean="0">
                <a:solidFill>
                  <a:srgbClr val="0070C0"/>
                </a:solidFill>
              </a:rPr>
              <a:t>ＲＩ資料によれば</a:t>
            </a:r>
            <a:r>
              <a:rPr lang="ja-JP" altLang="en-US" sz="2800" dirty="0" smtClean="0"/>
              <a:t>１９９８年を境に世界的な会員減少が始まりました。</a:t>
            </a:r>
            <a:endParaRPr lang="en-US" altLang="ja-JP" sz="2800" dirty="0" smtClean="0"/>
          </a:p>
          <a:p>
            <a:r>
              <a:rPr lang="ja-JP" altLang="en-US" sz="2800" dirty="0" smtClean="0">
                <a:solidFill>
                  <a:srgbClr val="0070C0"/>
                </a:solidFill>
              </a:rPr>
              <a:t>魅力に満ちた、そして憧れのロータリーを再生する為には</a:t>
            </a:r>
            <a:r>
              <a:rPr lang="ja-JP" altLang="en-US" sz="2800" b="1" u="sng" dirty="0" smtClean="0"/>
              <a:t>ロータリアン一人一人が</a:t>
            </a:r>
            <a:r>
              <a:rPr lang="ja-JP" altLang="en-US" sz="2800" dirty="0" smtClean="0">
                <a:solidFill>
                  <a:srgbClr val="0070C0"/>
                </a:solidFill>
              </a:rPr>
              <a:t>己に対し気高い精神を持ちつつ、地元に貢献し、信頼とロータリアン同士友情を育み、世界の平和を目指すべく努力せねばなりません。</a:t>
            </a:r>
            <a:endParaRPr lang="en-US" altLang="ja-JP" sz="2800" dirty="0" smtClean="0">
              <a:solidFill>
                <a:srgbClr val="0070C0"/>
              </a:solidFill>
            </a:endParaRPr>
          </a:p>
          <a:p>
            <a:r>
              <a:rPr lang="ja-JP" altLang="en-US" sz="2800" dirty="0" smtClean="0">
                <a:solidFill>
                  <a:srgbClr val="0070C0"/>
                </a:solidFill>
              </a:rPr>
              <a:t>目標が見えている</a:t>
            </a:r>
            <a:r>
              <a:rPr lang="ja-JP" altLang="en-US" sz="2800" b="1" dirty="0" smtClean="0"/>
              <a:t>ポリオ撲滅に関し、最後迄戦う意思</a:t>
            </a:r>
            <a:r>
              <a:rPr lang="ja-JP" altLang="en-US" sz="2800" dirty="0" smtClean="0">
                <a:solidFill>
                  <a:srgbClr val="0070C0"/>
                </a:solidFill>
              </a:rPr>
              <a:t>をはっきりさせましょう。</a:t>
            </a:r>
            <a:endParaRPr lang="en-US" altLang="ja-JP" sz="2800" dirty="0" smtClean="0">
              <a:solidFill>
                <a:srgbClr val="0070C0"/>
              </a:solidFill>
            </a:endParaRPr>
          </a:p>
          <a:p>
            <a:r>
              <a:rPr lang="ja-JP" altLang="en-US" sz="2800" dirty="0" smtClean="0">
                <a:solidFill>
                  <a:srgbClr val="0070C0"/>
                </a:solidFill>
              </a:rPr>
              <a:t>ロータリーの</a:t>
            </a:r>
            <a:r>
              <a:rPr lang="ja-JP" altLang="en-US" sz="2800" b="1" dirty="0" smtClean="0"/>
              <a:t>広報活動は多くの人の目に止まり、多くの賛同者により</a:t>
            </a:r>
            <a:r>
              <a:rPr lang="ja-JP" altLang="en-US" sz="2800" dirty="0" smtClean="0">
                <a:solidFill>
                  <a:srgbClr val="0070C0"/>
                </a:solidFill>
              </a:rPr>
              <a:t>会員数は増大すると思われます。</a:t>
            </a:r>
            <a:endParaRPr lang="en-US" altLang="ja-JP" sz="2800" dirty="0" smtClean="0">
              <a:solidFill>
                <a:srgbClr val="0070C0"/>
              </a:solidFill>
            </a:endParaRPr>
          </a:p>
          <a:p>
            <a:r>
              <a:rPr lang="ja-JP" altLang="en-US" sz="2800" b="1" dirty="0" smtClean="0"/>
              <a:t>変革を恐れずに明日に向かって大きく一歩を歩みだす</a:t>
            </a:r>
            <a:r>
              <a:rPr lang="ja-JP" altLang="en-US" sz="2800" dirty="0" smtClean="0">
                <a:solidFill>
                  <a:srgbClr val="0070C0"/>
                </a:solidFill>
              </a:rPr>
              <a:t>こと、それが</a:t>
            </a:r>
            <a:endParaRPr lang="en-US" altLang="ja-JP" sz="2800" dirty="0" smtClean="0">
              <a:solidFill>
                <a:srgbClr val="0070C0"/>
              </a:solidFill>
            </a:endParaRPr>
          </a:p>
          <a:p>
            <a:r>
              <a:rPr lang="ja-JP" altLang="en-US" sz="2800" dirty="0">
                <a:solidFill>
                  <a:srgbClr val="0070C0"/>
                </a:solidFill>
              </a:rPr>
              <a:t>　</a:t>
            </a:r>
            <a:r>
              <a:rPr lang="ja-JP" altLang="en-US" sz="2800" dirty="0" smtClean="0">
                <a:solidFill>
                  <a:srgbClr val="0070C0"/>
                </a:solidFill>
              </a:rPr>
              <a:t>　</a:t>
            </a:r>
            <a:r>
              <a:rPr lang="ja-JP" altLang="en-US" sz="2800" b="1" dirty="0" smtClean="0"/>
              <a:t>　</a:t>
            </a:r>
            <a:r>
              <a:rPr lang="ja-JP" altLang="en-US" sz="3600" b="1" dirty="0" smtClean="0">
                <a:solidFill>
                  <a:srgbClr val="FF0000"/>
                </a:solidFill>
              </a:rPr>
              <a:t>「</a:t>
            </a:r>
            <a:r>
              <a:rPr lang="en-US" altLang="ja-JP" sz="3600" b="1" dirty="0" smtClean="0">
                <a:solidFill>
                  <a:srgbClr val="FF0000"/>
                </a:solidFill>
              </a:rPr>
              <a:t>Light up Rotary</a:t>
            </a:r>
            <a:r>
              <a:rPr lang="ja-JP" altLang="en-US" sz="3600" b="1" dirty="0" smtClean="0">
                <a:solidFill>
                  <a:srgbClr val="FF0000"/>
                </a:solidFill>
              </a:rPr>
              <a:t>」</a:t>
            </a:r>
            <a:r>
              <a:rPr lang="ja-JP" altLang="en-US" sz="2800" dirty="0" smtClean="0">
                <a:solidFill>
                  <a:srgbClr val="0070C0"/>
                </a:solidFill>
              </a:rPr>
              <a:t>です。</a:t>
            </a:r>
            <a:endParaRPr lang="ja-JP" altLang="en-US" sz="2800" dirty="0">
              <a:solidFill>
                <a:srgbClr val="0070C0"/>
              </a:solidFill>
            </a:endParaRPr>
          </a:p>
        </p:txBody>
      </p:sp>
    </p:spTree>
    <p:extLst>
      <p:ext uri="{BB962C8B-B14F-4D97-AF65-F5344CB8AC3E}">
        <p14:creationId xmlns:p14="http://schemas.microsoft.com/office/powerpoint/2010/main" val="26260920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17431" name="タイトル 1"/>
          <p:cNvSpPr txBox="1">
            <a:spLocks/>
          </p:cNvSpPr>
          <p:nvPr/>
        </p:nvSpPr>
        <p:spPr bwMode="auto">
          <a:xfrm>
            <a:off x="1350168" y="1278079"/>
            <a:ext cx="6951663"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dirty="0">
                <a:latin typeface="HGP明朝E" panose="02020900000000000000" pitchFamily="18" charset="-128"/>
                <a:ea typeface="HGP明朝E" panose="02020900000000000000" pitchFamily="18" charset="-128"/>
              </a:rPr>
              <a:t>１</a:t>
            </a:r>
            <a:r>
              <a:rPr lang="ja-JP" altLang="en-US" dirty="0" smtClean="0">
                <a:latin typeface="HGP明朝E" panose="02020900000000000000" pitchFamily="18" charset="-128"/>
                <a:ea typeface="HGP明朝E" panose="02020900000000000000" pitchFamily="18" charset="-128"/>
              </a:rPr>
              <a:t>．会員増強　　</a:t>
            </a:r>
            <a:r>
              <a:rPr lang="ja-JP" altLang="en-US" sz="2400" dirty="0" smtClean="0">
                <a:latin typeface="HGP明朝E" panose="02020900000000000000" pitchFamily="18" charset="-128"/>
                <a:ea typeface="HGP明朝E" panose="02020900000000000000" pitchFamily="18" charset="-128"/>
              </a:rPr>
              <a:t>→</a:t>
            </a:r>
            <a:r>
              <a:rPr lang="ja-JP" altLang="en-US" dirty="0" smtClean="0">
                <a:latin typeface="HGP明朝E" panose="02020900000000000000" pitchFamily="18" charset="-128"/>
                <a:ea typeface="HGP明朝E" panose="02020900000000000000" pitchFamily="18" charset="-128"/>
              </a:rPr>
              <a:t>　　１クラブ１名の純増をお願いします。</a:t>
            </a:r>
            <a:endParaRPr lang="ja-JP" altLang="en-US" dirty="0">
              <a:latin typeface="HGP明朝E" panose="02020900000000000000" pitchFamily="18" charset="-128"/>
              <a:ea typeface="HGP明朝E" panose="02020900000000000000" pitchFamily="18" charset="-128"/>
            </a:endParaRPr>
          </a:p>
        </p:txBody>
      </p:sp>
      <p:sp>
        <p:nvSpPr>
          <p:cNvPr id="16386" name="タイトル 1"/>
          <p:cNvSpPr>
            <a:spLocks noGrp="1"/>
          </p:cNvSpPr>
          <p:nvPr>
            <p:ph type="title"/>
          </p:nvPr>
        </p:nvSpPr>
        <p:spPr>
          <a:xfrm>
            <a:off x="1067563" y="322769"/>
            <a:ext cx="7843839" cy="765605"/>
          </a:xfrm>
          <a:ln w="38100">
            <a:solidFill>
              <a:srgbClr val="0070C0"/>
            </a:solidFill>
            <a:miter lim="800000"/>
            <a:headEnd/>
            <a:tailEnd/>
          </a:ln>
        </p:spPr>
        <p:txBody>
          <a:bodyPr>
            <a:normAutofit/>
          </a:bodyPr>
          <a:lstStyle/>
          <a:p>
            <a:pPr>
              <a:defRPr/>
            </a:pPr>
            <a:r>
              <a:rPr lang="ja-JP" altLang="en-US" sz="2900" b="1" dirty="0">
                <a:latin typeface="HGP明朝E" pitchFamily="18" charset="-128"/>
                <a:ea typeface="HGP明朝E" pitchFamily="18" charset="-128"/>
              </a:rPr>
              <a:t>　</a:t>
            </a:r>
            <a:r>
              <a:rPr lang="ja-JP" altLang="en-US" sz="2900" b="1" dirty="0" smtClean="0">
                <a:latin typeface="HGP明朝E" pitchFamily="18" charset="-128"/>
                <a:ea typeface="HGP明朝E" pitchFamily="18" charset="-128"/>
              </a:rPr>
              <a:t>　</a:t>
            </a:r>
            <a:r>
              <a:rPr lang="ja-JP" altLang="en-US" sz="3600" b="1" dirty="0" smtClean="0">
                <a:latin typeface="HGP明朝E" pitchFamily="18" charset="-128"/>
                <a:ea typeface="HGP明朝E" pitchFamily="18" charset="-128"/>
              </a:rPr>
              <a:t>次年度会長エレクトの方々への指標</a:t>
            </a:r>
            <a:endParaRPr lang="ja-JP" altLang="en-US" sz="3600" b="1" dirty="0">
              <a:latin typeface="HGP明朝E" pitchFamily="18" charset="-128"/>
              <a:ea typeface="HGP明朝E" pitchFamily="18" charset="-128"/>
            </a:endParaRPr>
          </a:p>
        </p:txBody>
      </p:sp>
      <p:sp>
        <p:nvSpPr>
          <p:cNvPr id="16387"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ctr" anchorCtr="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BD77AE4A-C1BE-44E5-8A1F-64ECC3C3220A}" type="slidenum">
              <a:rPr kumimoji="0" lang="ja-JP" altLang="en-US">
                <a:solidFill>
                  <a:srgbClr val="FFFFFF"/>
                </a:solidFill>
              </a:rPr>
              <a:pPr eaLnBrk="1" hangingPunct="1"/>
              <a:t>24</a:t>
            </a:fld>
            <a:endParaRPr kumimoji="0" lang="en-US" altLang="ja-JP">
              <a:solidFill>
                <a:srgbClr val="FFFFFF"/>
              </a:solidFill>
            </a:endParaRPr>
          </a:p>
        </p:txBody>
      </p:sp>
      <p:sp>
        <p:nvSpPr>
          <p:cNvPr id="17412" name="タイトル 1"/>
          <p:cNvSpPr txBox="1">
            <a:spLocks/>
          </p:cNvSpPr>
          <p:nvPr/>
        </p:nvSpPr>
        <p:spPr bwMode="auto">
          <a:xfrm>
            <a:off x="1350168" y="2311797"/>
            <a:ext cx="8479632" cy="64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dirty="0" smtClean="0">
                <a:latin typeface="HGP明朝E" panose="02020900000000000000" pitchFamily="18" charset="-128"/>
                <a:ea typeface="HGP明朝E" panose="02020900000000000000" pitchFamily="18" charset="-128"/>
              </a:rPr>
              <a:t>２．広報公共イメージ活動の重視　</a:t>
            </a:r>
            <a:r>
              <a:rPr lang="ja-JP" altLang="en-US" sz="2400" dirty="0" smtClean="0">
                <a:latin typeface="HGP明朝E" panose="02020900000000000000" pitchFamily="18" charset="-128"/>
                <a:ea typeface="HGP明朝E" panose="02020900000000000000" pitchFamily="18" charset="-128"/>
              </a:rPr>
              <a:t>→</a:t>
            </a:r>
            <a:r>
              <a:rPr lang="ja-JP" altLang="en-US" dirty="0" smtClean="0">
                <a:latin typeface="HGP明朝E" panose="02020900000000000000" pitchFamily="18" charset="-128"/>
                <a:ea typeface="HGP明朝E" panose="02020900000000000000" pitchFamily="18" charset="-128"/>
              </a:rPr>
              <a:t>地域社会に対し「ロータリーデー」の創設やメディア</a:t>
            </a:r>
            <a:endParaRPr lang="en-US" altLang="ja-JP" dirty="0" smtClean="0">
              <a:latin typeface="HGP明朝E" panose="02020900000000000000" pitchFamily="18" charset="-128"/>
              <a:ea typeface="HGP明朝E" panose="02020900000000000000" pitchFamily="18" charset="-128"/>
            </a:endParaRPr>
          </a:p>
          <a:p>
            <a:r>
              <a:rPr lang="ja-JP" altLang="en-US" dirty="0">
                <a:latin typeface="HGP明朝E" panose="02020900000000000000" pitchFamily="18" charset="-128"/>
                <a:ea typeface="HGP明朝E" panose="02020900000000000000" pitchFamily="18" charset="-128"/>
              </a:rPr>
              <a:t>　</a:t>
            </a:r>
            <a:r>
              <a:rPr lang="ja-JP" altLang="en-US" dirty="0" smtClean="0">
                <a:latin typeface="HGP明朝E" panose="02020900000000000000" pitchFamily="18" charset="-128"/>
                <a:ea typeface="HGP明朝E" panose="02020900000000000000" pitchFamily="18" charset="-128"/>
              </a:rPr>
              <a:t>　　　　　　　　　　　　　　　　　　　　　　を通して自らのロータリー社会奉仕をアピールして</a:t>
            </a:r>
            <a:endParaRPr lang="en-US" altLang="ja-JP" dirty="0" smtClean="0">
              <a:latin typeface="HGP明朝E" panose="02020900000000000000" pitchFamily="18" charset="-128"/>
              <a:ea typeface="HGP明朝E" panose="02020900000000000000" pitchFamily="18" charset="-128"/>
            </a:endParaRPr>
          </a:p>
          <a:p>
            <a:r>
              <a:rPr lang="ja-JP" altLang="en-US" dirty="0">
                <a:latin typeface="HGP明朝E" panose="02020900000000000000" pitchFamily="18" charset="-128"/>
                <a:ea typeface="HGP明朝E" panose="02020900000000000000" pitchFamily="18" charset="-128"/>
              </a:rPr>
              <a:t>　</a:t>
            </a:r>
            <a:r>
              <a:rPr lang="ja-JP" altLang="en-US" dirty="0" smtClean="0">
                <a:latin typeface="HGP明朝E" panose="02020900000000000000" pitchFamily="18" charset="-128"/>
                <a:ea typeface="HGP明朝E" panose="02020900000000000000" pitchFamily="18" charset="-128"/>
              </a:rPr>
              <a:t>　　　　　　　　　　　　　　　　　　　　　　下さい。</a:t>
            </a:r>
            <a:endParaRPr lang="ja-JP" altLang="en-US" dirty="0">
              <a:latin typeface="HGP明朝E" panose="02020900000000000000" pitchFamily="18" charset="-128"/>
              <a:ea typeface="HGP明朝E" panose="02020900000000000000" pitchFamily="18" charset="-128"/>
            </a:endParaRPr>
          </a:p>
        </p:txBody>
      </p:sp>
      <p:sp>
        <p:nvSpPr>
          <p:cNvPr id="17413" name="タイトル 1"/>
          <p:cNvSpPr txBox="1">
            <a:spLocks/>
          </p:cNvSpPr>
          <p:nvPr/>
        </p:nvSpPr>
        <p:spPr bwMode="auto">
          <a:xfrm>
            <a:off x="3541957" y="1742680"/>
            <a:ext cx="5476876"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dirty="0" smtClean="0">
                <a:latin typeface="HGP明朝E" panose="02020900000000000000" pitchFamily="18" charset="-128"/>
                <a:ea typeface="HGP明朝E" panose="02020900000000000000" pitchFamily="18" charset="-128"/>
              </a:rPr>
              <a:t>（関口年度からの四人組行動隊の継続をお願いします）</a:t>
            </a:r>
            <a:endParaRPr lang="ja-JP" altLang="en-US" dirty="0">
              <a:latin typeface="HGP明朝E" panose="02020900000000000000" pitchFamily="18" charset="-128"/>
              <a:ea typeface="HGP明朝E" panose="02020900000000000000" pitchFamily="18" charset="-128"/>
            </a:endParaRPr>
          </a:p>
        </p:txBody>
      </p:sp>
      <p:sp>
        <p:nvSpPr>
          <p:cNvPr id="17416" name="タイトル 1"/>
          <p:cNvSpPr txBox="1">
            <a:spLocks/>
          </p:cNvSpPr>
          <p:nvPr/>
        </p:nvSpPr>
        <p:spPr bwMode="auto">
          <a:xfrm>
            <a:off x="1350168" y="3273472"/>
            <a:ext cx="9203532" cy="65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dirty="0">
                <a:latin typeface="HGP明朝E" panose="02020900000000000000" pitchFamily="18" charset="-128"/>
                <a:ea typeface="HGP明朝E" panose="02020900000000000000" pitchFamily="18" charset="-128"/>
              </a:rPr>
              <a:t>３</a:t>
            </a:r>
            <a:r>
              <a:rPr lang="ja-JP" altLang="en-US" dirty="0" smtClean="0">
                <a:latin typeface="HGP明朝E" panose="02020900000000000000" pitchFamily="18" charset="-128"/>
                <a:ea typeface="HGP明朝E" panose="02020900000000000000" pitchFamily="18" charset="-128"/>
              </a:rPr>
              <a:t>．ロータリー財団の理解の促進　 </a:t>
            </a:r>
            <a:r>
              <a:rPr lang="ja-JP" altLang="en-US" sz="2400" dirty="0" smtClean="0">
                <a:latin typeface="HGP明朝E" panose="02020900000000000000" pitchFamily="18" charset="-128"/>
                <a:ea typeface="HGP明朝E" panose="02020900000000000000" pitchFamily="18" charset="-128"/>
              </a:rPr>
              <a:t>→</a:t>
            </a:r>
            <a:r>
              <a:rPr lang="ja-JP" altLang="en-US" dirty="0" smtClean="0">
                <a:latin typeface="HGP明朝E" panose="02020900000000000000" pitchFamily="18" charset="-128"/>
                <a:ea typeface="HGP明朝E" panose="02020900000000000000" pitchFamily="18" charset="-128"/>
              </a:rPr>
              <a:t>Ｒ財団を社会奉仕、国際奉仕に活用し、寄付目標一人</a:t>
            </a:r>
            <a:endParaRPr lang="en-US" altLang="ja-JP" dirty="0" smtClean="0">
              <a:latin typeface="HGP明朝E" panose="02020900000000000000" pitchFamily="18" charset="-128"/>
              <a:ea typeface="HGP明朝E" panose="02020900000000000000" pitchFamily="18" charset="-128"/>
            </a:endParaRPr>
          </a:p>
          <a:p>
            <a:r>
              <a:rPr lang="ja-JP" altLang="en-US" dirty="0">
                <a:latin typeface="HGP明朝E" panose="02020900000000000000" pitchFamily="18" charset="-128"/>
                <a:ea typeface="HGP明朝E" panose="02020900000000000000" pitchFamily="18" charset="-128"/>
              </a:rPr>
              <a:t>　</a:t>
            </a:r>
            <a:r>
              <a:rPr lang="ja-JP" altLang="en-US" dirty="0" smtClean="0">
                <a:latin typeface="HGP明朝E" panose="02020900000000000000" pitchFamily="18" charset="-128"/>
                <a:ea typeface="HGP明朝E" panose="02020900000000000000" pitchFamily="18" charset="-128"/>
              </a:rPr>
              <a:t>　　　　　　　　　　　　　　　　　　　　　　　１３０＄を達成しよう。</a:t>
            </a:r>
            <a:endParaRPr lang="ja-JP" altLang="en-US" dirty="0">
              <a:latin typeface="HGP明朝E" panose="02020900000000000000" pitchFamily="18" charset="-128"/>
              <a:ea typeface="HGP明朝E" panose="02020900000000000000" pitchFamily="18" charset="-128"/>
            </a:endParaRPr>
          </a:p>
        </p:txBody>
      </p:sp>
      <p:sp>
        <p:nvSpPr>
          <p:cNvPr id="17417" name="タイトル 1"/>
          <p:cNvSpPr txBox="1">
            <a:spLocks/>
          </p:cNvSpPr>
          <p:nvPr/>
        </p:nvSpPr>
        <p:spPr bwMode="auto">
          <a:xfrm>
            <a:off x="1350168" y="4232617"/>
            <a:ext cx="8479632" cy="676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dirty="0">
                <a:latin typeface="HGP明朝E" panose="02020900000000000000" pitchFamily="18" charset="-128"/>
                <a:ea typeface="HGP明朝E" panose="02020900000000000000" pitchFamily="18" charset="-128"/>
              </a:rPr>
              <a:t>４</a:t>
            </a:r>
            <a:r>
              <a:rPr lang="ja-JP" altLang="en-US" dirty="0" smtClean="0">
                <a:latin typeface="HGP明朝E" panose="02020900000000000000" pitchFamily="18" charset="-128"/>
                <a:ea typeface="HGP明朝E" panose="02020900000000000000" pitchFamily="18" charset="-128"/>
              </a:rPr>
              <a:t>．クラブ内に管理運営委員会を設け、クラブ研修委員による炉端会議、情報研究会な</a:t>
            </a:r>
            <a:endParaRPr lang="en-US" altLang="ja-JP" dirty="0" smtClean="0">
              <a:latin typeface="HGP明朝E" panose="02020900000000000000" pitchFamily="18" charset="-128"/>
              <a:ea typeface="HGP明朝E" panose="02020900000000000000" pitchFamily="18" charset="-128"/>
            </a:endParaRPr>
          </a:p>
          <a:p>
            <a:r>
              <a:rPr lang="ja-JP" altLang="en-US" dirty="0" smtClean="0">
                <a:latin typeface="HGP明朝E" panose="02020900000000000000" pitchFamily="18" charset="-128"/>
                <a:ea typeface="HGP明朝E" panose="02020900000000000000" pitchFamily="18" charset="-128"/>
              </a:rPr>
              <a:t>　　どの機会を通じてロータリーの本質を理解してもらって下さい。</a:t>
            </a:r>
            <a:endParaRPr lang="en-US" altLang="ja-JP" dirty="0" smtClean="0">
              <a:latin typeface="HGP明朝E" panose="02020900000000000000" pitchFamily="18" charset="-128"/>
              <a:ea typeface="HGP明朝E" panose="02020900000000000000" pitchFamily="18" charset="-128"/>
            </a:endParaRPr>
          </a:p>
        </p:txBody>
      </p:sp>
      <p:sp>
        <p:nvSpPr>
          <p:cNvPr id="17418" name="タイトル 1"/>
          <p:cNvSpPr txBox="1">
            <a:spLocks/>
          </p:cNvSpPr>
          <p:nvPr/>
        </p:nvSpPr>
        <p:spPr bwMode="auto">
          <a:xfrm>
            <a:off x="1871978" y="5474433"/>
            <a:ext cx="8628061"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2000" dirty="0" smtClean="0">
                <a:latin typeface="HGP明朝E" panose="02020900000000000000" pitchFamily="18" charset="-128"/>
                <a:ea typeface="HGP明朝E" panose="02020900000000000000" pitchFamily="18" charset="-128"/>
              </a:rPr>
              <a:t>自クラブの組織を再度見直し、活性化出来ているかを見つめて下さい。</a:t>
            </a:r>
            <a:endParaRPr lang="ja-JP" altLang="en-US" sz="2000" dirty="0">
              <a:latin typeface="HGP明朝E" panose="02020900000000000000" pitchFamily="18" charset="-128"/>
              <a:ea typeface="HGP明朝E" panose="02020900000000000000" pitchFamily="18" charset="-128"/>
            </a:endParaRPr>
          </a:p>
        </p:txBody>
      </p:sp>
      <p:sp>
        <p:nvSpPr>
          <p:cNvPr id="17436" name="タイトル 1"/>
          <p:cNvSpPr txBox="1">
            <a:spLocks/>
          </p:cNvSpPr>
          <p:nvPr/>
        </p:nvSpPr>
        <p:spPr bwMode="auto">
          <a:xfrm>
            <a:off x="1649015" y="5945920"/>
            <a:ext cx="8616949"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2000" dirty="0" smtClean="0">
                <a:latin typeface="HGP明朝E" panose="02020900000000000000" pitchFamily="18" charset="-128"/>
                <a:ea typeface="HGP明朝E" panose="02020900000000000000" pitchFamily="18" charset="-128"/>
              </a:rPr>
              <a:t>留</a:t>
            </a:r>
            <a:r>
              <a:rPr lang="ja-JP" altLang="en-US" dirty="0" smtClean="0">
                <a:latin typeface="HGP明朝E" panose="02020900000000000000" pitchFamily="18" charset="-128"/>
                <a:ea typeface="HGP明朝E" panose="02020900000000000000" pitchFamily="18" charset="-128"/>
              </a:rPr>
              <a:t>意願いたいのはクラブ管理委員会の創設及びクラブ研修委員の指名を検討下さい。</a:t>
            </a:r>
            <a:endParaRPr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378351970"/>
      </p:ext>
    </p:extLst>
  </p:cSld>
  <p:clrMapOvr>
    <a:masterClrMapping/>
  </p:clrMapOvr>
  <p:transition advTm="536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7431"/>
                                        </p:tgtEl>
                                        <p:attrNameLst>
                                          <p:attrName>style.visibility</p:attrName>
                                        </p:attrNameLst>
                                      </p:cBhvr>
                                      <p:to>
                                        <p:strVal val="visible"/>
                                      </p:to>
                                    </p:set>
                                    <p:animEffect transition="in" filter="fade">
                                      <p:cBhvr>
                                        <p:cTn id="7" dur="2000"/>
                                        <p:tgtEl>
                                          <p:spTgt spid="17431"/>
                                        </p:tgtEl>
                                      </p:cBhvr>
                                    </p:animEffect>
                                    <p:anim calcmode="lin" valueType="num">
                                      <p:cBhvr>
                                        <p:cTn id="8" dur="2000" fill="hold"/>
                                        <p:tgtEl>
                                          <p:spTgt spid="17431"/>
                                        </p:tgtEl>
                                        <p:attrNameLst>
                                          <p:attrName>ppt_w</p:attrName>
                                        </p:attrNameLst>
                                      </p:cBhvr>
                                      <p:tavLst>
                                        <p:tav tm="0" fmla="#ppt_w*sin(2.5*pi*$)">
                                          <p:val>
                                            <p:fltVal val="0"/>
                                          </p:val>
                                        </p:tav>
                                        <p:tav tm="100000">
                                          <p:val>
                                            <p:fltVal val="1"/>
                                          </p:val>
                                        </p:tav>
                                      </p:tavLst>
                                    </p:anim>
                                    <p:anim calcmode="lin" valueType="num">
                                      <p:cBhvr>
                                        <p:cTn id="9" dur="2000" fill="hold"/>
                                        <p:tgtEl>
                                          <p:spTgt spid="1743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7412"/>
                                        </p:tgtEl>
                                        <p:attrNameLst>
                                          <p:attrName>style.visibility</p:attrName>
                                        </p:attrNameLst>
                                      </p:cBhvr>
                                      <p:to>
                                        <p:strVal val="visible"/>
                                      </p:to>
                                    </p:set>
                                    <p:animEffect transition="in" filter="fade">
                                      <p:cBhvr>
                                        <p:cTn id="14" dur="2000"/>
                                        <p:tgtEl>
                                          <p:spTgt spid="17412"/>
                                        </p:tgtEl>
                                      </p:cBhvr>
                                    </p:animEffect>
                                    <p:anim calcmode="lin" valueType="num">
                                      <p:cBhvr>
                                        <p:cTn id="15" dur="2000" fill="hold"/>
                                        <p:tgtEl>
                                          <p:spTgt spid="17412"/>
                                        </p:tgtEl>
                                        <p:attrNameLst>
                                          <p:attrName>ppt_w</p:attrName>
                                        </p:attrNameLst>
                                      </p:cBhvr>
                                      <p:tavLst>
                                        <p:tav tm="0" fmla="#ppt_w*sin(2.5*pi*$)">
                                          <p:val>
                                            <p:fltVal val="0"/>
                                          </p:val>
                                        </p:tav>
                                        <p:tav tm="100000">
                                          <p:val>
                                            <p:fltVal val="1"/>
                                          </p:val>
                                        </p:tav>
                                      </p:tavLst>
                                    </p:anim>
                                    <p:anim calcmode="lin" valueType="num">
                                      <p:cBhvr>
                                        <p:cTn id="16" dur="2000" fill="hold"/>
                                        <p:tgtEl>
                                          <p:spTgt spid="1741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17416"/>
                                        </p:tgtEl>
                                        <p:attrNameLst>
                                          <p:attrName>style.visibility</p:attrName>
                                        </p:attrNameLst>
                                      </p:cBhvr>
                                      <p:to>
                                        <p:strVal val="visible"/>
                                      </p:to>
                                    </p:set>
                                    <p:animEffect transition="in" filter="fade">
                                      <p:cBhvr>
                                        <p:cTn id="21" dur="2000"/>
                                        <p:tgtEl>
                                          <p:spTgt spid="17416"/>
                                        </p:tgtEl>
                                      </p:cBhvr>
                                    </p:animEffect>
                                    <p:anim calcmode="lin" valueType="num">
                                      <p:cBhvr>
                                        <p:cTn id="22" dur="2000" fill="hold"/>
                                        <p:tgtEl>
                                          <p:spTgt spid="17416"/>
                                        </p:tgtEl>
                                        <p:attrNameLst>
                                          <p:attrName>ppt_w</p:attrName>
                                        </p:attrNameLst>
                                      </p:cBhvr>
                                      <p:tavLst>
                                        <p:tav tm="0" fmla="#ppt_w*sin(2.5*pi*$)">
                                          <p:val>
                                            <p:fltVal val="0"/>
                                          </p:val>
                                        </p:tav>
                                        <p:tav tm="100000">
                                          <p:val>
                                            <p:fltVal val="1"/>
                                          </p:val>
                                        </p:tav>
                                      </p:tavLst>
                                    </p:anim>
                                    <p:anim calcmode="lin" valueType="num">
                                      <p:cBhvr>
                                        <p:cTn id="23" dur="2000" fill="hold"/>
                                        <p:tgtEl>
                                          <p:spTgt spid="1741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17417"/>
                                        </p:tgtEl>
                                        <p:attrNameLst>
                                          <p:attrName>style.visibility</p:attrName>
                                        </p:attrNameLst>
                                      </p:cBhvr>
                                      <p:to>
                                        <p:strVal val="visible"/>
                                      </p:to>
                                    </p:set>
                                    <p:animEffect transition="in" filter="fade">
                                      <p:cBhvr>
                                        <p:cTn id="28" dur="2000"/>
                                        <p:tgtEl>
                                          <p:spTgt spid="17417"/>
                                        </p:tgtEl>
                                      </p:cBhvr>
                                    </p:animEffect>
                                    <p:anim calcmode="lin" valueType="num">
                                      <p:cBhvr>
                                        <p:cTn id="29" dur="2000" fill="hold"/>
                                        <p:tgtEl>
                                          <p:spTgt spid="17417"/>
                                        </p:tgtEl>
                                        <p:attrNameLst>
                                          <p:attrName>ppt_w</p:attrName>
                                        </p:attrNameLst>
                                      </p:cBhvr>
                                      <p:tavLst>
                                        <p:tav tm="0" fmla="#ppt_w*sin(2.5*pi*$)">
                                          <p:val>
                                            <p:fltVal val="0"/>
                                          </p:val>
                                        </p:tav>
                                        <p:tav tm="100000">
                                          <p:val>
                                            <p:fltVal val="1"/>
                                          </p:val>
                                        </p:tav>
                                      </p:tavLst>
                                    </p:anim>
                                    <p:anim calcmode="lin" valueType="num">
                                      <p:cBhvr>
                                        <p:cTn id="30" dur="2000" fill="hold"/>
                                        <p:tgtEl>
                                          <p:spTgt spid="17417"/>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7418"/>
                                        </p:tgtEl>
                                        <p:attrNameLst>
                                          <p:attrName>style.visibility</p:attrName>
                                        </p:attrNameLst>
                                      </p:cBhvr>
                                      <p:to>
                                        <p:strVal val="visible"/>
                                      </p:to>
                                    </p:set>
                                    <p:anim calcmode="lin" valueType="num">
                                      <p:cBhvr>
                                        <p:cTn id="35" dur="1000" fill="hold"/>
                                        <p:tgtEl>
                                          <p:spTgt spid="17418"/>
                                        </p:tgtEl>
                                        <p:attrNameLst>
                                          <p:attrName>ppt_w</p:attrName>
                                        </p:attrNameLst>
                                      </p:cBhvr>
                                      <p:tavLst>
                                        <p:tav tm="0">
                                          <p:val>
                                            <p:fltVal val="0"/>
                                          </p:val>
                                        </p:tav>
                                        <p:tav tm="100000">
                                          <p:val>
                                            <p:strVal val="#ppt_w"/>
                                          </p:val>
                                        </p:tav>
                                      </p:tavLst>
                                    </p:anim>
                                    <p:anim calcmode="lin" valueType="num">
                                      <p:cBhvr>
                                        <p:cTn id="36" dur="1000" fill="hold"/>
                                        <p:tgtEl>
                                          <p:spTgt spid="17418"/>
                                        </p:tgtEl>
                                        <p:attrNameLst>
                                          <p:attrName>ppt_h</p:attrName>
                                        </p:attrNameLst>
                                      </p:cBhvr>
                                      <p:tavLst>
                                        <p:tav tm="0">
                                          <p:val>
                                            <p:fltVal val="0"/>
                                          </p:val>
                                        </p:tav>
                                        <p:tav tm="100000">
                                          <p:val>
                                            <p:strVal val="#ppt_h"/>
                                          </p:val>
                                        </p:tav>
                                      </p:tavLst>
                                    </p:anim>
                                    <p:anim calcmode="lin" valueType="num">
                                      <p:cBhvr>
                                        <p:cTn id="37" dur="1000" fill="hold"/>
                                        <p:tgtEl>
                                          <p:spTgt spid="17418"/>
                                        </p:tgtEl>
                                        <p:attrNameLst>
                                          <p:attrName>style.rotation</p:attrName>
                                        </p:attrNameLst>
                                      </p:cBhvr>
                                      <p:tavLst>
                                        <p:tav tm="0">
                                          <p:val>
                                            <p:fltVal val="90"/>
                                          </p:val>
                                        </p:tav>
                                        <p:tav tm="100000">
                                          <p:val>
                                            <p:fltVal val="0"/>
                                          </p:val>
                                        </p:tav>
                                      </p:tavLst>
                                    </p:anim>
                                    <p:animEffect transition="in" filter="fade">
                                      <p:cBhvr>
                                        <p:cTn id="38" dur="1000"/>
                                        <p:tgtEl>
                                          <p:spTgt spid="17418"/>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7436"/>
                                        </p:tgtEl>
                                        <p:attrNameLst>
                                          <p:attrName>style.visibility</p:attrName>
                                        </p:attrNameLst>
                                      </p:cBhvr>
                                      <p:to>
                                        <p:strVal val="visible"/>
                                      </p:to>
                                    </p:set>
                                    <p:anim calcmode="lin" valueType="num">
                                      <p:cBhvr>
                                        <p:cTn id="43" dur="1000" fill="hold"/>
                                        <p:tgtEl>
                                          <p:spTgt spid="17436"/>
                                        </p:tgtEl>
                                        <p:attrNameLst>
                                          <p:attrName>ppt_w</p:attrName>
                                        </p:attrNameLst>
                                      </p:cBhvr>
                                      <p:tavLst>
                                        <p:tav tm="0">
                                          <p:val>
                                            <p:fltVal val="0"/>
                                          </p:val>
                                        </p:tav>
                                        <p:tav tm="100000">
                                          <p:val>
                                            <p:strVal val="#ppt_w"/>
                                          </p:val>
                                        </p:tav>
                                      </p:tavLst>
                                    </p:anim>
                                    <p:anim calcmode="lin" valueType="num">
                                      <p:cBhvr>
                                        <p:cTn id="44" dur="1000" fill="hold"/>
                                        <p:tgtEl>
                                          <p:spTgt spid="17436"/>
                                        </p:tgtEl>
                                        <p:attrNameLst>
                                          <p:attrName>ppt_h</p:attrName>
                                        </p:attrNameLst>
                                      </p:cBhvr>
                                      <p:tavLst>
                                        <p:tav tm="0">
                                          <p:val>
                                            <p:fltVal val="0"/>
                                          </p:val>
                                        </p:tav>
                                        <p:tav tm="100000">
                                          <p:val>
                                            <p:strVal val="#ppt_h"/>
                                          </p:val>
                                        </p:tav>
                                      </p:tavLst>
                                    </p:anim>
                                    <p:anim calcmode="lin" valueType="num">
                                      <p:cBhvr>
                                        <p:cTn id="45" dur="1000" fill="hold"/>
                                        <p:tgtEl>
                                          <p:spTgt spid="17436"/>
                                        </p:tgtEl>
                                        <p:attrNameLst>
                                          <p:attrName>style.rotation</p:attrName>
                                        </p:attrNameLst>
                                      </p:cBhvr>
                                      <p:tavLst>
                                        <p:tav tm="0">
                                          <p:val>
                                            <p:fltVal val="90"/>
                                          </p:val>
                                        </p:tav>
                                        <p:tav tm="100000">
                                          <p:val>
                                            <p:fltVal val="0"/>
                                          </p:val>
                                        </p:tav>
                                      </p:tavLst>
                                    </p:anim>
                                    <p:animEffect transition="in" filter="fade">
                                      <p:cBhvr>
                                        <p:cTn id="46" dur="1000"/>
                                        <p:tgtEl>
                                          <p:spTgt spid="17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1" grpId="0"/>
      <p:bldP spid="17412" grpId="0"/>
      <p:bldP spid="17416" grpId="0"/>
      <p:bldP spid="17417" grpId="0"/>
      <p:bldP spid="17418" grpId="0"/>
      <p:bldP spid="1743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16386" name="タイトル 1"/>
          <p:cNvSpPr>
            <a:spLocks noGrp="1"/>
          </p:cNvSpPr>
          <p:nvPr>
            <p:ph type="title"/>
          </p:nvPr>
        </p:nvSpPr>
        <p:spPr>
          <a:xfrm>
            <a:off x="2328863" y="260350"/>
            <a:ext cx="7593012" cy="438150"/>
          </a:xfrm>
          <a:ln w="19050">
            <a:miter lim="800000"/>
            <a:headEnd/>
            <a:tailEnd/>
          </a:ln>
        </p:spPr>
        <p:txBody>
          <a:bodyPr>
            <a:normAutofit fontScale="90000"/>
          </a:bodyPr>
          <a:lstStyle/>
          <a:p>
            <a:pPr>
              <a:defRPr/>
            </a:pPr>
            <a:r>
              <a:rPr lang="ja-JP" altLang="en-US" sz="2900" b="1" dirty="0">
                <a:latin typeface="HGP明朝E" pitchFamily="18" charset="-128"/>
                <a:ea typeface="HGP明朝E" pitchFamily="18" charset="-128"/>
              </a:rPr>
              <a:t>　　　　　＜四人組行動隊実行案＞</a:t>
            </a:r>
          </a:p>
        </p:txBody>
      </p:sp>
      <p:sp>
        <p:nvSpPr>
          <p:cNvPr id="16387"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ctr" anchorCtr="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8507C2B4-9A68-4BDD-8566-105C16DA9640}" type="slidenum">
              <a:rPr kumimoji="0" lang="ja-JP" altLang="en-US">
                <a:solidFill>
                  <a:srgbClr val="FFFFFF"/>
                </a:solidFill>
              </a:rPr>
              <a:pPr eaLnBrk="1" hangingPunct="1"/>
              <a:t>25</a:t>
            </a:fld>
            <a:endParaRPr kumimoji="0" lang="en-US" altLang="ja-JP">
              <a:solidFill>
                <a:srgbClr val="FFFFFF"/>
              </a:solidFill>
            </a:endParaRPr>
          </a:p>
        </p:txBody>
      </p:sp>
      <p:sp>
        <p:nvSpPr>
          <p:cNvPr id="21508" name="タイトル 1"/>
          <p:cNvSpPr txBox="1">
            <a:spLocks/>
          </p:cNvSpPr>
          <p:nvPr/>
        </p:nvSpPr>
        <p:spPr bwMode="auto">
          <a:xfrm>
            <a:off x="4611688" y="1395413"/>
            <a:ext cx="1200150" cy="349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400">
                <a:latin typeface="HGP明朝E" panose="02020900000000000000" pitchFamily="18" charset="-128"/>
                <a:ea typeface="HGP明朝E" panose="02020900000000000000" pitchFamily="18" charset="-128"/>
              </a:rPr>
              <a:t>街の中へ</a:t>
            </a:r>
          </a:p>
        </p:txBody>
      </p:sp>
      <p:sp>
        <p:nvSpPr>
          <p:cNvPr id="21509" name="タイトル 1"/>
          <p:cNvSpPr txBox="1">
            <a:spLocks/>
          </p:cNvSpPr>
          <p:nvPr/>
        </p:nvSpPr>
        <p:spPr bwMode="auto">
          <a:xfrm>
            <a:off x="6686551" y="1060450"/>
            <a:ext cx="606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200">
                <a:latin typeface="HGP明朝E" panose="02020900000000000000" pitchFamily="18" charset="-128"/>
                <a:ea typeface="HGP明朝E" panose="02020900000000000000" pitchFamily="18" charset="-128"/>
              </a:rPr>
              <a:t>女性</a:t>
            </a:r>
          </a:p>
        </p:txBody>
      </p:sp>
      <p:sp>
        <p:nvSpPr>
          <p:cNvPr id="21510" name="タイトル 1"/>
          <p:cNvSpPr txBox="1">
            <a:spLocks/>
          </p:cNvSpPr>
          <p:nvPr/>
        </p:nvSpPr>
        <p:spPr bwMode="auto">
          <a:xfrm>
            <a:off x="2279650" y="1758950"/>
            <a:ext cx="13208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a:latin typeface="HGP明朝E" panose="02020900000000000000" pitchFamily="18" charset="-128"/>
                <a:ea typeface="HGP明朝E" panose="02020900000000000000" pitchFamily="18" charset="-128"/>
              </a:rPr>
              <a:t>（加藤隊）</a:t>
            </a:r>
          </a:p>
        </p:txBody>
      </p:sp>
      <p:sp>
        <p:nvSpPr>
          <p:cNvPr id="21511" name="タイトル 1"/>
          <p:cNvSpPr txBox="1">
            <a:spLocks/>
          </p:cNvSpPr>
          <p:nvPr/>
        </p:nvSpPr>
        <p:spPr bwMode="auto">
          <a:xfrm>
            <a:off x="1995489" y="2298701"/>
            <a:ext cx="1741487" cy="10080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400">
                <a:latin typeface="HGP明朝E" panose="02020900000000000000" pitchFamily="18" charset="-128"/>
                <a:ea typeface="HGP明朝E" panose="02020900000000000000" pitchFamily="18" charset="-128"/>
              </a:rPr>
              <a:t>加藤一郎（リーダー）</a:t>
            </a:r>
            <a:endParaRPr lang="en-US" altLang="ja-JP" sz="1400">
              <a:latin typeface="HGP明朝E" panose="02020900000000000000" pitchFamily="18" charset="-128"/>
              <a:ea typeface="HGP明朝E" panose="02020900000000000000" pitchFamily="18" charset="-128"/>
            </a:endParaRPr>
          </a:p>
          <a:p>
            <a:r>
              <a:rPr lang="ja-JP" altLang="en-US" sz="1400">
                <a:latin typeface="HGP明朝E" panose="02020900000000000000" pitchFamily="18" charset="-128"/>
                <a:ea typeface="HGP明朝E" panose="02020900000000000000" pitchFamily="18" charset="-128"/>
              </a:rPr>
              <a:t>○</a:t>
            </a:r>
            <a:endParaRPr lang="en-US" altLang="ja-JP" sz="1400">
              <a:latin typeface="HGP明朝E" panose="02020900000000000000" pitchFamily="18" charset="-128"/>
              <a:ea typeface="HGP明朝E" panose="02020900000000000000" pitchFamily="18" charset="-128"/>
            </a:endParaRPr>
          </a:p>
          <a:p>
            <a:r>
              <a:rPr lang="ja-JP" altLang="en-US" sz="1400">
                <a:latin typeface="HGP明朝E" panose="02020900000000000000" pitchFamily="18" charset="-128"/>
                <a:ea typeface="HGP明朝E" panose="02020900000000000000" pitchFamily="18" charset="-128"/>
              </a:rPr>
              <a:t>○</a:t>
            </a:r>
            <a:endParaRPr lang="en-US" altLang="ja-JP" sz="1400">
              <a:latin typeface="HGP明朝E" panose="02020900000000000000" pitchFamily="18" charset="-128"/>
              <a:ea typeface="HGP明朝E" panose="02020900000000000000" pitchFamily="18" charset="-128"/>
            </a:endParaRPr>
          </a:p>
          <a:p>
            <a:r>
              <a:rPr lang="ja-JP" altLang="en-US" sz="1400">
                <a:latin typeface="HGP明朝E" panose="02020900000000000000" pitchFamily="18" charset="-128"/>
                <a:ea typeface="HGP明朝E" panose="02020900000000000000" pitchFamily="18" charset="-128"/>
              </a:rPr>
              <a:t>○</a:t>
            </a:r>
          </a:p>
        </p:txBody>
      </p:sp>
      <p:sp>
        <p:nvSpPr>
          <p:cNvPr id="21512" name="タイトル 1"/>
          <p:cNvSpPr txBox="1">
            <a:spLocks/>
          </p:cNvSpPr>
          <p:nvPr/>
        </p:nvSpPr>
        <p:spPr bwMode="auto">
          <a:xfrm>
            <a:off x="2027239" y="4522788"/>
            <a:ext cx="534987"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400">
                <a:latin typeface="HGP明朝E" panose="02020900000000000000" pitchFamily="18" charset="-128"/>
                <a:ea typeface="HGP明朝E" panose="02020900000000000000" pitchFamily="18" charset="-128"/>
              </a:rPr>
              <a:t>四人で随時会合を持つ　</a:t>
            </a:r>
            <a:r>
              <a:rPr lang="ja-JP" altLang="en-US" sz="1100">
                <a:latin typeface="HGP明朝E" panose="02020900000000000000" pitchFamily="18" charset="-128"/>
                <a:ea typeface="HGP明朝E" panose="02020900000000000000" pitchFamily="18" charset="-128"/>
              </a:rPr>
              <a:t>（ターゲットを協議）</a:t>
            </a:r>
          </a:p>
        </p:txBody>
      </p:sp>
      <p:cxnSp>
        <p:nvCxnSpPr>
          <p:cNvPr id="21" name="直線矢印コネクタ 20"/>
          <p:cNvCxnSpPr/>
          <p:nvPr/>
        </p:nvCxnSpPr>
        <p:spPr>
          <a:xfrm>
            <a:off x="2757488" y="1354138"/>
            <a:ext cx="0" cy="3683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5935663" y="1538288"/>
            <a:ext cx="379412"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515" name="タイトル 1"/>
          <p:cNvSpPr txBox="1">
            <a:spLocks/>
          </p:cNvSpPr>
          <p:nvPr/>
        </p:nvSpPr>
        <p:spPr bwMode="auto">
          <a:xfrm>
            <a:off x="2033589" y="979488"/>
            <a:ext cx="293687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a:latin typeface="HGP明朝E" panose="02020900000000000000" pitchFamily="18" charset="-128"/>
                <a:ea typeface="HGP明朝E" panose="02020900000000000000" pitchFamily="18" charset="-128"/>
              </a:rPr>
              <a:t>＜会長又は増強委員長＞</a:t>
            </a:r>
          </a:p>
        </p:txBody>
      </p:sp>
      <p:sp>
        <p:nvSpPr>
          <p:cNvPr id="35" name="円/楕円 34"/>
          <p:cNvSpPr/>
          <p:nvPr/>
        </p:nvSpPr>
        <p:spPr>
          <a:xfrm>
            <a:off x="1963739" y="3600451"/>
            <a:ext cx="1741487" cy="411163"/>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tx1"/>
                </a:solidFill>
              </a:rPr>
              <a:t>チェック</a:t>
            </a:r>
            <a:r>
              <a:rPr lang="ja-JP" altLang="en-US" sz="1200" b="1" dirty="0">
                <a:solidFill>
                  <a:schemeClr val="tx1"/>
                </a:solidFill>
              </a:rPr>
              <a:t>機能</a:t>
            </a:r>
          </a:p>
        </p:txBody>
      </p:sp>
      <p:sp>
        <p:nvSpPr>
          <p:cNvPr id="21517" name="タイトル 1"/>
          <p:cNvSpPr txBox="1">
            <a:spLocks/>
          </p:cNvSpPr>
          <p:nvPr/>
        </p:nvSpPr>
        <p:spPr bwMode="auto">
          <a:xfrm>
            <a:off x="2400300" y="4548188"/>
            <a:ext cx="47625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400">
                <a:latin typeface="HGP明朝E" panose="02020900000000000000" pitchFamily="18" charset="-128"/>
                <a:ea typeface="HGP明朝E" panose="02020900000000000000" pitchFamily="18" charset="-128"/>
              </a:rPr>
              <a:t>実施期間を設定</a:t>
            </a:r>
          </a:p>
        </p:txBody>
      </p:sp>
      <p:sp>
        <p:nvSpPr>
          <p:cNvPr id="21518" name="タイトル 1"/>
          <p:cNvSpPr txBox="1">
            <a:spLocks/>
          </p:cNvSpPr>
          <p:nvPr/>
        </p:nvSpPr>
        <p:spPr bwMode="auto">
          <a:xfrm>
            <a:off x="2797175" y="4564063"/>
            <a:ext cx="477838"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400">
                <a:latin typeface="HGP明朝E" panose="02020900000000000000" pitchFamily="18" charset="-128"/>
                <a:ea typeface="HGP明朝E" panose="02020900000000000000" pitchFamily="18" charset="-128"/>
              </a:rPr>
              <a:t>例会で進捗状況を報告</a:t>
            </a:r>
          </a:p>
        </p:txBody>
      </p:sp>
      <p:sp>
        <p:nvSpPr>
          <p:cNvPr id="21519" name="タイトル 1"/>
          <p:cNvSpPr txBox="1">
            <a:spLocks/>
          </p:cNvSpPr>
          <p:nvPr/>
        </p:nvSpPr>
        <p:spPr bwMode="auto">
          <a:xfrm>
            <a:off x="3263900" y="4529139"/>
            <a:ext cx="47625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400">
                <a:latin typeface="HGP明朝E" panose="02020900000000000000" pitchFamily="18" charset="-128"/>
                <a:ea typeface="HGP明朝E" panose="02020900000000000000" pitchFamily="18" charset="-128"/>
              </a:rPr>
              <a:t>会長は成績優秀隊を発表</a:t>
            </a:r>
          </a:p>
        </p:txBody>
      </p:sp>
      <p:sp>
        <p:nvSpPr>
          <p:cNvPr id="21520" name="タイトル 1"/>
          <p:cNvSpPr txBox="1">
            <a:spLocks/>
          </p:cNvSpPr>
          <p:nvPr/>
        </p:nvSpPr>
        <p:spPr bwMode="auto">
          <a:xfrm>
            <a:off x="4505326" y="4949826"/>
            <a:ext cx="1654175" cy="5127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400">
                <a:latin typeface="HGP明朝E" panose="02020900000000000000" pitchFamily="18" charset="-128"/>
                <a:ea typeface="HGP明朝E" panose="02020900000000000000" pitchFamily="18" charset="-128"/>
              </a:rPr>
              <a:t>ロータリー内部にて他クラブ例会へ</a:t>
            </a:r>
          </a:p>
        </p:txBody>
      </p:sp>
      <p:sp>
        <p:nvSpPr>
          <p:cNvPr id="4" name="左中かっこ 3"/>
          <p:cNvSpPr/>
          <p:nvPr/>
        </p:nvSpPr>
        <p:spPr>
          <a:xfrm>
            <a:off x="7164388" y="957264"/>
            <a:ext cx="285750" cy="50323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1522" name="タイトル 1"/>
          <p:cNvSpPr txBox="1">
            <a:spLocks/>
          </p:cNvSpPr>
          <p:nvPr/>
        </p:nvSpPr>
        <p:spPr bwMode="auto">
          <a:xfrm>
            <a:off x="7450138" y="830263"/>
            <a:ext cx="18716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200">
                <a:latin typeface="HGP明朝E" panose="02020900000000000000" pitchFamily="18" charset="-128"/>
                <a:ea typeface="HGP明朝E" panose="02020900000000000000" pitchFamily="18" charset="-128"/>
              </a:rPr>
              <a:t>１．婦人の会連合会等</a:t>
            </a:r>
            <a:endParaRPr lang="en-US" altLang="ja-JP" sz="1200">
              <a:latin typeface="HGP明朝E" panose="02020900000000000000" pitchFamily="18" charset="-128"/>
              <a:ea typeface="HGP明朝E" panose="02020900000000000000" pitchFamily="18" charset="-128"/>
            </a:endParaRPr>
          </a:p>
        </p:txBody>
      </p:sp>
      <p:sp>
        <p:nvSpPr>
          <p:cNvPr id="21523" name="タイトル 1"/>
          <p:cNvSpPr txBox="1">
            <a:spLocks/>
          </p:cNvSpPr>
          <p:nvPr/>
        </p:nvSpPr>
        <p:spPr bwMode="auto">
          <a:xfrm>
            <a:off x="7450138" y="1092200"/>
            <a:ext cx="18716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200">
                <a:latin typeface="HGP明朝E" panose="02020900000000000000" pitchFamily="18" charset="-128"/>
                <a:ea typeface="HGP明朝E" panose="02020900000000000000" pitchFamily="18" charset="-128"/>
              </a:rPr>
              <a:t>２．商工会議所婦人部</a:t>
            </a:r>
            <a:endParaRPr lang="en-US" altLang="ja-JP" sz="1200">
              <a:latin typeface="HGP明朝E" panose="02020900000000000000" pitchFamily="18" charset="-128"/>
              <a:ea typeface="HGP明朝E" panose="02020900000000000000" pitchFamily="18" charset="-128"/>
            </a:endParaRPr>
          </a:p>
        </p:txBody>
      </p:sp>
      <p:sp>
        <p:nvSpPr>
          <p:cNvPr id="21524" name="タイトル 1"/>
          <p:cNvSpPr txBox="1">
            <a:spLocks/>
          </p:cNvSpPr>
          <p:nvPr/>
        </p:nvSpPr>
        <p:spPr bwMode="auto">
          <a:xfrm>
            <a:off x="7450139" y="1346200"/>
            <a:ext cx="23764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200">
                <a:latin typeface="HGP明朝E" panose="02020900000000000000" pitchFamily="18" charset="-128"/>
                <a:ea typeface="HGP明朝E" panose="02020900000000000000" pitchFamily="18" charset="-128"/>
              </a:rPr>
              <a:t>３．ピアノ、お茶、お花の先生等</a:t>
            </a:r>
            <a:endParaRPr lang="en-US" altLang="ja-JP" sz="1200">
              <a:latin typeface="HGP明朝E" panose="02020900000000000000" pitchFamily="18" charset="-128"/>
              <a:ea typeface="HGP明朝E" panose="02020900000000000000" pitchFamily="18" charset="-128"/>
            </a:endParaRPr>
          </a:p>
        </p:txBody>
      </p:sp>
      <p:sp>
        <p:nvSpPr>
          <p:cNvPr id="21525" name="タイトル 1"/>
          <p:cNvSpPr txBox="1">
            <a:spLocks/>
          </p:cNvSpPr>
          <p:nvPr/>
        </p:nvSpPr>
        <p:spPr bwMode="auto">
          <a:xfrm>
            <a:off x="6688139" y="1504950"/>
            <a:ext cx="23764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200">
                <a:latin typeface="HGP明朝E" panose="02020900000000000000" pitchFamily="18" charset="-128"/>
                <a:ea typeface="HGP明朝E" panose="02020900000000000000" pitchFamily="18" charset="-128"/>
              </a:rPr>
              <a:t>青年会議所</a:t>
            </a:r>
            <a:endParaRPr lang="en-US" altLang="ja-JP" sz="1200">
              <a:latin typeface="HGP明朝E" panose="02020900000000000000" pitchFamily="18" charset="-128"/>
              <a:ea typeface="HGP明朝E" panose="02020900000000000000" pitchFamily="18" charset="-128"/>
            </a:endParaRPr>
          </a:p>
        </p:txBody>
      </p:sp>
      <p:sp>
        <p:nvSpPr>
          <p:cNvPr id="21526" name="タイトル 1"/>
          <p:cNvSpPr txBox="1">
            <a:spLocks/>
          </p:cNvSpPr>
          <p:nvPr/>
        </p:nvSpPr>
        <p:spPr bwMode="auto">
          <a:xfrm>
            <a:off x="6656389" y="1852613"/>
            <a:ext cx="23764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200">
                <a:latin typeface="HGP明朝E" panose="02020900000000000000" pitchFamily="18" charset="-128"/>
                <a:ea typeface="HGP明朝E" panose="02020900000000000000" pitchFamily="18" charset="-128"/>
              </a:rPr>
              <a:t>商工会議所（青年部）</a:t>
            </a:r>
            <a:endParaRPr lang="en-US" altLang="ja-JP" sz="1200">
              <a:latin typeface="HGP明朝E" panose="02020900000000000000" pitchFamily="18" charset="-128"/>
              <a:ea typeface="HGP明朝E" panose="02020900000000000000" pitchFamily="18" charset="-128"/>
            </a:endParaRPr>
          </a:p>
        </p:txBody>
      </p:sp>
      <p:sp>
        <p:nvSpPr>
          <p:cNvPr id="21527" name="タイトル 1"/>
          <p:cNvSpPr txBox="1">
            <a:spLocks/>
          </p:cNvSpPr>
          <p:nvPr/>
        </p:nvSpPr>
        <p:spPr bwMode="auto">
          <a:xfrm>
            <a:off x="6704014" y="2187575"/>
            <a:ext cx="23764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200">
                <a:latin typeface="HGP明朝E" panose="02020900000000000000" pitchFamily="18" charset="-128"/>
                <a:ea typeface="HGP明朝E" panose="02020900000000000000" pitchFamily="18" charset="-128"/>
              </a:rPr>
              <a:t>Ｐ・Ｔ・Ａ　Ｐ連</a:t>
            </a:r>
            <a:endParaRPr lang="en-US" altLang="ja-JP" sz="1200">
              <a:latin typeface="HGP明朝E" panose="02020900000000000000" pitchFamily="18" charset="-128"/>
              <a:ea typeface="HGP明朝E" panose="02020900000000000000" pitchFamily="18" charset="-128"/>
            </a:endParaRPr>
          </a:p>
        </p:txBody>
      </p:sp>
      <p:sp>
        <p:nvSpPr>
          <p:cNvPr id="21528" name="タイトル 1"/>
          <p:cNvSpPr txBox="1">
            <a:spLocks/>
          </p:cNvSpPr>
          <p:nvPr/>
        </p:nvSpPr>
        <p:spPr bwMode="auto">
          <a:xfrm>
            <a:off x="6696075" y="2562225"/>
            <a:ext cx="2376488"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200" dirty="0">
                <a:latin typeface="HGP明朝E" panose="02020900000000000000" pitchFamily="18" charset="-128"/>
                <a:ea typeface="HGP明朝E" panose="02020900000000000000" pitchFamily="18" charset="-128"/>
              </a:rPr>
              <a:t>銀行又は得意先に紹介を請う</a:t>
            </a:r>
            <a:endParaRPr lang="en-US" altLang="ja-JP" sz="1200" dirty="0">
              <a:latin typeface="HGP明朝E" panose="02020900000000000000" pitchFamily="18" charset="-128"/>
              <a:ea typeface="HGP明朝E" panose="02020900000000000000" pitchFamily="18" charset="-128"/>
            </a:endParaRPr>
          </a:p>
        </p:txBody>
      </p:sp>
      <p:sp>
        <p:nvSpPr>
          <p:cNvPr id="21529" name="タイトル 1"/>
          <p:cNvSpPr txBox="1">
            <a:spLocks/>
          </p:cNvSpPr>
          <p:nvPr/>
        </p:nvSpPr>
        <p:spPr bwMode="auto">
          <a:xfrm>
            <a:off x="6707189" y="2933700"/>
            <a:ext cx="23764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200">
                <a:latin typeface="HGP明朝E" panose="02020900000000000000" pitchFamily="18" charset="-128"/>
                <a:ea typeface="HGP明朝E" panose="02020900000000000000" pitchFamily="18" charset="-128"/>
              </a:rPr>
              <a:t>ライオンズを辞めた人</a:t>
            </a:r>
            <a:endParaRPr lang="en-US" altLang="ja-JP" sz="1200">
              <a:latin typeface="HGP明朝E" panose="02020900000000000000" pitchFamily="18" charset="-128"/>
              <a:ea typeface="HGP明朝E" panose="02020900000000000000" pitchFamily="18" charset="-128"/>
            </a:endParaRPr>
          </a:p>
        </p:txBody>
      </p:sp>
      <p:sp>
        <p:nvSpPr>
          <p:cNvPr id="21530" name="タイトル 1"/>
          <p:cNvSpPr txBox="1">
            <a:spLocks/>
          </p:cNvSpPr>
          <p:nvPr/>
        </p:nvSpPr>
        <p:spPr bwMode="auto">
          <a:xfrm>
            <a:off x="6681789" y="3259138"/>
            <a:ext cx="23764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200" dirty="0">
                <a:latin typeface="HGP明朝E" panose="02020900000000000000" pitchFamily="18" charset="-128"/>
                <a:ea typeface="HGP明朝E" panose="02020900000000000000" pitchFamily="18" charset="-128"/>
              </a:rPr>
              <a:t>会社を退職した人</a:t>
            </a:r>
            <a:endParaRPr lang="en-US" altLang="ja-JP" sz="1200" dirty="0">
              <a:latin typeface="HGP明朝E" panose="02020900000000000000" pitchFamily="18" charset="-128"/>
              <a:ea typeface="HGP明朝E" panose="02020900000000000000" pitchFamily="18" charset="-128"/>
            </a:endParaRPr>
          </a:p>
        </p:txBody>
      </p:sp>
      <p:sp>
        <p:nvSpPr>
          <p:cNvPr id="21531" name="タイトル 1"/>
          <p:cNvSpPr txBox="1">
            <a:spLocks/>
          </p:cNvSpPr>
          <p:nvPr/>
        </p:nvSpPr>
        <p:spPr bwMode="auto">
          <a:xfrm>
            <a:off x="6689725" y="3694113"/>
            <a:ext cx="237648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200">
                <a:latin typeface="HGP明朝E" panose="02020900000000000000" pitchFamily="18" charset="-128"/>
                <a:ea typeface="HGP明朝E" panose="02020900000000000000" pitchFamily="18" charset="-128"/>
              </a:rPr>
              <a:t>ゴルフ、絵画その他趣味の会</a:t>
            </a:r>
            <a:endParaRPr lang="en-US" altLang="ja-JP" sz="1200">
              <a:latin typeface="HGP明朝E" panose="02020900000000000000" pitchFamily="18" charset="-128"/>
              <a:ea typeface="HGP明朝E" panose="02020900000000000000" pitchFamily="18" charset="-128"/>
            </a:endParaRPr>
          </a:p>
        </p:txBody>
      </p:sp>
      <p:cxnSp>
        <p:nvCxnSpPr>
          <p:cNvPr id="51" name="直線コネクタ 50"/>
          <p:cNvCxnSpPr/>
          <p:nvPr/>
        </p:nvCxnSpPr>
        <p:spPr>
          <a:xfrm>
            <a:off x="2262189" y="4306888"/>
            <a:ext cx="12525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279650" y="4298950"/>
            <a:ext cx="0" cy="2413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630488" y="4306888"/>
            <a:ext cx="0" cy="2413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3027363" y="4319588"/>
            <a:ext cx="0" cy="2413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3494088" y="4319588"/>
            <a:ext cx="0" cy="2413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2857500" y="4006850"/>
            <a:ext cx="0" cy="279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右矢印 9"/>
          <p:cNvSpPr/>
          <p:nvPr/>
        </p:nvSpPr>
        <p:spPr>
          <a:xfrm>
            <a:off x="3770313" y="2611438"/>
            <a:ext cx="457200" cy="2540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539" name="タイトル 1"/>
          <p:cNvSpPr txBox="1">
            <a:spLocks/>
          </p:cNvSpPr>
          <p:nvPr/>
        </p:nvSpPr>
        <p:spPr bwMode="auto">
          <a:xfrm>
            <a:off x="3770313" y="2933700"/>
            <a:ext cx="45561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200">
                <a:latin typeface="HGP明朝E" panose="02020900000000000000" pitchFamily="18" charset="-128"/>
                <a:ea typeface="HGP明朝E" panose="02020900000000000000" pitchFamily="18" charset="-128"/>
              </a:rPr>
              <a:t>行　動</a:t>
            </a:r>
            <a:endParaRPr lang="en-US" altLang="ja-JP" sz="1200">
              <a:latin typeface="HGP明朝E" panose="02020900000000000000" pitchFamily="18" charset="-128"/>
              <a:ea typeface="HGP明朝E" panose="02020900000000000000" pitchFamily="18" charset="-128"/>
            </a:endParaRPr>
          </a:p>
        </p:txBody>
      </p:sp>
      <p:cxnSp>
        <p:nvCxnSpPr>
          <p:cNvPr id="62" name="直線コネクタ 61"/>
          <p:cNvCxnSpPr/>
          <p:nvPr/>
        </p:nvCxnSpPr>
        <p:spPr>
          <a:xfrm>
            <a:off x="4232275" y="1516064"/>
            <a:ext cx="0" cy="3559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flipH="1">
            <a:off x="6397626" y="1223963"/>
            <a:ext cx="9525" cy="29527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6410326" y="1223963"/>
            <a:ext cx="3143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6410326" y="1647825"/>
            <a:ext cx="3143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6397626" y="1979613"/>
            <a:ext cx="3143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6392864" y="2314575"/>
            <a:ext cx="3143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6416676" y="2700338"/>
            <a:ext cx="3143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6392864" y="3060700"/>
            <a:ext cx="3143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6403976" y="3384550"/>
            <a:ext cx="3143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6392864" y="3814763"/>
            <a:ext cx="3143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6416676" y="4176713"/>
            <a:ext cx="3143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551" name="タイトル 1"/>
          <p:cNvSpPr txBox="1">
            <a:spLocks/>
          </p:cNvSpPr>
          <p:nvPr/>
        </p:nvSpPr>
        <p:spPr bwMode="auto">
          <a:xfrm>
            <a:off x="6704014" y="4006850"/>
            <a:ext cx="34385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200">
                <a:latin typeface="HGP明朝E" panose="02020900000000000000" pitchFamily="18" charset="-128"/>
                <a:ea typeface="HGP明朝E" panose="02020900000000000000" pitchFamily="18" charset="-128"/>
              </a:rPr>
              <a:t>親類縁者、友人、知人にＴＥＬして紹介を請う</a:t>
            </a:r>
            <a:endParaRPr lang="en-US" altLang="ja-JP" sz="1200">
              <a:latin typeface="HGP明朝E" panose="02020900000000000000" pitchFamily="18" charset="-128"/>
              <a:ea typeface="HGP明朝E" panose="02020900000000000000" pitchFamily="18" charset="-128"/>
            </a:endParaRPr>
          </a:p>
        </p:txBody>
      </p:sp>
      <p:cxnSp>
        <p:nvCxnSpPr>
          <p:cNvPr id="78" name="直線矢印コネクタ 77"/>
          <p:cNvCxnSpPr/>
          <p:nvPr/>
        </p:nvCxnSpPr>
        <p:spPr>
          <a:xfrm>
            <a:off x="4232276" y="1527175"/>
            <a:ext cx="379413"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4232275" y="5075238"/>
            <a:ext cx="2730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円/楕円 79"/>
          <p:cNvSpPr/>
          <p:nvPr/>
        </p:nvSpPr>
        <p:spPr>
          <a:xfrm>
            <a:off x="3889376" y="5848350"/>
            <a:ext cx="3275013" cy="731838"/>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tx1"/>
                </a:solidFill>
              </a:rPr>
              <a:t>　　   </a:t>
            </a:r>
            <a:r>
              <a:rPr lang="ja-JP" altLang="en-US" sz="1100" dirty="0">
                <a:solidFill>
                  <a:schemeClr val="tx1"/>
                </a:solidFill>
              </a:rPr>
              <a:t>①自クラブの職業分類調査</a:t>
            </a:r>
            <a:endParaRPr lang="en-US" altLang="ja-JP" sz="1100" dirty="0">
              <a:solidFill>
                <a:schemeClr val="tx1"/>
              </a:solidFill>
            </a:endParaRPr>
          </a:p>
          <a:p>
            <a:pPr algn="ctr">
              <a:defRPr/>
            </a:pPr>
            <a:r>
              <a:rPr lang="ja-JP" altLang="en-US" sz="1100" dirty="0">
                <a:solidFill>
                  <a:schemeClr val="tx1"/>
                </a:solidFill>
              </a:rPr>
              <a:t>②未充填分野の把握　</a:t>
            </a:r>
            <a:endParaRPr lang="en-US" altLang="ja-JP" sz="1100" dirty="0">
              <a:solidFill>
                <a:schemeClr val="tx1"/>
              </a:solidFill>
            </a:endParaRPr>
          </a:p>
          <a:p>
            <a:pPr algn="ctr">
              <a:defRPr/>
            </a:pPr>
            <a:endParaRPr lang="ja-JP" altLang="en-US" sz="1100" dirty="0">
              <a:solidFill>
                <a:schemeClr val="tx1"/>
              </a:solidFill>
            </a:endParaRPr>
          </a:p>
        </p:txBody>
      </p:sp>
      <p:cxnSp>
        <p:nvCxnSpPr>
          <p:cNvPr id="81" name="直線矢印コネクタ 80"/>
          <p:cNvCxnSpPr>
            <a:stCxn id="21520" idx="3"/>
          </p:cNvCxnSpPr>
          <p:nvPr/>
        </p:nvCxnSpPr>
        <p:spPr>
          <a:xfrm>
            <a:off x="6159501" y="5205413"/>
            <a:ext cx="233363"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6375401" y="4938714"/>
            <a:ext cx="17463" cy="5937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6373814" y="4949825"/>
            <a:ext cx="3127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558" name="タイトル 1"/>
          <p:cNvSpPr txBox="1">
            <a:spLocks/>
          </p:cNvSpPr>
          <p:nvPr/>
        </p:nvSpPr>
        <p:spPr bwMode="auto">
          <a:xfrm>
            <a:off x="6686551" y="4673601"/>
            <a:ext cx="334327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200">
                <a:latin typeface="HGP明朝E" panose="02020900000000000000" pitchFamily="18" charset="-128"/>
                <a:ea typeface="HGP明朝E" panose="02020900000000000000" pitchFamily="18" charset="-128"/>
              </a:rPr>
              <a:t>親ないし子クラブへ４人でメーキャップして会員と直接交渉し、同業者の紹介を請う</a:t>
            </a:r>
            <a:endParaRPr lang="en-US" altLang="ja-JP" sz="1200">
              <a:latin typeface="HGP明朝E" panose="02020900000000000000" pitchFamily="18" charset="-128"/>
              <a:ea typeface="HGP明朝E" panose="02020900000000000000" pitchFamily="18" charset="-128"/>
            </a:endParaRPr>
          </a:p>
        </p:txBody>
      </p:sp>
      <p:sp>
        <p:nvSpPr>
          <p:cNvPr id="21559" name="タイトル 1"/>
          <p:cNvSpPr txBox="1">
            <a:spLocks/>
          </p:cNvSpPr>
          <p:nvPr/>
        </p:nvSpPr>
        <p:spPr bwMode="auto">
          <a:xfrm>
            <a:off x="6689725" y="5237163"/>
            <a:ext cx="277018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200">
                <a:latin typeface="HGP明朝E" panose="02020900000000000000" pitchFamily="18" charset="-128"/>
                <a:ea typeface="HGP明朝E" panose="02020900000000000000" pitchFamily="18" charset="-128"/>
              </a:rPr>
              <a:t>近隣他クラブ（時には分区を越えて）に</a:t>
            </a:r>
            <a:endParaRPr lang="en-US" altLang="ja-JP" sz="1200">
              <a:latin typeface="HGP明朝E" panose="02020900000000000000" pitchFamily="18" charset="-128"/>
              <a:ea typeface="HGP明朝E" panose="02020900000000000000" pitchFamily="18" charset="-128"/>
            </a:endParaRPr>
          </a:p>
          <a:p>
            <a:r>
              <a:rPr lang="ja-JP" altLang="en-US" sz="1200">
                <a:latin typeface="HGP明朝E" panose="02020900000000000000" pitchFamily="18" charset="-128"/>
                <a:ea typeface="HGP明朝E" panose="02020900000000000000" pitchFamily="18" charset="-128"/>
              </a:rPr>
              <a:t>メーキャップして、以上同様とする</a:t>
            </a:r>
            <a:endParaRPr lang="en-US" altLang="ja-JP" sz="1200">
              <a:latin typeface="HGP明朝E" panose="02020900000000000000" pitchFamily="18" charset="-128"/>
              <a:ea typeface="HGP明朝E" panose="02020900000000000000" pitchFamily="18" charset="-128"/>
            </a:endParaRPr>
          </a:p>
        </p:txBody>
      </p:sp>
      <p:cxnSp>
        <p:nvCxnSpPr>
          <p:cNvPr id="87" name="直線コネクタ 86"/>
          <p:cNvCxnSpPr/>
          <p:nvPr/>
        </p:nvCxnSpPr>
        <p:spPr>
          <a:xfrm>
            <a:off x="6384925" y="5519738"/>
            <a:ext cx="3127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右矢印 88"/>
          <p:cNvSpPr/>
          <p:nvPr/>
        </p:nvSpPr>
        <p:spPr>
          <a:xfrm rot="16200000">
            <a:off x="2743994" y="3359944"/>
            <a:ext cx="227012" cy="2540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562" name="タイトル 1"/>
          <p:cNvSpPr txBox="1">
            <a:spLocks/>
          </p:cNvSpPr>
          <p:nvPr/>
        </p:nvSpPr>
        <p:spPr bwMode="auto">
          <a:xfrm>
            <a:off x="2987675" y="1333500"/>
            <a:ext cx="11112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200">
                <a:latin typeface="HGP明朝E" panose="02020900000000000000" pitchFamily="18" charset="-128"/>
                <a:ea typeface="HGP明朝E" panose="02020900000000000000" pitchFamily="18" charset="-128"/>
              </a:rPr>
              <a:t>組合せ等指示</a:t>
            </a:r>
            <a:endParaRPr lang="en-US" altLang="ja-JP" sz="1200">
              <a:latin typeface="HGP明朝E" panose="02020900000000000000" pitchFamily="18" charset="-128"/>
              <a:ea typeface="HGP明朝E" panose="02020900000000000000" pitchFamily="18" charset="-128"/>
            </a:endParaRPr>
          </a:p>
        </p:txBody>
      </p:sp>
      <p:sp>
        <p:nvSpPr>
          <p:cNvPr id="59" name="右矢印 58"/>
          <p:cNvSpPr/>
          <p:nvPr/>
        </p:nvSpPr>
        <p:spPr>
          <a:xfrm rot="16200000">
            <a:off x="5026026" y="5521326"/>
            <a:ext cx="371475" cy="2540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4203781183"/>
      </p:ext>
    </p:extLst>
  </p:cSld>
  <p:clrMapOvr>
    <a:masterClrMapping/>
  </p:clrMapOvr>
  <p:transition advTm="5369"/>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6000">
              <a:schemeClr val="accent1">
                <a:lumMod val="45000"/>
                <a:lumOff val="55000"/>
              </a:schemeClr>
            </a:gs>
            <a:gs pos="74000">
              <a:schemeClr val="accent1">
                <a:lumMod val="45000"/>
                <a:lumOff val="55000"/>
              </a:schemeClr>
            </a:gs>
            <a:gs pos="5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92100" y="923925"/>
            <a:ext cx="11518900" cy="1325563"/>
          </a:xfrm>
        </p:spPr>
        <p:txBody>
          <a:bodyPr/>
          <a:lstStyle/>
          <a:p>
            <a:r>
              <a:rPr lang="ja-JP" altLang="en-US" dirty="0">
                <a:solidFill>
                  <a:srgbClr val="002060"/>
                </a:solidFill>
              </a:rPr>
              <a:t>未来</a:t>
            </a:r>
            <a:r>
              <a:rPr lang="ja-JP" altLang="en-US" dirty="0" smtClean="0">
                <a:solidFill>
                  <a:srgbClr val="002060"/>
                </a:solidFill>
              </a:rPr>
              <a:t>永劫変わることなく継続してゆくロータリー</a:t>
            </a:r>
            <a:endParaRPr kumimoji="1" lang="ja-JP" altLang="en-US" dirty="0">
              <a:solidFill>
                <a:srgbClr val="002060"/>
              </a:solidFill>
            </a:endParaRPr>
          </a:p>
        </p:txBody>
      </p:sp>
      <p:sp>
        <p:nvSpPr>
          <p:cNvPr id="4" name="タイトル 1"/>
          <p:cNvSpPr txBox="1">
            <a:spLocks/>
          </p:cNvSpPr>
          <p:nvPr/>
        </p:nvSpPr>
        <p:spPr>
          <a:xfrm>
            <a:off x="1689100" y="3679825"/>
            <a:ext cx="8445500" cy="2327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solidFill>
                  <a:srgbClr val="002060"/>
                </a:solidFill>
              </a:rPr>
              <a:t>時代の変化に併せ、</a:t>
            </a:r>
            <a:endParaRPr lang="en-US" altLang="ja-JP" dirty="0" smtClean="0">
              <a:solidFill>
                <a:srgbClr val="002060"/>
              </a:solidFill>
            </a:endParaRPr>
          </a:p>
          <a:p>
            <a:r>
              <a:rPr lang="ja-JP" altLang="en-US" dirty="0" smtClean="0">
                <a:solidFill>
                  <a:srgbClr val="002060"/>
                </a:solidFill>
              </a:rPr>
              <a:t>変わりながら続いてゆくロータリー</a:t>
            </a:r>
            <a:endParaRPr lang="ja-JP" altLang="en-US" dirty="0">
              <a:solidFill>
                <a:srgbClr val="002060"/>
              </a:solidFill>
            </a:endParaRPr>
          </a:p>
        </p:txBody>
      </p:sp>
      <p:sp>
        <p:nvSpPr>
          <p:cNvPr id="5" name="下矢印 4"/>
          <p:cNvSpPr/>
          <p:nvPr/>
        </p:nvSpPr>
        <p:spPr>
          <a:xfrm>
            <a:off x="4584700" y="2257425"/>
            <a:ext cx="1130300" cy="1282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5782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anim calcmode="lin" valueType="num">
                                      <p:cBhvr>
                                        <p:cTn id="21" dur="2000" fill="hold"/>
                                        <p:tgtEl>
                                          <p:spTgt spid="4"/>
                                        </p:tgtEl>
                                        <p:attrNameLst>
                                          <p:attrName>ppt_w</p:attrName>
                                        </p:attrNameLst>
                                      </p:cBhvr>
                                      <p:tavLst>
                                        <p:tav tm="0" fmla="#ppt_w*sin(2.5*pi*$)">
                                          <p:val>
                                            <p:fltVal val="0"/>
                                          </p:val>
                                        </p:tav>
                                        <p:tav tm="100000">
                                          <p:val>
                                            <p:fltVal val="1"/>
                                          </p:val>
                                        </p:tav>
                                      </p:tavLst>
                                    </p:anim>
                                    <p:anim calcmode="lin" valueType="num">
                                      <p:cBhvr>
                                        <p:cTn id="22"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　</a:t>
            </a:r>
            <a:r>
              <a:rPr kumimoji="1" lang="ja-JP" altLang="en-US" sz="3200" dirty="0" smtClean="0"/>
              <a:t>２０１４</a:t>
            </a:r>
            <a:r>
              <a:rPr kumimoji="1" lang="en-US" altLang="ja-JP" sz="3200" dirty="0" smtClean="0"/>
              <a:t>-</a:t>
            </a:r>
            <a:r>
              <a:rPr kumimoji="1" lang="ja-JP" altLang="en-US" sz="3200" dirty="0" smtClean="0"/>
              <a:t>１５年度</a:t>
            </a:r>
            <a:r>
              <a:rPr kumimoji="1" lang="ja-JP" altLang="en-US" dirty="0" smtClean="0"/>
              <a:t>　</a:t>
            </a:r>
            <a:r>
              <a:rPr kumimoji="1" lang="ja-JP" altLang="en-US" sz="3200" dirty="0" smtClean="0"/>
              <a:t>第２７９０地区</a:t>
            </a:r>
            <a:r>
              <a:rPr kumimoji="1" lang="ja-JP" altLang="en-US" dirty="0" smtClean="0"/>
              <a:t>　活動方針</a:t>
            </a:r>
            <a:endParaRPr kumimoji="1" lang="ja-JP" altLang="en-US" dirty="0"/>
          </a:p>
        </p:txBody>
      </p:sp>
      <p:sp>
        <p:nvSpPr>
          <p:cNvPr id="4" name="タイトル 1"/>
          <p:cNvSpPr txBox="1">
            <a:spLocks/>
          </p:cNvSpPr>
          <p:nvPr/>
        </p:nvSpPr>
        <p:spPr>
          <a:xfrm>
            <a:off x="562509" y="3756400"/>
            <a:ext cx="2476500" cy="1325563"/>
          </a:xfrm>
          <a:prstGeom prst="rect">
            <a:avLst/>
          </a:prstGeom>
          <a:solidFill>
            <a:srgbClr val="C00000"/>
          </a:solidFill>
          <a:ln w="44450" cap="rnd">
            <a:solidFill>
              <a:schemeClr val="accent2"/>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solidFill>
                  <a:schemeClr val="bg1"/>
                </a:solidFill>
              </a:rPr>
              <a:t>会員増強</a:t>
            </a:r>
            <a:endParaRPr lang="ja-JP" altLang="en-US" dirty="0">
              <a:solidFill>
                <a:schemeClr val="bg1"/>
              </a:solidFill>
            </a:endParaRPr>
          </a:p>
        </p:txBody>
      </p:sp>
      <p:sp>
        <p:nvSpPr>
          <p:cNvPr id="5" name="タイトル 1"/>
          <p:cNvSpPr txBox="1">
            <a:spLocks/>
          </p:cNvSpPr>
          <p:nvPr/>
        </p:nvSpPr>
        <p:spPr>
          <a:xfrm>
            <a:off x="4793173" y="3773146"/>
            <a:ext cx="7074877" cy="1325563"/>
          </a:xfrm>
          <a:prstGeom prst="rect">
            <a:avLst/>
          </a:prstGeom>
          <a:solidFill>
            <a:schemeClr val="accent4">
              <a:lumMod val="60000"/>
              <a:lumOff val="40000"/>
            </a:schemeClr>
          </a:solidFill>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solidFill>
                  <a:srgbClr val="C00000"/>
                </a:solidFill>
              </a:rPr>
              <a:t>魅力に満ちた憧れのロータリー　</a:t>
            </a:r>
            <a:endParaRPr lang="en-US" altLang="ja-JP" dirty="0" smtClean="0">
              <a:solidFill>
                <a:srgbClr val="C00000"/>
              </a:solidFill>
            </a:endParaRPr>
          </a:p>
          <a:p>
            <a:r>
              <a:rPr lang="ja-JP" altLang="en-US" dirty="0" smtClean="0"/>
              <a:t>の復活を目指し各クラブで</a:t>
            </a:r>
            <a:r>
              <a:rPr lang="ja-JP" altLang="en-US" b="1" dirty="0" smtClean="0">
                <a:solidFill>
                  <a:srgbClr val="C00000"/>
                </a:solidFill>
              </a:rPr>
              <a:t>１名の</a:t>
            </a:r>
            <a:endParaRPr lang="en-US" altLang="ja-JP" b="1" dirty="0" smtClean="0">
              <a:solidFill>
                <a:srgbClr val="C00000"/>
              </a:solidFill>
            </a:endParaRPr>
          </a:p>
          <a:p>
            <a:r>
              <a:rPr lang="ja-JP" altLang="en-US" b="1" dirty="0" smtClean="0">
                <a:solidFill>
                  <a:srgbClr val="C00000"/>
                </a:solidFill>
              </a:rPr>
              <a:t>純増</a:t>
            </a:r>
            <a:r>
              <a:rPr lang="ja-JP" altLang="en-US" dirty="0" smtClean="0"/>
              <a:t>を目標とします</a:t>
            </a:r>
            <a:endParaRPr lang="ja-JP" altLang="en-US" dirty="0"/>
          </a:p>
        </p:txBody>
      </p:sp>
      <p:cxnSp>
        <p:nvCxnSpPr>
          <p:cNvPr id="7" name="直線矢印コネクタ 6"/>
          <p:cNvCxnSpPr/>
          <p:nvPr/>
        </p:nvCxnSpPr>
        <p:spPr>
          <a:xfrm flipH="1" flipV="1">
            <a:off x="3278217" y="4424017"/>
            <a:ext cx="1117735" cy="23823"/>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sp>
        <p:nvSpPr>
          <p:cNvPr id="9" name="タイトル 1"/>
          <p:cNvSpPr txBox="1">
            <a:spLocks/>
          </p:cNvSpPr>
          <p:nvPr/>
        </p:nvSpPr>
        <p:spPr>
          <a:xfrm>
            <a:off x="975746" y="3069796"/>
            <a:ext cx="392136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dirty="0"/>
          </a:p>
        </p:txBody>
      </p:sp>
      <p:sp>
        <p:nvSpPr>
          <p:cNvPr id="10" name="タイトル 1"/>
          <p:cNvSpPr txBox="1">
            <a:spLocks/>
          </p:cNvSpPr>
          <p:nvPr/>
        </p:nvSpPr>
        <p:spPr>
          <a:xfrm>
            <a:off x="1113693" y="1690688"/>
            <a:ext cx="10650415" cy="17831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t>会員一人一人がロータリーの魅力を語れる</a:t>
            </a:r>
            <a:endParaRPr lang="en-US" altLang="ja-JP" dirty="0" smtClean="0"/>
          </a:p>
          <a:p>
            <a:r>
              <a:rPr lang="ja-JP" altLang="en-US" b="1" dirty="0" smtClean="0">
                <a:solidFill>
                  <a:srgbClr val="C00000"/>
                </a:solidFill>
              </a:rPr>
              <a:t>「原点回帰」</a:t>
            </a:r>
            <a:r>
              <a:rPr lang="ja-JP" altLang="en-US" dirty="0" smtClean="0"/>
              <a:t>を目指して下さい</a:t>
            </a:r>
            <a:endParaRPr lang="ja-JP" altLang="en-US" dirty="0"/>
          </a:p>
        </p:txBody>
      </p:sp>
    </p:spTree>
    <p:extLst>
      <p:ext uri="{BB962C8B-B14F-4D97-AF65-F5344CB8AC3E}">
        <p14:creationId xmlns:p14="http://schemas.microsoft.com/office/powerpoint/2010/main" val="326918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449908" cy="6858000"/>
          </a:xfrm>
          <a:prstGeom prst="rect">
            <a:avLst/>
          </a:prstGeom>
        </p:spPr>
      </p:pic>
      <p:sp>
        <p:nvSpPr>
          <p:cNvPr id="2" name="タイトル 1"/>
          <p:cNvSpPr>
            <a:spLocks noGrp="1"/>
          </p:cNvSpPr>
          <p:nvPr>
            <p:ph type="title"/>
          </p:nvPr>
        </p:nvSpPr>
        <p:spPr>
          <a:xfrm>
            <a:off x="257908" y="5532437"/>
            <a:ext cx="10515600" cy="1325563"/>
          </a:xfrm>
        </p:spPr>
        <p:txBody>
          <a:bodyPr/>
          <a:lstStyle/>
          <a:p>
            <a:r>
              <a:rPr kumimoji="1" lang="ja-JP" altLang="en-US" dirty="0" smtClean="0">
                <a:solidFill>
                  <a:srgbClr val="FF0000"/>
                </a:solidFill>
              </a:rPr>
              <a:t>国際協議会会場となる</a:t>
            </a:r>
            <a:r>
              <a:rPr kumimoji="1" lang="en-US" altLang="ja-JP" dirty="0" smtClean="0">
                <a:solidFill>
                  <a:srgbClr val="FF0000"/>
                </a:solidFill>
              </a:rPr>
              <a:t/>
            </a:r>
            <a:br>
              <a:rPr kumimoji="1" lang="en-US" altLang="ja-JP" dirty="0" smtClean="0">
                <a:solidFill>
                  <a:srgbClr val="FF0000"/>
                </a:solidFill>
              </a:rPr>
            </a:br>
            <a:r>
              <a:rPr kumimoji="1" lang="ja-JP" altLang="en-US" dirty="0" smtClean="0">
                <a:solidFill>
                  <a:srgbClr val="FF0000"/>
                </a:solidFill>
              </a:rPr>
              <a:t>マンチェスターグランドハイアットホテル</a:t>
            </a:r>
            <a:endParaRPr kumimoji="1" lang="ja-JP" altLang="en-US" dirty="0">
              <a:solidFill>
                <a:srgbClr val="FF0000"/>
              </a:solidFill>
            </a:endParaRPr>
          </a:p>
        </p:txBody>
      </p:sp>
    </p:spTree>
    <p:extLst>
      <p:ext uri="{BB962C8B-B14F-4D97-AF65-F5344CB8AC3E}">
        <p14:creationId xmlns:p14="http://schemas.microsoft.com/office/powerpoint/2010/main" val="2042869618"/>
      </p:ext>
    </p:extLst>
  </p:cSld>
  <p:clrMapOvr>
    <a:masterClrMapping/>
  </p:clrMapOvr>
  <mc:AlternateContent xmlns:mc="http://schemas.openxmlformats.org/markup-compatibility/2006" xmlns:p14="http://schemas.microsoft.com/office/powerpoint/2010/main">
    <mc:Choice Requires="p14">
      <p:transition spd="slow" p14:dur="2000" advTm="6168"/>
    </mc:Choice>
    <mc:Fallback xmlns="">
      <p:transition spd="slow" advTm="616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769" y="-779156"/>
            <a:ext cx="12274061" cy="8299937"/>
          </a:xfrm>
          <a:prstGeom prst="rect">
            <a:avLst/>
          </a:prstGeom>
        </p:spPr>
      </p:pic>
      <p:sp>
        <p:nvSpPr>
          <p:cNvPr id="2" name="タイトル 1"/>
          <p:cNvSpPr>
            <a:spLocks noGrp="1"/>
          </p:cNvSpPr>
          <p:nvPr>
            <p:ph type="title"/>
          </p:nvPr>
        </p:nvSpPr>
        <p:spPr>
          <a:xfrm>
            <a:off x="615461" y="5755602"/>
            <a:ext cx="10515600" cy="1325563"/>
          </a:xfrm>
        </p:spPr>
        <p:txBody>
          <a:bodyPr/>
          <a:lstStyle/>
          <a:p>
            <a:r>
              <a:rPr kumimoji="1" lang="ja-JP" altLang="en-US" dirty="0" smtClean="0">
                <a:solidFill>
                  <a:srgbClr val="FF0000"/>
                </a:solidFill>
              </a:rPr>
              <a:t>田中作次前会長がお迎え</a:t>
            </a:r>
            <a:endParaRPr kumimoji="1" lang="ja-JP" altLang="en-US" dirty="0">
              <a:solidFill>
                <a:srgbClr val="FF0000"/>
              </a:solidFill>
            </a:endParaRPr>
          </a:p>
        </p:txBody>
      </p:sp>
    </p:spTree>
    <p:extLst>
      <p:ext uri="{BB962C8B-B14F-4D97-AF65-F5344CB8AC3E}">
        <p14:creationId xmlns:p14="http://schemas.microsoft.com/office/powerpoint/2010/main" val="238006228"/>
      </p:ext>
    </p:extLst>
  </p:cSld>
  <p:clrMapOvr>
    <a:masterClrMapping/>
  </p:clrMapOvr>
  <mc:AlternateContent xmlns:mc="http://schemas.openxmlformats.org/markup-compatibility/2006" xmlns:p14="http://schemas.microsoft.com/office/powerpoint/2010/main">
    <mc:Choice Requires="p14">
      <p:transition spd="slow" p14:dur="2000" advTm="9713"/>
    </mc:Choice>
    <mc:Fallback xmlns="">
      <p:transition spd="slow" advTm="9713"/>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015" y="0"/>
            <a:ext cx="12403015" cy="7209692"/>
          </a:xfrm>
          <a:prstGeom prst="rect">
            <a:avLst/>
          </a:prstGeom>
        </p:spPr>
      </p:pic>
      <p:sp>
        <p:nvSpPr>
          <p:cNvPr id="2" name="タイトル 1"/>
          <p:cNvSpPr>
            <a:spLocks noGrp="1"/>
          </p:cNvSpPr>
          <p:nvPr>
            <p:ph type="title"/>
          </p:nvPr>
        </p:nvSpPr>
        <p:spPr>
          <a:xfrm>
            <a:off x="9296400" y="5831375"/>
            <a:ext cx="3909646" cy="1325563"/>
          </a:xfrm>
        </p:spPr>
        <p:txBody>
          <a:bodyPr/>
          <a:lstStyle/>
          <a:p>
            <a:r>
              <a:rPr kumimoji="1" lang="ja-JP" altLang="en-US" dirty="0" smtClean="0">
                <a:solidFill>
                  <a:srgbClr val="FF0000"/>
                </a:solidFill>
              </a:rPr>
              <a:t>登録風景</a:t>
            </a:r>
            <a:endParaRPr kumimoji="1" lang="ja-JP" altLang="en-US" dirty="0">
              <a:solidFill>
                <a:srgbClr val="FF0000"/>
              </a:solidFill>
            </a:endParaRPr>
          </a:p>
        </p:txBody>
      </p:sp>
    </p:spTree>
    <p:extLst>
      <p:ext uri="{BB962C8B-B14F-4D97-AF65-F5344CB8AC3E}">
        <p14:creationId xmlns:p14="http://schemas.microsoft.com/office/powerpoint/2010/main" val="3950332949"/>
      </p:ext>
    </p:extLst>
  </p:cSld>
  <p:clrMapOvr>
    <a:masterClrMapping/>
  </p:clrMapOvr>
  <mc:AlternateContent xmlns:mc="http://schemas.openxmlformats.org/markup-compatibility/2006" xmlns:p14="http://schemas.microsoft.com/office/powerpoint/2010/main">
    <mc:Choice Requires="p14">
      <p:transition spd="slow" p14:dur="2000" advTm="7584"/>
    </mc:Choice>
    <mc:Fallback xmlns="">
      <p:transition spd="slow" advTm="7584"/>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814903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9615"/>
            <a:ext cx="12192000" cy="7983415"/>
          </a:xfrm>
          <a:prstGeom prst="rect">
            <a:avLst/>
          </a:prstGeom>
        </p:spPr>
      </p:pic>
      <p:sp>
        <p:nvSpPr>
          <p:cNvPr id="2" name="タイトル 1"/>
          <p:cNvSpPr>
            <a:spLocks noGrp="1"/>
          </p:cNvSpPr>
          <p:nvPr>
            <p:ph type="title"/>
          </p:nvPr>
        </p:nvSpPr>
        <p:spPr>
          <a:xfrm>
            <a:off x="240323" y="5869110"/>
            <a:ext cx="10515600" cy="1325563"/>
          </a:xfrm>
        </p:spPr>
        <p:txBody>
          <a:bodyPr/>
          <a:lstStyle/>
          <a:p>
            <a:r>
              <a:rPr kumimoji="1" lang="ja-JP" altLang="en-US" dirty="0" smtClean="0">
                <a:solidFill>
                  <a:srgbClr val="FF0000"/>
                </a:solidFill>
              </a:rPr>
              <a:t>同時通訳のためのイヤホン</a:t>
            </a:r>
            <a:endParaRPr kumimoji="1" lang="ja-JP" altLang="en-US" dirty="0">
              <a:solidFill>
                <a:srgbClr val="FF0000"/>
              </a:solidFill>
            </a:endParaRPr>
          </a:p>
        </p:txBody>
      </p:sp>
    </p:spTree>
    <p:extLst>
      <p:ext uri="{BB962C8B-B14F-4D97-AF65-F5344CB8AC3E}">
        <p14:creationId xmlns:p14="http://schemas.microsoft.com/office/powerpoint/2010/main" val="1133056780"/>
      </p:ext>
    </p:extLst>
  </p:cSld>
  <p:clrMapOvr>
    <a:masterClrMapping/>
  </p:clrMapOvr>
  <mc:AlternateContent xmlns:mc="http://schemas.openxmlformats.org/markup-compatibility/2006" xmlns:p14="http://schemas.microsoft.com/office/powerpoint/2010/main">
    <mc:Choice Requires="p14">
      <p:transition spd="slow" p14:dur="2000" advTm="7649"/>
    </mc:Choice>
    <mc:Fallback xmlns="">
      <p:transition spd="slow" advTm="7649"/>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60" y="0"/>
            <a:ext cx="12274060" cy="7536608"/>
          </a:xfrm>
          <a:prstGeom prst="rect">
            <a:avLst/>
          </a:prstGeom>
        </p:spPr>
      </p:pic>
      <p:sp>
        <p:nvSpPr>
          <p:cNvPr id="2" name="タイトル 1"/>
          <p:cNvSpPr>
            <a:spLocks noGrp="1"/>
          </p:cNvSpPr>
          <p:nvPr>
            <p:ph type="title"/>
          </p:nvPr>
        </p:nvSpPr>
        <p:spPr>
          <a:xfrm>
            <a:off x="222739" y="5532437"/>
            <a:ext cx="10515600" cy="1325563"/>
          </a:xfrm>
        </p:spPr>
        <p:txBody>
          <a:bodyPr/>
          <a:lstStyle/>
          <a:p>
            <a:r>
              <a:rPr lang="ja-JP" altLang="en-US" dirty="0" smtClean="0">
                <a:solidFill>
                  <a:srgbClr val="00B0F0"/>
                </a:solidFill>
              </a:rPr>
              <a:t>「ニーハ</a:t>
            </a:r>
            <a:r>
              <a:rPr lang="ja-JP" altLang="en-US" sz="3940" dirty="0" smtClean="0">
                <a:solidFill>
                  <a:srgbClr val="00B0F0"/>
                </a:solidFill>
              </a:rPr>
              <a:t>オ」「ハウシェシェ」と</a:t>
            </a:r>
            <a:r>
              <a:rPr lang="en-US" altLang="ja-JP" sz="3940" dirty="0" smtClean="0">
                <a:solidFill>
                  <a:srgbClr val="00B0F0"/>
                </a:solidFill>
              </a:rPr>
              <a:t/>
            </a:r>
            <a:br>
              <a:rPr lang="en-US" altLang="ja-JP" sz="3940" dirty="0" smtClean="0">
                <a:solidFill>
                  <a:srgbClr val="00B0F0"/>
                </a:solidFill>
              </a:rPr>
            </a:br>
            <a:r>
              <a:rPr lang="ja-JP" altLang="en-US" sz="3940" dirty="0" smtClean="0">
                <a:solidFill>
                  <a:srgbClr val="00B0F0"/>
                </a:solidFill>
              </a:rPr>
              <a:t>ゲイリー</a:t>
            </a:r>
            <a:r>
              <a:rPr lang="en-US" altLang="ja-JP" sz="3940" dirty="0" smtClean="0">
                <a:solidFill>
                  <a:srgbClr val="00B0F0"/>
                </a:solidFill>
              </a:rPr>
              <a:t>.</a:t>
            </a:r>
            <a:r>
              <a:rPr lang="ja-JP" altLang="en-US" sz="3940" dirty="0" smtClean="0">
                <a:solidFill>
                  <a:srgbClr val="00B0F0"/>
                </a:solidFill>
              </a:rPr>
              <a:t>ＣＫ</a:t>
            </a:r>
            <a:r>
              <a:rPr lang="en-US" altLang="ja-JP" sz="3940" dirty="0" smtClean="0">
                <a:solidFill>
                  <a:srgbClr val="00B0F0"/>
                </a:solidFill>
              </a:rPr>
              <a:t>.</a:t>
            </a:r>
            <a:r>
              <a:rPr lang="ja-JP" altLang="en-US" sz="3940" dirty="0" smtClean="0">
                <a:solidFill>
                  <a:srgbClr val="00B0F0"/>
                </a:solidFill>
              </a:rPr>
              <a:t>フォアン会長エレクト登場</a:t>
            </a:r>
            <a:endParaRPr kumimoji="1" lang="ja-JP" altLang="en-US" sz="3940" dirty="0">
              <a:solidFill>
                <a:srgbClr val="00B0F0"/>
              </a:solidFill>
            </a:endParaRPr>
          </a:p>
        </p:txBody>
      </p:sp>
    </p:spTree>
    <p:extLst>
      <p:ext uri="{BB962C8B-B14F-4D97-AF65-F5344CB8AC3E}">
        <p14:creationId xmlns:p14="http://schemas.microsoft.com/office/powerpoint/2010/main" val="693523594"/>
      </p:ext>
    </p:extLst>
  </p:cSld>
  <p:clrMapOvr>
    <a:masterClrMapping/>
  </p:clrMapOvr>
  <mc:AlternateContent xmlns:mc="http://schemas.openxmlformats.org/markup-compatibility/2006" xmlns:p14="http://schemas.microsoft.com/office/powerpoint/2010/main">
    <mc:Choice Requires="p14">
      <p:transition spd="slow" p14:dur="2000" advTm="13257"/>
    </mc:Choice>
    <mc:Fallback xmlns="">
      <p:transition spd="slow" advTm="1325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717800" y="231376"/>
            <a:ext cx="7200900" cy="1325563"/>
          </a:xfrm>
        </p:spPr>
        <p:txBody>
          <a:bodyPr/>
          <a:lstStyle/>
          <a:p>
            <a:r>
              <a:rPr kumimoji="1" lang="en-US" altLang="ja-JP" sz="3600" b="1" dirty="0" smtClean="0"/>
              <a:t>2014-15</a:t>
            </a:r>
            <a:r>
              <a:rPr kumimoji="1" lang="ja-JP" altLang="en-US" sz="3600" b="1" dirty="0" smtClean="0"/>
              <a:t>年度　</a:t>
            </a:r>
            <a:r>
              <a:rPr kumimoji="1" lang="en-US" altLang="ja-JP" sz="4800" b="1" dirty="0" smtClean="0"/>
              <a:t>R. I. </a:t>
            </a:r>
            <a:r>
              <a:rPr kumimoji="1" lang="ja-JP" altLang="en-US" dirty="0" smtClean="0"/>
              <a:t>会長</a:t>
            </a:r>
            <a:endParaRPr kumimoji="1" lang="ja-JP" altLang="en-US" dirty="0"/>
          </a:p>
        </p:txBody>
      </p:sp>
      <p:sp>
        <p:nvSpPr>
          <p:cNvPr id="4" name="タイトル 1"/>
          <p:cNvSpPr txBox="1">
            <a:spLocks/>
          </p:cNvSpPr>
          <p:nvPr/>
        </p:nvSpPr>
        <p:spPr>
          <a:xfrm>
            <a:off x="1060450" y="14056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t>ゲイリーＣ</a:t>
            </a:r>
            <a:r>
              <a:rPr lang="en-US" altLang="ja-JP" dirty="0" smtClean="0"/>
              <a:t>.</a:t>
            </a:r>
            <a:r>
              <a:rPr lang="ja-JP" altLang="en-US" dirty="0" smtClean="0"/>
              <a:t>Ｋ</a:t>
            </a:r>
            <a:r>
              <a:rPr lang="en-US" altLang="ja-JP" dirty="0" smtClean="0"/>
              <a:t>.</a:t>
            </a:r>
            <a:r>
              <a:rPr lang="ja-JP" altLang="en-US" dirty="0" smtClean="0"/>
              <a:t>フォアン（台湾台北）氏の履歴</a:t>
            </a:r>
            <a:endParaRPr lang="ja-JP" altLang="en-US" dirty="0"/>
          </a:p>
        </p:txBody>
      </p:sp>
      <p:sp>
        <p:nvSpPr>
          <p:cNvPr id="5" name="タイトル 1"/>
          <p:cNvSpPr txBox="1">
            <a:spLocks/>
          </p:cNvSpPr>
          <p:nvPr/>
        </p:nvSpPr>
        <p:spPr>
          <a:xfrm>
            <a:off x="736600" y="2693986"/>
            <a:ext cx="10515600" cy="10802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smtClean="0"/>
              <a:t>国際ロータリー会長（２０１４</a:t>
            </a:r>
            <a:r>
              <a:rPr lang="en-US" altLang="ja-JP" sz="4000" dirty="0" smtClean="0"/>
              <a:t>-</a:t>
            </a:r>
            <a:r>
              <a:rPr lang="ja-JP" altLang="en-US" sz="4000" dirty="0" smtClean="0"/>
              <a:t>１５年度）</a:t>
            </a:r>
            <a:endParaRPr lang="ja-JP" altLang="en-US" sz="4000" dirty="0"/>
          </a:p>
        </p:txBody>
      </p:sp>
      <p:sp>
        <p:nvSpPr>
          <p:cNvPr id="6" name="タイトル 1"/>
          <p:cNvSpPr txBox="1">
            <a:spLocks/>
          </p:cNvSpPr>
          <p:nvPr/>
        </p:nvSpPr>
        <p:spPr>
          <a:xfrm>
            <a:off x="723900" y="3452017"/>
            <a:ext cx="10515600" cy="9802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smtClean="0"/>
              <a:t>ロータリー財団管理委員（２００４</a:t>
            </a:r>
            <a:r>
              <a:rPr lang="en-US" altLang="ja-JP" sz="4000" dirty="0" smtClean="0"/>
              <a:t>-</a:t>
            </a:r>
            <a:r>
              <a:rPr lang="ja-JP" altLang="en-US" sz="4000" dirty="0" smtClean="0"/>
              <a:t>０６年度）</a:t>
            </a:r>
            <a:endParaRPr lang="ja-JP" altLang="en-US" sz="4000" dirty="0"/>
          </a:p>
        </p:txBody>
      </p:sp>
      <p:sp>
        <p:nvSpPr>
          <p:cNvPr id="7" name="タイトル 1"/>
          <p:cNvSpPr txBox="1">
            <a:spLocks/>
          </p:cNvSpPr>
          <p:nvPr/>
        </p:nvSpPr>
        <p:spPr>
          <a:xfrm>
            <a:off x="736600" y="4240211"/>
            <a:ext cx="10515600" cy="950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smtClean="0"/>
              <a:t>国際ロータリー副会長（２００１</a:t>
            </a:r>
            <a:r>
              <a:rPr lang="en-US" altLang="ja-JP" sz="4000" dirty="0" smtClean="0"/>
              <a:t>-</a:t>
            </a:r>
            <a:r>
              <a:rPr lang="ja-JP" altLang="en-US" sz="4000" dirty="0" smtClean="0"/>
              <a:t>０２年度）</a:t>
            </a:r>
            <a:endParaRPr lang="ja-JP" altLang="en-US" sz="4000" dirty="0"/>
          </a:p>
        </p:txBody>
      </p:sp>
      <p:sp>
        <p:nvSpPr>
          <p:cNvPr id="8" name="タイトル 1"/>
          <p:cNvSpPr txBox="1">
            <a:spLocks/>
          </p:cNvSpPr>
          <p:nvPr/>
        </p:nvSpPr>
        <p:spPr>
          <a:xfrm>
            <a:off x="749300" y="5028405"/>
            <a:ext cx="10515600" cy="950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smtClean="0"/>
              <a:t>国際ロータリー理事（２０００</a:t>
            </a:r>
            <a:r>
              <a:rPr lang="en-US" altLang="ja-JP" sz="4000" dirty="0" smtClean="0"/>
              <a:t>-</a:t>
            </a:r>
            <a:r>
              <a:rPr lang="ja-JP" altLang="en-US" sz="4000" dirty="0" smtClean="0"/>
              <a:t>０１年度）</a:t>
            </a:r>
            <a:endParaRPr lang="ja-JP" altLang="en-US" sz="4000" dirty="0"/>
          </a:p>
        </p:txBody>
      </p:sp>
    </p:spTree>
    <p:extLst>
      <p:ext uri="{BB962C8B-B14F-4D97-AF65-F5344CB8AC3E}">
        <p14:creationId xmlns:p14="http://schemas.microsoft.com/office/powerpoint/2010/main" val="38843232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1.5|1.5|1.4|1.2"/>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975</TotalTime>
  <Words>782</Words>
  <Application>Microsoft Office PowerPoint</Application>
  <PresentationFormat>ワイド画面</PresentationFormat>
  <Paragraphs>151</Paragraphs>
  <Slides>27</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27</vt:i4>
      </vt:variant>
    </vt:vector>
  </HeadingPairs>
  <TitlesOfParts>
    <vt:vector size="33" baseType="lpstr">
      <vt:lpstr>HGP明朝E</vt:lpstr>
      <vt:lpstr>ＭＳ Ｐゴシック</vt:lpstr>
      <vt:lpstr>Arial</vt:lpstr>
      <vt:lpstr>Calibri</vt:lpstr>
      <vt:lpstr>Calibri Light</vt:lpstr>
      <vt:lpstr>Office テーマ</vt:lpstr>
      <vt:lpstr>　　　　 　　　　　　　　　Ｌｉｇｈｔ　ｕｐ　Ｒｏｔａｒｙ 　　　　　　　　　</vt:lpstr>
      <vt:lpstr>国際ロータリー　第2790地区  地区研修・協議会 </vt:lpstr>
      <vt:lpstr>国際協議会会場となる マンチェスターグランドハイアットホテル</vt:lpstr>
      <vt:lpstr>田中作次前会長がお迎え</vt:lpstr>
      <vt:lpstr>登録風景</vt:lpstr>
      <vt:lpstr>PowerPoint プレゼンテーション</vt:lpstr>
      <vt:lpstr>同時通訳のためのイヤホン</vt:lpstr>
      <vt:lpstr>「ニーハオ」「ハウシェシェ」と ゲイリー.ＣＫ.フォアン会長エレクト登場</vt:lpstr>
      <vt:lpstr>2014-15年度　R. I. 会長</vt:lpstr>
      <vt:lpstr>国旗入場</vt:lpstr>
      <vt:lpstr>ゲイリー．ＣＫ.フォアン会長エレクトと ロン．Ｄ.バートン会長</vt:lpstr>
      <vt:lpstr>同時通訳を行っている日本語ブースの前で</vt:lpstr>
      <vt:lpstr>１月１３日　第１日目 「今年度テーマ」発表セレモニー</vt:lpstr>
      <vt:lpstr>　　　　2014-15　ＲＩテーマ 　　　　　　　　　Ｌｉｇｈｔ　ｕｐ　Ｒｏｔａｒｙ 　　　　　　　　　</vt:lpstr>
      <vt:lpstr>2014-15国際ロータリー テーマは「ＬＩＧＨＴ・ＵＰ・ＲＯＴＡＲＹ」</vt:lpstr>
      <vt:lpstr>日本語訳 「ロータリーに輝きを」</vt:lpstr>
      <vt:lpstr>PowerPoint プレゼンテーション</vt:lpstr>
      <vt:lpstr>PowerPoint プレゼンテーション</vt:lpstr>
      <vt:lpstr>ロータリーデーの開催</vt:lpstr>
      <vt:lpstr>ロータリーデー開催のヒント</vt:lpstr>
      <vt:lpstr>PowerPoint プレゼンテーション</vt:lpstr>
      <vt:lpstr>PowerPoint プレゼンテーション</vt:lpstr>
      <vt:lpstr>PowerPoint プレゼンテーション</vt:lpstr>
      <vt:lpstr>　　次年度会長エレクトの方々への指標</vt:lpstr>
      <vt:lpstr>　　　　　＜四人組行動隊実行案＞</vt:lpstr>
      <vt:lpstr>未来永劫変わることなく継続してゆくロータリー</vt:lpstr>
      <vt:lpstr>　２０１４-１５年度　第２７９０地区　活動方針</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国際協議会</dc:title>
  <dc:creator>GOV5</dc:creator>
  <cp:lastModifiedBy>GOV5</cp:lastModifiedBy>
  <cp:revision>97</cp:revision>
  <cp:lastPrinted>2014-04-27T08:40:23Z</cp:lastPrinted>
  <dcterms:created xsi:type="dcterms:W3CDTF">2014-03-26T01:31:02Z</dcterms:created>
  <dcterms:modified xsi:type="dcterms:W3CDTF">2014-05-02T01:33:19Z</dcterms:modified>
</cp:coreProperties>
</file>