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diagrams/layout5.xml" ContentType="application/vnd.openxmlformats-officedocument.drawingml.diagramLayout+xml"/>
  <Override PartName="/ppt/slides/slide99.xml" ContentType="application/vnd.openxmlformats-officedocument.presentationml.slide+xml"/>
  <Override PartName="/ppt/slides/slide118.xml" ContentType="application/vnd.openxmlformats-officedocument.presentationml.slide+xml"/>
  <Override PartName="/ppt/diagrams/layout1.xml" ContentType="application/vnd.openxmlformats-officedocument.drawingml.diagramLayout+xml"/>
  <Override PartName="/ppt/diagrams/data2.xml" ContentType="application/vnd.openxmlformats-officedocument.drawingml.diagramData+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diagrams/drawing3.xml" ContentType="application/vnd.ms-office.drawingml.diagramDrawing+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s/slide119.xml" ContentType="application/vnd.openxmlformats-officedocument.presentationml.slide+xml"/>
  <Override PartName="/ppt/slideLayouts/slideLayout10.xml" ContentType="application/vnd.openxmlformats-officedocument.presentationml.slideLayout+xml"/>
  <Override PartName="/ppt/diagrams/layout2.xml" ContentType="application/vnd.openxmlformats-officedocument.drawingml.diagramLayout+xml"/>
  <Override PartName="/ppt/diagrams/data5.xml" ContentType="application/vnd.openxmlformats-officedocument.drawingml.diagramData+xml"/>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117.xml" ContentType="application/vnd.openxmlformats-officedocument.presentationml.slide+xml"/>
  <Override PartName="/ppt/diagrams/data3.xml" ContentType="application/vnd.openxmlformats-officedocument.drawingml.diagramData+xml"/>
  <Override PartName="/ppt/diagrams/colors5.xml" ContentType="application/vnd.openxmlformats-officedocument.drawingml.diagramColors+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diagrams/layout3.xml" ContentType="application/vnd.openxmlformats-officedocument.drawingml.diagramLayout+xml"/>
  <Override PartName="/ppt/diagrams/data4.xml" ContentType="application/vnd.openxmlformats-officedocument.drawingml.diagramData+xml"/>
  <Override PartName="/ppt/slides/slide79.xml" ContentType="application/vnd.openxmlformats-officedocument.presentationml.slide+xml"/>
  <Override PartName="/ppt/slides/slide109.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diagrams/drawing5.xml" ContentType="application/vnd.ms-office.drawingml.diagramDrawing+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diagrams/quickStyle1.xml" ContentType="application/vnd.openxmlformats-officedocument.drawingml.diagramStyl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Override PartName="/ppt/slideLayouts/slideLayout12.xml" ContentType="application/vnd.openxmlformats-officedocument.presentationml.slideLayout+xml"/>
  <Override PartName="/ppt/diagrams/layout4.xml" ContentType="application/vnd.openxmlformats-officedocument.drawingml.diagram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122"/>
  </p:notesMasterIdLst>
  <p:sldIdLst>
    <p:sldId id="256" r:id="rId2"/>
    <p:sldId id="257" r:id="rId3"/>
    <p:sldId id="273" r:id="rId4"/>
    <p:sldId id="356" r:id="rId5"/>
    <p:sldId id="274" r:id="rId6"/>
    <p:sldId id="275" r:id="rId7"/>
    <p:sldId id="411" r:id="rId8"/>
    <p:sldId id="412" r:id="rId9"/>
    <p:sldId id="432" r:id="rId10"/>
    <p:sldId id="386" r:id="rId11"/>
    <p:sldId id="385" r:id="rId12"/>
    <p:sldId id="387" r:id="rId13"/>
    <p:sldId id="348" r:id="rId14"/>
    <p:sldId id="407" r:id="rId15"/>
    <p:sldId id="337" r:id="rId16"/>
    <p:sldId id="286" r:id="rId17"/>
    <p:sldId id="271" r:id="rId18"/>
    <p:sldId id="322" r:id="rId19"/>
    <p:sldId id="323" r:id="rId20"/>
    <p:sldId id="324" r:id="rId21"/>
    <p:sldId id="272" r:id="rId22"/>
    <p:sldId id="347" r:id="rId23"/>
    <p:sldId id="362" r:id="rId24"/>
    <p:sldId id="259" r:id="rId25"/>
    <p:sldId id="318" r:id="rId26"/>
    <p:sldId id="301" r:id="rId27"/>
    <p:sldId id="374" r:id="rId28"/>
    <p:sldId id="302" r:id="rId29"/>
    <p:sldId id="303" r:id="rId30"/>
    <p:sldId id="304" r:id="rId31"/>
    <p:sldId id="373" r:id="rId32"/>
    <p:sldId id="371" r:id="rId33"/>
    <p:sldId id="410" r:id="rId34"/>
    <p:sldId id="260" r:id="rId35"/>
    <p:sldId id="313" r:id="rId36"/>
    <p:sldId id="355" r:id="rId37"/>
    <p:sldId id="354" r:id="rId38"/>
    <p:sldId id="417" r:id="rId39"/>
    <p:sldId id="312" r:id="rId40"/>
    <p:sldId id="320" r:id="rId41"/>
    <p:sldId id="319" r:id="rId42"/>
    <p:sldId id="321" r:id="rId43"/>
    <p:sldId id="370" r:id="rId44"/>
    <p:sldId id="315" r:id="rId45"/>
    <p:sldId id="325" r:id="rId46"/>
    <p:sldId id="326" r:id="rId47"/>
    <p:sldId id="382" r:id="rId48"/>
    <p:sldId id="383" r:id="rId49"/>
    <p:sldId id="384" r:id="rId50"/>
    <p:sldId id="316" r:id="rId51"/>
    <p:sldId id="317" r:id="rId52"/>
    <p:sldId id="328" r:id="rId53"/>
    <p:sldId id="389" r:id="rId54"/>
    <p:sldId id="331" r:id="rId55"/>
    <p:sldId id="334" r:id="rId56"/>
    <p:sldId id="332" r:id="rId57"/>
    <p:sldId id="333" r:id="rId58"/>
    <p:sldId id="262" r:id="rId59"/>
    <p:sldId id="265" r:id="rId60"/>
    <p:sldId id="266" r:id="rId61"/>
    <p:sldId id="267" r:id="rId62"/>
    <p:sldId id="368" r:id="rId63"/>
    <p:sldId id="365" r:id="rId64"/>
    <p:sldId id="366" r:id="rId65"/>
    <p:sldId id="367" r:id="rId66"/>
    <p:sldId id="364" r:id="rId67"/>
    <p:sldId id="423" r:id="rId68"/>
    <p:sldId id="424" r:id="rId69"/>
    <p:sldId id="268" r:id="rId70"/>
    <p:sldId id="270" r:id="rId71"/>
    <p:sldId id="327" r:id="rId72"/>
    <p:sldId id="390" r:id="rId73"/>
    <p:sldId id="402" r:id="rId74"/>
    <p:sldId id="391" r:id="rId75"/>
    <p:sldId id="393" r:id="rId76"/>
    <p:sldId id="397" r:id="rId77"/>
    <p:sldId id="398" r:id="rId78"/>
    <p:sldId id="406" r:id="rId79"/>
    <p:sldId id="405" r:id="rId80"/>
    <p:sldId id="400" r:id="rId81"/>
    <p:sldId id="428" r:id="rId82"/>
    <p:sldId id="340" r:id="rId83"/>
    <p:sldId id="379" r:id="rId84"/>
    <p:sldId id="429" r:id="rId85"/>
    <p:sldId id="430" r:id="rId86"/>
    <p:sldId id="404" r:id="rId87"/>
    <p:sldId id="287" r:id="rId88"/>
    <p:sldId id="344" r:id="rId89"/>
    <p:sldId id="285" r:id="rId90"/>
    <p:sldId id="295" r:id="rId91"/>
    <p:sldId id="350" r:id="rId92"/>
    <p:sldId id="261" r:id="rId93"/>
    <p:sldId id="294" r:id="rId94"/>
    <p:sldId id="378" r:id="rId95"/>
    <p:sldId id="425" r:id="rId96"/>
    <p:sldId id="336" r:id="rId97"/>
    <p:sldId id="343" r:id="rId98"/>
    <p:sldId id="388" r:id="rId99"/>
    <p:sldId id="394" r:id="rId100"/>
    <p:sldId id="408" r:id="rId101"/>
    <p:sldId id="409" r:id="rId102"/>
    <p:sldId id="263" r:id="rId103"/>
    <p:sldId id="342" r:id="rId104"/>
    <p:sldId id="349" r:id="rId105"/>
    <p:sldId id="353" r:id="rId106"/>
    <p:sldId id="413" r:id="rId107"/>
    <p:sldId id="288" r:id="rId108"/>
    <p:sldId id="363" r:id="rId109"/>
    <p:sldId id="293" r:id="rId110"/>
    <p:sldId id="359" r:id="rId111"/>
    <p:sldId id="358" r:id="rId112"/>
    <p:sldId id="357" r:id="rId113"/>
    <p:sldId id="419" r:id="rId114"/>
    <p:sldId id="421" r:id="rId115"/>
    <p:sldId id="422" r:id="rId116"/>
    <p:sldId id="361" r:id="rId117"/>
    <p:sldId id="269" r:id="rId118"/>
    <p:sldId id="396" r:id="rId119"/>
    <p:sldId id="431" r:id="rId120"/>
    <p:sldId id="299" r:id="rId121"/>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532" autoAdjust="0"/>
  </p:normalViewPr>
  <p:slideViewPr>
    <p:cSldViewPr>
      <p:cViewPr varScale="1">
        <p:scale>
          <a:sx n="104" d="100"/>
          <a:sy n="104" d="100"/>
        </p:scale>
        <p:origin x="-174" y="-84"/>
      </p:cViewPr>
      <p:guideLst>
        <p:guide orient="horz" pos="2160"/>
        <p:guide pos="2880"/>
      </p:guideLst>
    </p:cSldViewPr>
  </p:slideViewPr>
  <p:notesTextViewPr>
    <p:cViewPr>
      <p:scale>
        <a:sx n="100" d="100"/>
        <a:sy n="100" d="100"/>
      </p:scale>
      <p:origin x="0" y="0"/>
    </p:cViewPr>
  </p:notesTextViewPr>
  <p:sorterViewPr>
    <p:cViewPr>
      <p:scale>
        <a:sx n="70" d="100"/>
        <a:sy n="70" d="100"/>
      </p:scale>
      <p:origin x="0" y="12672"/>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diagrams/_rels/data4.xml.rels><?xml version="1.0" encoding="UTF-8" standalone="yes"?>
<Relationships xmlns="http://schemas.openxmlformats.org/package/2006/relationships"><Relationship Id="rId1" Type="http://schemas.openxmlformats.org/officeDocument/2006/relationships/image" Target="../media/image56.png"/></Relationships>
</file>

<file path=ppt/diagrams/_rels/drawing4.xml.rels><?xml version="1.0" encoding="UTF-8" standalone="yes"?>
<Relationships xmlns="http://schemas.openxmlformats.org/package/2006/relationships"><Relationship Id="rId1" Type="http://schemas.openxmlformats.org/officeDocument/2006/relationships/image" Target="../media/image56.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5F7838A-07B4-4485-A456-1CB2DBD138A7}" type="doc">
      <dgm:prSet loTypeId="urn:microsoft.com/office/officeart/2005/8/layout/vList2" loCatId="list" qsTypeId="urn:microsoft.com/office/officeart/2005/8/quickstyle/simple1" qsCatId="simple" csTypeId="urn:microsoft.com/office/officeart/2005/8/colors/colorful5" csCatId="colorful" phldr="1"/>
      <dgm:spPr>
        <a:scene3d>
          <a:camera prst="perspectiveRelaxedModerately" fov="2700000">
            <a:rot lat="19820893" lon="691566" rev="21254326"/>
          </a:camera>
          <a:lightRig rig="threePt" dir="t"/>
        </a:scene3d>
      </dgm:spPr>
      <dgm:t>
        <a:bodyPr/>
        <a:lstStyle/>
        <a:p>
          <a:endParaRPr kumimoji="1" lang="ja-JP" altLang="en-US"/>
        </a:p>
      </dgm:t>
    </dgm:pt>
    <dgm:pt modelId="{46119503-E66E-46F8-93AC-2DED5A062BD2}">
      <dgm:prSet phldrT="[テキスト]"/>
      <dgm:spPr>
        <a:sp3d>
          <a:bevelT/>
        </a:sp3d>
      </dgm:spPr>
      <dgm:t>
        <a:bodyPr/>
        <a:lstStyle/>
        <a:p>
          <a:pPr rtl="0"/>
          <a:r>
            <a:rPr kumimoji="1" lang="ja-JP" altLang="en-US" b="1" i="0" u="none" dirty="0" smtClean="0">
              <a:solidFill>
                <a:srgbClr val="FF0000"/>
              </a:solidFill>
            </a:rPr>
            <a:t>１７</a:t>
          </a:r>
          <a:r>
            <a:rPr kumimoji="1" lang="ja-JP" b="1" i="0" u="none" dirty="0" smtClean="0">
              <a:solidFill>
                <a:srgbClr val="FF0000"/>
              </a:solidFill>
            </a:rPr>
            <a:t>日</a:t>
          </a:r>
          <a:r>
            <a:rPr kumimoji="1" lang="ja-JP" altLang="en-US" b="0" i="0" u="none" dirty="0" smtClean="0">
              <a:solidFill>
                <a:schemeClr val="tx1"/>
              </a:solidFill>
            </a:rPr>
            <a:t>　</a:t>
          </a:r>
          <a:r>
            <a:rPr kumimoji="1" lang="ja-JP" altLang="en-US" b="1" i="0" u="none" dirty="0" smtClean="0">
              <a:solidFill>
                <a:srgbClr val="FF0000"/>
              </a:solidFill>
            </a:rPr>
            <a:t>エレクト到着・</a:t>
          </a:r>
          <a:r>
            <a:rPr kumimoji="1" lang="ja-JP" b="1" i="0" u="none" dirty="0" smtClean="0">
              <a:solidFill>
                <a:srgbClr val="FF0000"/>
              </a:solidFill>
            </a:rPr>
            <a:t>開会本会議</a:t>
          </a:r>
          <a:r>
            <a:rPr kumimoji="1" lang="ja-JP" altLang="en-US" b="1" i="0" u="none" dirty="0" smtClean="0">
              <a:solidFill>
                <a:srgbClr val="FF0000"/>
              </a:solidFill>
            </a:rPr>
            <a:t>（夜）</a:t>
          </a:r>
          <a:endParaRPr kumimoji="1" lang="ja-JP" altLang="en-US" b="1" dirty="0">
            <a:solidFill>
              <a:srgbClr val="FF0000"/>
            </a:solidFill>
          </a:endParaRPr>
        </a:p>
      </dgm:t>
    </dgm:pt>
    <dgm:pt modelId="{E1826E39-121E-46E6-B872-10DEA8CD1C34}" type="parTrans" cxnId="{104C4652-B733-48CE-8015-728FE2C40D11}">
      <dgm:prSet/>
      <dgm:spPr/>
      <dgm:t>
        <a:bodyPr/>
        <a:lstStyle/>
        <a:p>
          <a:endParaRPr kumimoji="1" lang="ja-JP" altLang="en-US"/>
        </a:p>
      </dgm:t>
    </dgm:pt>
    <dgm:pt modelId="{51117059-5FC7-41C1-80C1-B2CD946716C9}" type="sibTrans" cxnId="{104C4652-B733-48CE-8015-728FE2C40D11}">
      <dgm:prSet/>
      <dgm:spPr/>
      <dgm:t>
        <a:bodyPr/>
        <a:lstStyle/>
        <a:p>
          <a:endParaRPr kumimoji="1" lang="ja-JP" altLang="en-US"/>
        </a:p>
      </dgm:t>
    </dgm:pt>
    <dgm:pt modelId="{722E2659-403C-4612-9467-9F80DF2508FD}">
      <dgm:prSet/>
      <dgm:spPr>
        <a:sp3d>
          <a:bevelT/>
        </a:sp3d>
      </dgm:spPr>
      <dgm:t>
        <a:bodyPr/>
        <a:lstStyle/>
        <a:p>
          <a:pPr rtl="0"/>
          <a:r>
            <a:rPr kumimoji="1" lang="ja-JP" altLang="en-US" b="1" i="0" u="none" dirty="0" smtClean="0">
              <a:solidFill>
                <a:srgbClr val="FF0000"/>
              </a:solidFill>
            </a:rPr>
            <a:t>１８日</a:t>
          </a:r>
          <a:r>
            <a:rPr kumimoji="1" lang="ja-JP" altLang="en-US" b="0" i="0" u="none" dirty="0" smtClean="0"/>
            <a:t>　</a:t>
          </a:r>
          <a:r>
            <a:rPr kumimoji="1" lang="ja-JP" b="0" i="0" u="none" dirty="0" smtClean="0">
              <a:solidFill>
                <a:srgbClr val="002060"/>
              </a:solidFill>
            </a:rPr>
            <a:t>本会議</a:t>
          </a:r>
          <a:r>
            <a:rPr kumimoji="1" lang="ja-JP" altLang="en-US" b="0" i="0" u="none" dirty="0" smtClean="0">
              <a:solidFill>
                <a:srgbClr val="002060"/>
              </a:solidFill>
            </a:rPr>
            <a:t>（</a:t>
          </a:r>
          <a:r>
            <a:rPr kumimoji="1" lang="ja-JP" altLang="en-US" b="0" i="0" u="none" dirty="0" smtClean="0">
              <a:solidFill>
                <a:srgbClr val="FF0000"/>
              </a:solidFill>
            </a:rPr>
            <a:t>テーマ発表）、アイデア交換</a:t>
          </a:r>
          <a:endParaRPr lang="ja-JP" b="0" i="0" u="none" dirty="0">
            <a:solidFill>
              <a:srgbClr val="7030A0"/>
            </a:solidFill>
          </a:endParaRPr>
        </a:p>
      </dgm:t>
    </dgm:pt>
    <dgm:pt modelId="{2D5C5D40-84DE-4DFB-A787-88C53A124DB5}" type="parTrans" cxnId="{8532B441-3C60-46CF-BD6D-255F52D07606}">
      <dgm:prSet/>
      <dgm:spPr/>
      <dgm:t>
        <a:bodyPr/>
        <a:lstStyle/>
        <a:p>
          <a:endParaRPr kumimoji="1" lang="ja-JP" altLang="en-US"/>
        </a:p>
      </dgm:t>
    </dgm:pt>
    <dgm:pt modelId="{690A276D-0157-4528-9BC4-2F8CDF30E82F}" type="sibTrans" cxnId="{8532B441-3C60-46CF-BD6D-255F52D07606}">
      <dgm:prSet/>
      <dgm:spPr/>
      <dgm:t>
        <a:bodyPr/>
        <a:lstStyle/>
        <a:p>
          <a:endParaRPr kumimoji="1" lang="ja-JP" altLang="en-US"/>
        </a:p>
      </dgm:t>
    </dgm:pt>
    <dgm:pt modelId="{8906A263-39E1-4072-A501-634782FBFD4B}">
      <dgm:prSet/>
      <dgm:spPr>
        <a:sp3d>
          <a:bevelT/>
        </a:sp3d>
      </dgm:spPr>
      <dgm:t>
        <a:bodyPr/>
        <a:lstStyle/>
        <a:p>
          <a:r>
            <a:rPr kumimoji="1" lang="ja-JP" altLang="en-US" b="1" i="0" u="none" dirty="0" smtClean="0">
              <a:solidFill>
                <a:srgbClr val="FF0000"/>
              </a:solidFill>
            </a:rPr>
            <a:t>１９日　</a:t>
          </a:r>
          <a:r>
            <a:rPr kumimoji="1" lang="ja-JP" b="0" i="0" u="none" dirty="0" smtClean="0">
              <a:solidFill>
                <a:srgbClr val="002060"/>
              </a:solidFill>
            </a:rPr>
            <a:t>本会議</a:t>
          </a:r>
          <a:r>
            <a:rPr kumimoji="1" lang="ja-JP" altLang="en-US" b="0" i="0" u="none" dirty="0" smtClean="0">
              <a:solidFill>
                <a:srgbClr val="002060"/>
              </a:solidFill>
            </a:rPr>
            <a:t>、</a:t>
          </a:r>
          <a:r>
            <a:rPr kumimoji="1" lang="ja-JP" altLang="en-US" b="0" i="0" u="none" dirty="0" smtClean="0">
              <a:solidFill>
                <a:srgbClr val="FF0000"/>
              </a:solidFill>
            </a:rPr>
            <a:t>アイデア交換</a:t>
          </a:r>
          <a:r>
            <a:rPr kumimoji="1" lang="ja-JP" altLang="en-US" b="0" i="0" u="none" dirty="0" smtClean="0">
              <a:solidFill>
                <a:schemeClr val="accent2"/>
              </a:solidFill>
            </a:rPr>
            <a:t>、</a:t>
          </a:r>
          <a:r>
            <a:rPr kumimoji="1" lang="ja-JP" altLang="en-US" b="1" i="0" u="none" dirty="0" smtClean="0">
              <a:solidFill>
                <a:schemeClr val="tx1"/>
              </a:solidFill>
              <a:latin typeface="+mj-ea"/>
              <a:ea typeface="+mj-ea"/>
            </a:rPr>
            <a:t>国際晩餐舞踏会</a:t>
          </a:r>
          <a:endParaRPr lang="ja-JP" altLang="en-US" b="1" dirty="0">
            <a:solidFill>
              <a:schemeClr val="tx1"/>
            </a:solidFill>
            <a:latin typeface="+mj-ea"/>
            <a:ea typeface="+mj-ea"/>
          </a:endParaRPr>
        </a:p>
      </dgm:t>
    </dgm:pt>
    <dgm:pt modelId="{8BD71585-0E99-452E-8D31-16629C237286}" type="parTrans" cxnId="{38D19EA3-9C16-49F0-AF68-C9463E16D85A}">
      <dgm:prSet/>
      <dgm:spPr/>
      <dgm:t>
        <a:bodyPr/>
        <a:lstStyle/>
        <a:p>
          <a:endParaRPr kumimoji="1" lang="ja-JP" altLang="en-US"/>
        </a:p>
      </dgm:t>
    </dgm:pt>
    <dgm:pt modelId="{8D1B5C4B-1D6C-4BEA-B1A4-7F3D9C61D7DB}" type="sibTrans" cxnId="{38D19EA3-9C16-49F0-AF68-C9463E16D85A}">
      <dgm:prSet/>
      <dgm:spPr/>
      <dgm:t>
        <a:bodyPr/>
        <a:lstStyle/>
        <a:p>
          <a:endParaRPr kumimoji="1" lang="ja-JP" altLang="en-US"/>
        </a:p>
      </dgm:t>
    </dgm:pt>
    <dgm:pt modelId="{DB580F99-1615-4B45-B126-4861D8F85EFB}">
      <dgm:prSet/>
      <dgm:spPr>
        <a:sp3d>
          <a:bevelT/>
        </a:sp3d>
      </dgm:spPr>
      <dgm:t>
        <a:bodyPr/>
        <a:lstStyle/>
        <a:p>
          <a:r>
            <a:rPr kumimoji="1" lang="ja-JP" altLang="en-US" b="1" i="0" u="none" dirty="0" smtClean="0">
              <a:solidFill>
                <a:srgbClr val="FF0000"/>
              </a:solidFill>
            </a:rPr>
            <a:t>２０日　</a:t>
          </a:r>
          <a:r>
            <a:rPr kumimoji="1" lang="ja-JP" b="0" i="0" u="none" dirty="0" smtClean="0">
              <a:solidFill>
                <a:srgbClr val="002060"/>
              </a:solidFill>
            </a:rPr>
            <a:t>本会議</a:t>
          </a:r>
          <a:r>
            <a:rPr kumimoji="1" lang="ja-JP" altLang="en-US" b="0" i="0" u="none" dirty="0" smtClean="0">
              <a:solidFill>
                <a:srgbClr val="002060"/>
              </a:solidFill>
            </a:rPr>
            <a:t>、</a:t>
          </a:r>
          <a:r>
            <a:rPr kumimoji="1" lang="ja-JP" altLang="en-US" b="0" i="0" u="none" dirty="0" smtClean="0">
              <a:solidFill>
                <a:srgbClr val="FF0000"/>
              </a:solidFill>
            </a:rPr>
            <a:t>ワークショップ（ロータリーモーメント）</a:t>
          </a:r>
          <a:endParaRPr lang="ja-JP" altLang="en-US" dirty="0">
            <a:solidFill>
              <a:srgbClr val="FF0000"/>
            </a:solidFill>
          </a:endParaRPr>
        </a:p>
      </dgm:t>
    </dgm:pt>
    <dgm:pt modelId="{A07F1E57-1ED5-4B47-AC9A-EF4D9B7B3250}" type="parTrans" cxnId="{34F93A1F-572C-4954-BB18-C0C46E848139}">
      <dgm:prSet/>
      <dgm:spPr/>
      <dgm:t>
        <a:bodyPr/>
        <a:lstStyle/>
        <a:p>
          <a:endParaRPr kumimoji="1" lang="ja-JP" altLang="en-US"/>
        </a:p>
      </dgm:t>
    </dgm:pt>
    <dgm:pt modelId="{1B6FEFCA-6091-46CF-B554-32912EB324B6}" type="sibTrans" cxnId="{34F93A1F-572C-4954-BB18-C0C46E848139}">
      <dgm:prSet/>
      <dgm:spPr/>
      <dgm:t>
        <a:bodyPr/>
        <a:lstStyle/>
        <a:p>
          <a:endParaRPr kumimoji="1" lang="ja-JP" altLang="en-US"/>
        </a:p>
      </dgm:t>
    </dgm:pt>
    <dgm:pt modelId="{1EF3BD7A-FCD8-425F-A9EB-15F99449FD21}">
      <dgm:prSet/>
      <dgm:spPr>
        <a:sp3d>
          <a:bevelT/>
        </a:sp3d>
      </dgm:spPr>
      <dgm:t>
        <a:bodyPr/>
        <a:lstStyle/>
        <a:p>
          <a:pPr rtl="0"/>
          <a:r>
            <a:rPr kumimoji="1" lang="ja-JP" altLang="en-US" b="1" i="0" u="none" dirty="0" smtClean="0">
              <a:solidFill>
                <a:srgbClr val="FF0000"/>
              </a:solidFill>
            </a:rPr>
            <a:t>２１日</a:t>
          </a:r>
          <a:r>
            <a:rPr kumimoji="1" lang="ja-JP" altLang="en-US" b="0" i="0" u="none" dirty="0" smtClean="0"/>
            <a:t>　</a:t>
          </a:r>
          <a:r>
            <a:rPr kumimoji="1" lang="ja-JP" b="0" i="0" u="none" dirty="0" smtClean="0">
              <a:solidFill>
                <a:srgbClr val="002060"/>
              </a:solidFill>
            </a:rPr>
            <a:t>本会議</a:t>
          </a:r>
          <a:r>
            <a:rPr kumimoji="1" lang="ja-JP" b="0" i="0" u="none" dirty="0" smtClean="0">
              <a:solidFill>
                <a:schemeClr val="accent2"/>
              </a:solidFill>
            </a:rPr>
            <a:t>、</a:t>
          </a:r>
          <a:r>
            <a:rPr kumimoji="1" lang="ja-JP" altLang="en-US" b="0" i="0" u="none" dirty="0" smtClean="0">
              <a:solidFill>
                <a:srgbClr val="FF0000"/>
              </a:solidFill>
            </a:rPr>
            <a:t>ロータリートーク、</a:t>
          </a:r>
          <a:r>
            <a:rPr kumimoji="1" lang="ja-JP" altLang="en-US" b="1" i="0" u="none" dirty="0" smtClean="0">
              <a:solidFill>
                <a:schemeClr val="tx1"/>
              </a:solidFill>
              <a:latin typeface="+mj-ea"/>
              <a:ea typeface="+mj-ea"/>
            </a:rPr>
            <a:t>祭りの夕べ</a:t>
          </a:r>
          <a:endParaRPr lang="ja-JP" b="1" i="0" u="none" dirty="0">
            <a:solidFill>
              <a:schemeClr val="tx1"/>
            </a:solidFill>
            <a:latin typeface="+mj-ea"/>
            <a:ea typeface="+mj-ea"/>
          </a:endParaRPr>
        </a:p>
      </dgm:t>
    </dgm:pt>
    <dgm:pt modelId="{6CA348A6-8E5A-4EF3-A233-215BBD94CE9E}" type="parTrans" cxnId="{3C9D2D0F-6572-476A-B5A1-FB482CBE6119}">
      <dgm:prSet/>
      <dgm:spPr/>
      <dgm:t>
        <a:bodyPr/>
        <a:lstStyle/>
        <a:p>
          <a:endParaRPr kumimoji="1" lang="ja-JP" altLang="en-US"/>
        </a:p>
      </dgm:t>
    </dgm:pt>
    <dgm:pt modelId="{33CD2803-C5B6-4E57-9FF6-1D43F2A488CD}" type="sibTrans" cxnId="{3C9D2D0F-6572-476A-B5A1-FB482CBE6119}">
      <dgm:prSet/>
      <dgm:spPr/>
      <dgm:t>
        <a:bodyPr/>
        <a:lstStyle/>
        <a:p>
          <a:endParaRPr kumimoji="1" lang="ja-JP" altLang="en-US"/>
        </a:p>
      </dgm:t>
    </dgm:pt>
    <dgm:pt modelId="{521EACB2-8539-4EFA-B691-533955D7FE9B}">
      <dgm:prSet/>
      <dgm:spPr>
        <a:sp3d>
          <a:bevelT/>
        </a:sp3d>
      </dgm:spPr>
      <dgm:t>
        <a:bodyPr/>
        <a:lstStyle/>
        <a:p>
          <a:pPr rtl="0"/>
          <a:r>
            <a:rPr kumimoji="1" lang="ja-JP" altLang="en-US" b="1" i="0" u="none" dirty="0" smtClean="0">
              <a:solidFill>
                <a:srgbClr val="FF0000"/>
              </a:solidFill>
            </a:rPr>
            <a:t>２２日　</a:t>
          </a:r>
          <a:r>
            <a:rPr kumimoji="1" lang="ja-JP" b="0" i="0" u="none" dirty="0" smtClean="0">
              <a:solidFill>
                <a:srgbClr val="002060"/>
              </a:solidFill>
            </a:rPr>
            <a:t>本会議</a:t>
          </a:r>
          <a:r>
            <a:rPr kumimoji="1" lang="ja-JP" b="0" i="0" u="none" dirty="0" smtClean="0">
              <a:solidFill>
                <a:schemeClr val="accent2"/>
              </a:solidFill>
            </a:rPr>
            <a:t>、</a:t>
          </a:r>
          <a:r>
            <a:rPr kumimoji="1" lang="ja-JP" altLang="en-US" b="1" i="0" u="none" dirty="0" smtClean="0">
              <a:solidFill>
                <a:srgbClr val="FF0000"/>
              </a:solidFill>
            </a:rPr>
            <a:t>アイデア交換</a:t>
          </a:r>
          <a:r>
            <a:rPr kumimoji="1" lang="ja-JP" b="0" i="0" u="none" dirty="0" smtClean="0">
              <a:solidFill>
                <a:schemeClr val="accent6">
                  <a:lumMod val="75000"/>
                </a:schemeClr>
              </a:solidFill>
            </a:rPr>
            <a:t>、</a:t>
          </a:r>
          <a:r>
            <a:rPr kumimoji="1" lang="ja-JP" altLang="en-US" b="1" i="0" u="none" dirty="0" smtClean="0">
              <a:solidFill>
                <a:srgbClr val="FF0000"/>
              </a:solidFill>
            </a:rPr>
            <a:t>ワークショップ</a:t>
          </a:r>
          <a:r>
            <a:rPr kumimoji="1" lang="ja-JP" altLang="en-US" b="0" i="0" u="none" dirty="0" smtClean="0">
              <a:solidFill>
                <a:schemeClr val="accent6">
                  <a:lumMod val="75000"/>
                </a:schemeClr>
              </a:solidFill>
            </a:rPr>
            <a:t>、</a:t>
          </a:r>
          <a:r>
            <a:rPr kumimoji="1" lang="ja-JP" b="1" i="0" u="none" dirty="0" smtClean="0">
              <a:solidFill>
                <a:schemeClr val="tx1"/>
              </a:solidFill>
              <a:latin typeface="+mj-ea"/>
              <a:ea typeface="+mj-ea"/>
            </a:rPr>
            <a:t>閉会晩餐会</a:t>
          </a:r>
          <a:endParaRPr lang="ja-JP" b="1" i="0" u="none" dirty="0">
            <a:solidFill>
              <a:schemeClr val="tx1"/>
            </a:solidFill>
            <a:latin typeface="+mj-ea"/>
            <a:ea typeface="+mj-ea"/>
          </a:endParaRPr>
        </a:p>
      </dgm:t>
    </dgm:pt>
    <dgm:pt modelId="{1230BFC0-9F0A-4914-B59C-26638A14A682}" type="parTrans" cxnId="{909FDE89-24AD-40AB-B255-E421AEB77515}">
      <dgm:prSet/>
      <dgm:spPr/>
      <dgm:t>
        <a:bodyPr/>
        <a:lstStyle/>
        <a:p>
          <a:endParaRPr kumimoji="1" lang="ja-JP" altLang="en-US"/>
        </a:p>
      </dgm:t>
    </dgm:pt>
    <dgm:pt modelId="{9A219ECB-0F83-44B6-A9BB-717AA51AC48D}" type="sibTrans" cxnId="{909FDE89-24AD-40AB-B255-E421AEB77515}">
      <dgm:prSet/>
      <dgm:spPr/>
      <dgm:t>
        <a:bodyPr/>
        <a:lstStyle/>
        <a:p>
          <a:endParaRPr kumimoji="1" lang="ja-JP" altLang="en-US"/>
        </a:p>
      </dgm:t>
    </dgm:pt>
    <dgm:pt modelId="{C800E51C-BC90-448B-8DE7-9A19D04F6A37}" type="pres">
      <dgm:prSet presAssocID="{65F7838A-07B4-4485-A456-1CB2DBD138A7}" presName="linear" presStyleCnt="0">
        <dgm:presLayoutVars>
          <dgm:animLvl val="lvl"/>
          <dgm:resizeHandles val="exact"/>
        </dgm:presLayoutVars>
      </dgm:prSet>
      <dgm:spPr/>
      <dgm:t>
        <a:bodyPr/>
        <a:lstStyle/>
        <a:p>
          <a:endParaRPr kumimoji="1" lang="ja-JP" altLang="en-US"/>
        </a:p>
      </dgm:t>
    </dgm:pt>
    <dgm:pt modelId="{B564BB78-65C3-4EDE-B568-A406AFDB644F}" type="pres">
      <dgm:prSet presAssocID="{46119503-E66E-46F8-93AC-2DED5A062BD2}" presName="parentText" presStyleLbl="node1" presStyleIdx="0" presStyleCnt="6" custLinFactY="-25702" custLinFactNeighborX="-23529" custLinFactNeighborY="-100000">
        <dgm:presLayoutVars>
          <dgm:chMax val="0"/>
          <dgm:bulletEnabled val="1"/>
        </dgm:presLayoutVars>
      </dgm:prSet>
      <dgm:spPr/>
      <dgm:t>
        <a:bodyPr/>
        <a:lstStyle/>
        <a:p>
          <a:endParaRPr kumimoji="1" lang="ja-JP" altLang="en-US"/>
        </a:p>
      </dgm:t>
    </dgm:pt>
    <dgm:pt modelId="{986477C6-1A75-4126-820C-CA7BB43986E6}" type="pres">
      <dgm:prSet presAssocID="{51117059-5FC7-41C1-80C1-B2CD946716C9}" presName="spacer" presStyleCnt="0"/>
      <dgm:spPr>
        <a:sp3d>
          <a:bevelT/>
        </a:sp3d>
      </dgm:spPr>
    </dgm:pt>
    <dgm:pt modelId="{B57881E2-D374-4376-99CE-E894B7F49413}" type="pres">
      <dgm:prSet presAssocID="{722E2659-403C-4612-9467-9F80DF2508FD}" presName="parentText" presStyleLbl="node1" presStyleIdx="1" presStyleCnt="6" custLinFactY="-9925" custLinFactNeighborY="-100000">
        <dgm:presLayoutVars>
          <dgm:chMax val="0"/>
          <dgm:bulletEnabled val="1"/>
        </dgm:presLayoutVars>
      </dgm:prSet>
      <dgm:spPr/>
      <dgm:t>
        <a:bodyPr/>
        <a:lstStyle/>
        <a:p>
          <a:endParaRPr kumimoji="1" lang="ja-JP" altLang="en-US"/>
        </a:p>
      </dgm:t>
    </dgm:pt>
    <dgm:pt modelId="{C2526AF3-A83B-4000-A88D-7CF3CE8F7DBD}" type="pres">
      <dgm:prSet presAssocID="{690A276D-0157-4528-9BC4-2F8CDF30E82F}" presName="spacer" presStyleCnt="0"/>
      <dgm:spPr>
        <a:sp3d>
          <a:bevelT/>
        </a:sp3d>
      </dgm:spPr>
    </dgm:pt>
    <dgm:pt modelId="{BA01382A-9442-4D0C-9ED7-09A55F24DF8B}" type="pres">
      <dgm:prSet presAssocID="{8906A263-39E1-4072-A501-634782FBFD4B}" presName="parentText" presStyleLbl="node1" presStyleIdx="2" presStyleCnt="6" custLinFactY="-20450" custLinFactNeighborX="-840" custLinFactNeighborY="-100000">
        <dgm:presLayoutVars>
          <dgm:chMax val="0"/>
          <dgm:bulletEnabled val="1"/>
        </dgm:presLayoutVars>
      </dgm:prSet>
      <dgm:spPr/>
      <dgm:t>
        <a:bodyPr/>
        <a:lstStyle/>
        <a:p>
          <a:endParaRPr kumimoji="1" lang="ja-JP" altLang="en-US"/>
        </a:p>
      </dgm:t>
    </dgm:pt>
    <dgm:pt modelId="{1227EC22-06D2-41F6-B8D5-82AAE340A82C}" type="pres">
      <dgm:prSet presAssocID="{8D1B5C4B-1D6C-4BEA-B1A4-7F3D9C61D7DB}" presName="spacer" presStyleCnt="0"/>
      <dgm:spPr>
        <a:sp3d>
          <a:bevelT/>
        </a:sp3d>
      </dgm:spPr>
    </dgm:pt>
    <dgm:pt modelId="{EB7C2684-9FE1-4660-AB9A-FD24D45165B6}" type="pres">
      <dgm:prSet presAssocID="{DB580F99-1615-4B45-B126-4861D8F85EFB}" presName="parentText" presStyleLbl="node1" presStyleIdx="3" presStyleCnt="6" custLinFactNeighborX="840" custLinFactNeighborY="-90326">
        <dgm:presLayoutVars>
          <dgm:chMax val="0"/>
          <dgm:bulletEnabled val="1"/>
        </dgm:presLayoutVars>
      </dgm:prSet>
      <dgm:spPr/>
      <dgm:t>
        <a:bodyPr/>
        <a:lstStyle/>
        <a:p>
          <a:endParaRPr kumimoji="1" lang="ja-JP" altLang="en-US"/>
        </a:p>
      </dgm:t>
    </dgm:pt>
    <dgm:pt modelId="{BF4E9E59-22B6-4CB3-8E73-3EAAFB73CE31}" type="pres">
      <dgm:prSet presAssocID="{1B6FEFCA-6091-46CF-B554-32912EB324B6}" presName="spacer" presStyleCnt="0"/>
      <dgm:spPr>
        <a:sp3d>
          <a:bevelT/>
        </a:sp3d>
      </dgm:spPr>
    </dgm:pt>
    <dgm:pt modelId="{6A3CB668-F024-406C-BB73-417DBFAC601E}" type="pres">
      <dgm:prSet presAssocID="{1EF3BD7A-FCD8-425F-A9EB-15F99449FD21}" presName="parentText" presStyleLbl="node1" presStyleIdx="4" presStyleCnt="6">
        <dgm:presLayoutVars>
          <dgm:chMax val="0"/>
          <dgm:bulletEnabled val="1"/>
        </dgm:presLayoutVars>
      </dgm:prSet>
      <dgm:spPr/>
      <dgm:t>
        <a:bodyPr/>
        <a:lstStyle/>
        <a:p>
          <a:endParaRPr kumimoji="1" lang="ja-JP" altLang="en-US"/>
        </a:p>
      </dgm:t>
    </dgm:pt>
    <dgm:pt modelId="{E1118A5C-D1CE-491C-BCF3-39869024D0AE}" type="pres">
      <dgm:prSet presAssocID="{33CD2803-C5B6-4E57-9FF6-1D43F2A488CD}" presName="spacer" presStyleCnt="0"/>
      <dgm:spPr>
        <a:sp3d>
          <a:bevelT/>
        </a:sp3d>
      </dgm:spPr>
    </dgm:pt>
    <dgm:pt modelId="{96595598-1625-4DCB-8F50-27658A76AF31}" type="pres">
      <dgm:prSet presAssocID="{521EACB2-8539-4EFA-B691-533955D7FE9B}" presName="parentText" presStyleLbl="node1" presStyleIdx="5" presStyleCnt="6">
        <dgm:presLayoutVars>
          <dgm:chMax val="0"/>
          <dgm:bulletEnabled val="1"/>
        </dgm:presLayoutVars>
      </dgm:prSet>
      <dgm:spPr/>
      <dgm:t>
        <a:bodyPr/>
        <a:lstStyle/>
        <a:p>
          <a:endParaRPr kumimoji="1" lang="ja-JP" altLang="en-US"/>
        </a:p>
      </dgm:t>
    </dgm:pt>
  </dgm:ptLst>
  <dgm:cxnLst>
    <dgm:cxn modelId="{38D19EA3-9C16-49F0-AF68-C9463E16D85A}" srcId="{65F7838A-07B4-4485-A456-1CB2DBD138A7}" destId="{8906A263-39E1-4072-A501-634782FBFD4B}" srcOrd="2" destOrd="0" parTransId="{8BD71585-0E99-452E-8D31-16629C237286}" sibTransId="{8D1B5C4B-1D6C-4BEA-B1A4-7F3D9C61D7DB}"/>
    <dgm:cxn modelId="{D2FEADE1-B2F6-46C6-A24D-B942A279F68D}" type="presOf" srcId="{722E2659-403C-4612-9467-9F80DF2508FD}" destId="{B57881E2-D374-4376-99CE-E894B7F49413}" srcOrd="0" destOrd="0" presId="urn:microsoft.com/office/officeart/2005/8/layout/vList2"/>
    <dgm:cxn modelId="{8532B441-3C60-46CF-BD6D-255F52D07606}" srcId="{65F7838A-07B4-4485-A456-1CB2DBD138A7}" destId="{722E2659-403C-4612-9467-9F80DF2508FD}" srcOrd="1" destOrd="0" parTransId="{2D5C5D40-84DE-4DFB-A787-88C53A124DB5}" sibTransId="{690A276D-0157-4528-9BC4-2F8CDF30E82F}"/>
    <dgm:cxn modelId="{13EB5BE6-9C2A-4276-A127-9D0B1079FD0B}" type="presOf" srcId="{46119503-E66E-46F8-93AC-2DED5A062BD2}" destId="{B564BB78-65C3-4EDE-B568-A406AFDB644F}" srcOrd="0" destOrd="0" presId="urn:microsoft.com/office/officeart/2005/8/layout/vList2"/>
    <dgm:cxn modelId="{34496A5B-874E-4C44-A143-A6329359DEAC}" type="presOf" srcId="{65F7838A-07B4-4485-A456-1CB2DBD138A7}" destId="{C800E51C-BC90-448B-8DE7-9A19D04F6A37}" srcOrd="0" destOrd="0" presId="urn:microsoft.com/office/officeart/2005/8/layout/vList2"/>
    <dgm:cxn modelId="{8FC7ABBB-C0FA-48B8-8B3A-9345CD5304CE}" type="presOf" srcId="{521EACB2-8539-4EFA-B691-533955D7FE9B}" destId="{96595598-1625-4DCB-8F50-27658A76AF31}" srcOrd="0" destOrd="0" presId="urn:microsoft.com/office/officeart/2005/8/layout/vList2"/>
    <dgm:cxn modelId="{909FDE89-24AD-40AB-B255-E421AEB77515}" srcId="{65F7838A-07B4-4485-A456-1CB2DBD138A7}" destId="{521EACB2-8539-4EFA-B691-533955D7FE9B}" srcOrd="5" destOrd="0" parTransId="{1230BFC0-9F0A-4914-B59C-26638A14A682}" sibTransId="{9A219ECB-0F83-44B6-A9BB-717AA51AC48D}"/>
    <dgm:cxn modelId="{34F93A1F-572C-4954-BB18-C0C46E848139}" srcId="{65F7838A-07B4-4485-A456-1CB2DBD138A7}" destId="{DB580F99-1615-4B45-B126-4861D8F85EFB}" srcOrd="3" destOrd="0" parTransId="{A07F1E57-1ED5-4B47-AC9A-EF4D9B7B3250}" sibTransId="{1B6FEFCA-6091-46CF-B554-32912EB324B6}"/>
    <dgm:cxn modelId="{0D491CBE-C1BB-439E-9A02-BD66B6C77782}" type="presOf" srcId="{DB580F99-1615-4B45-B126-4861D8F85EFB}" destId="{EB7C2684-9FE1-4660-AB9A-FD24D45165B6}" srcOrd="0" destOrd="0" presId="urn:microsoft.com/office/officeart/2005/8/layout/vList2"/>
    <dgm:cxn modelId="{104C4652-B733-48CE-8015-728FE2C40D11}" srcId="{65F7838A-07B4-4485-A456-1CB2DBD138A7}" destId="{46119503-E66E-46F8-93AC-2DED5A062BD2}" srcOrd="0" destOrd="0" parTransId="{E1826E39-121E-46E6-B872-10DEA8CD1C34}" sibTransId="{51117059-5FC7-41C1-80C1-B2CD946716C9}"/>
    <dgm:cxn modelId="{66E3224F-9C2F-4BDE-B029-19E095062ABB}" type="presOf" srcId="{8906A263-39E1-4072-A501-634782FBFD4B}" destId="{BA01382A-9442-4D0C-9ED7-09A55F24DF8B}" srcOrd="0" destOrd="0" presId="urn:microsoft.com/office/officeart/2005/8/layout/vList2"/>
    <dgm:cxn modelId="{3C9D2D0F-6572-476A-B5A1-FB482CBE6119}" srcId="{65F7838A-07B4-4485-A456-1CB2DBD138A7}" destId="{1EF3BD7A-FCD8-425F-A9EB-15F99449FD21}" srcOrd="4" destOrd="0" parTransId="{6CA348A6-8E5A-4EF3-A233-215BBD94CE9E}" sibTransId="{33CD2803-C5B6-4E57-9FF6-1D43F2A488CD}"/>
    <dgm:cxn modelId="{A692EE27-5E57-4577-9771-3FB2B4CCD890}" type="presOf" srcId="{1EF3BD7A-FCD8-425F-A9EB-15F99449FD21}" destId="{6A3CB668-F024-406C-BB73-417DBFAC601E}" srcOrd="0" destOrd="0" presId="urn:microsoft.com/office/officeart/2005/8/layout/vList2"/>
    <dgm:cxn modelId="{000FAC99-7B08-4A57-844C-17610385DF8C}" type="presParOf" srcId="{C800E51C-BC90-448B-8DE7-9A19D04F6A37}" destId="{B564BB78-65C3-4EDE-B568-A406AFDB644F}" srcOrd="0" destOrd="0" presId="urn:microsoft.com/office/officeart/2005/8/layout/vList2"/>
    <dgm:cxn modelId="{175588E5-CC50-41A4-8B35-2114FD370C48}" type="presParOf" srcId="{C800E51C-BC90-448B-8DE7-9A19D04F6A37}" destId="{986477C6-1A75-4126-820C-CA7BB43986E6}" srcOrd="1" destOrd="0" presId="urn:microsoft.com/office/officeart/2005/8/layout/vList2"/>
    <dgm:cxn modelId="{E7927680-6600-463F-9254-56A74348F6A3}" type="presParOf" srcId="{C800E51C-BC90-448B-8DE7-9A19D04F6A37}" destId="{B57881E2-D374-4376-99CE-E894B7F49413}" srcOrd="2" destOrd="0" presId="urn:microsoft.com/office/officeart/2005/8/layout/vList2"/>
    <dgm:cxn modelId="{283A7B9B-A038-4F5F-ADCC-D98D10C29280}" type="presParOf" srcId="{C800E51C-BC90-448B-8DE7-9A19D04F6A37}" destId="{C2526AF3-A83B-4000-A88D-7CF3CE8F7DBD}" srcOrd="3" destOrd="0" presId="urn:microsoft.com/office/officeart/2005/8/layout/vList2"/>
    <dgm:cxn modelId="{C4E114E6-C989-4E34-8932-AA31DE11FF01}" type="presParOf" srcId="{C800E51C-BC90-448B-8DE7-9A19D04F6A37}" destId="{BA01382A-9442-4D0C-9ED7-09A55F24DF8B}" srcOrd="4" destOrd="0" presId="urn:microsoft.com/office/officeart/2005/8/layout/vList2"/>
    <dgm:cxn modelId="{60F5ACD5-DD6B-4CE0-A538-F1E85E757E3F}" type="presParOf" srcId="{C800E51C-BC90-448B-8DE7-9A19D04F6A37}" destId="{1227EC22-06D2-41F6-B8D5-82AAE340A82C}" srcOrd="5" destOrd="0" presId="urn:microsoft.com/office/officeart/2005/8/layout/vList2"/>
    <dgm:cxn modelId="{21B0E633-BCC1-4087-B21C-8D3E7E28A055}" type="presParOf" srcId="{C800E51C-BC90-448B-8DE7-9A19D04F6A37}" destId="{EB7C2684-9FE1-4660-AB9A-FD24D45165B6}" srcOrd="6" destOrd="0" presId="urn:microsoft.com/office/officeart/2005/8/layout/vList2"/>
    <dgm:cxn modelId="{F2F08051-426E-48DE-B157-5EA3F20B842E}" type="presParOf" srcId="{C800E51C-BC90-448B-8DE7-9A19D04F6A37}" destId="{BF4E9E59-22B6-4CB3-8E73-3EAAFB73CE31}" srcOrd="7" destOrd="0" presId="urn:microsoft.com/office/officeart/2005/8/layout/vList2"/>
    <dgm:cxn modelId="{27FF7AE3-E659-41E8-B891-4CDBC8F68A30}" type="presParOf" srcId="{C800E51C-BC90-448B-8DE7-9A19D04F6A37}" destId="{6A3CB668-F024-406C-BB73-417DBFAC601E}" srcOrd="8" destOrd="0" presId="urn:microsoft.com/office/officeart/2005/8/layout/vList2"/>
    <dgm:cxn modelId="{9AF23DD0-75BD-439B-8886-FDF76FC3925E}" type="presParOf" srcId="{C800E51C-BC90-448B-8DE7-9A19D04F6A37}" destId="{E1118A5C-D1CE-491C-BCF3-39869024D0AE}" srcOrd="9" destOrd="0" presId="urn:microsoft.com/office/officeart/2005/8/layout/vList2"/>
    <dgm:cxn modelId="{ADA97499-3C0D-407B-BCA2-1B8EFEF03AAF}" type="presParOf" srcId="{C800E51C-BC90-448B-8DE7-9A19D04F6A37}" destId="{96595598-1625-4DCB-8F50-27658A76AF31}" srcOrd="10"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B048BE2-ECFD-40F5-860C-833AB568DD72}" type="doc">
      <dgm:prSet loTypeId="urn:microsoft.com/office/officeart/2005/8/layout/list1" loCatId="list" qsTypeId="urn:microsoft.com/office/officeart/2005/8/quickstyle/3d3" qsCatId="3D" csTypeId="urn:microsoft.com/office/officeart/2005/8/colors/accent2_2" csCatId="accent2" phldr="1"/>
      <dgm:spPr/>
      <dgm:t>
        <a:bodyPr/>
        <a:lstStyle/>
        <a:p>
          <a:endParaRPr lang="en-US"/>
        </a:p>
      </dgm:t>
    </dgm:pt>
    <dgm:pt modelId="{79F4F218-A5D3-4C5F-AA3E-5C118826983B}">
      <dgm:prSet phldrT="[Text]" custT="1"/>
      <dgm:spPr>
        <a:solidFill>
          <a:srgbClr val="D91B5C"/>
        </a:solidFill>
      </dgm:spPr>
      <dgm:t>
        <a:bodyPr/>
        <a:lstStyle/>
        <a:p>
          <a:r>
            <a:rPr lang="ja-JP" altLang="en-US" sz="3200" b="1" i="0" dirty="0" smtClean="0">
              <a:latin typeface="+mj-ea"/>
              <a:ea typeface="+mj-ea"/>
              <a:cs typeface="Calibri" pitchFamily="34" charset="0"/>
            </a:rPr>
            <a:t>ガバナーエレクト用ワークブック</a:t>
          </a:r>
          <a:endParaRPr lang="en-US" sz="3200" b="1" i="0" dirty="0">
            <a:latin typeface="+mj-ea"/>
            <a:ea typeface="+mj-ea"/>
            <a:cs typeface="Calibri" pitchFamily="34" charset="0"/>
          </a:endParaRPr>
        </a:p>
      </dgm:t>
    </dgm:pt>
    <dgm:pt modelId="{84910E4F-9DE2-475C-AF63-D914E7C38354}" type="parTrans" cxnId="{007C8F87-6FD3-4E5E-919A-D3175F990EA4}">
      <dgm:prSet/>
      <dgm:spPr/>
      <dgm:t>
        <a:bodyPr/>
        <a:lstStyle/>
        <a:p>
          <a:endParaRPr lang="en-US"/>
        </a:p>
      </dgm:t>
    </dgm:pt>
    <dgm:pt modelId="{EAB32B5A-2E4C-46E2-80DF-EF446483F105}" type="sibTrans" cxnId="{007C8F87-6FD3-4E5E-919A-D3175F990EA4}">
      <dgm:prSet/>
      <dgm:spPr/>
      <dgm:t>
        <a:bodyPr/>
        <a:lstStyle/>
        <a:p>
          <a:endParaRPr lang="en-US"/>
        </a:p>
      </dgm:t>
    </dgm:pt>
    <dgm:pt modelId="{E26B688B-4579-4DE4-BFFA-1ADA4571A251}">
      <dgm:prSet phldrT="[Text]" custT="1"/>
      <dgm:spPr>
        <a:solidFill>
          <a:srgbClr val="009999"/>
        </a:solidFill>
      </dgm:spPr>
      <dgm:t>
        <a:bodyPr/>
        <a:lstStyle/>
        <a:p>
          <a:r>
            <a:rPr lang="ja-JP" altLang="ja-JP" sz="3200" dirty="0" smtClean="0">
              <a:latin typeface="+mj-ea"/>
              <a:ea typeface="+mj-ea"/>
              <a:cs typeface="Arial" panose="020B0604020202020204" pitchFamily="34" charset="0"/>
            </a:rPr>
            <a:t>資料が収められた</a:t>
          </a:r>
          <a:r>
            <a:rPr lang="en-US" altLang="ja-JP" sz="3200" dirty="0" smtClean="0">
              <a:latin typeface="+mj-ea"/>
              <a:ea typeface="+mj-ea"/>
              <a:cs typeface="Arial" panose="020B0604020202020204" pitchFamily="34" charset="0"/>
            </a:rPr>
            <a:t>USB</a:t>
          </a:r>
          <a:r>
            <a:rPr lang="ja-JP" altLang="ja-JP" sz="3200" dirty="0" smtClean="0">
              <a:latin typeface="+mj-ea"/>
              <a:ea typeface="+mj-ea"/>
              <a:cs typeface="Arial" panose="020B0604020202020204" pitchFamily="34" charset="0"/>
            </a:rPr>
            <a:t>メモリ</a:t>
          </a:r>
          <a:endParaRPr lang="en-US" sz="3200" dirty="0">
            <a:latin typeface="+mj-ea"/>
            <a:ea typeface="+mj-ea"/>
            <a:cs typeface="Arial" panose="020B0604020202020204" pitchFamily="34" charset="0"/>
          </a:endParaRPr>
        </a:p>
      </dgm:t>
    </dgm:pt>
    <dgm:pt modelId="{19E3E854-A57B-48A8-9600-4331609ADB98}" type="parTrans" cxnId="{62E7316E-2D94-43A9-94F3-185D4C2DEC42}">
      <dgm:prSet/>
      <dgm:spPr/>
      <dgm:t>
        <a:bodyPr/>
        <a:lstStyle/>
        <a:p>
          <a:endParaRPr lang="en-US"/>
        </a:p>
      </dgm:t>
    </dgm:pt>
    <dgm:pt modelId="{2B36C3F3-02AA-484A-A1AE-1D995134B5BE}" type="sibTrans" cxnId="{62E7316E-2D94-43A9-94F3-185D4C2DEC42}">
      <dgm:prSet/>
      <dgm:spPr/>
      <dgm:t>
        <a:bodyPr/>
        <a:lstStyle/>
        <a:p>
          <a:endParaRPr lang="en-US"/>
        </a:p>
      </dgm:t>
    </dgm:pt>
    <dgm:pt modelId="{2EF1564C-0761-4D46-B87E-3F49A6441318}">
      <dgm:prSet phldrT="[Text]" custT="1"/>
      <dgm:spPr>
        <a:solidFill>
          <a:srgbClr val="872175"/>
        </a:solidFill>
      </dgm:spPr>
      <dgm:t>
        <a:bodyPr/>
        <a:lstStyle/>
        <a:p>
          <a:r>
            <a:rPr lang="ja-JP" altLang="en-US" sz="3200" dirty="0" smtClean="0">
              <a:latin typeface="+mj-ea"/>
              <a:ea typeface="+mj-ea"/>
              <a:cs typeface="Calibri" pitchFamily="34" charset="0"/>
            </a:rPr>
            <a:t>テーマ資料</a:t>
          </a:r>
          <a:endParaRPr lang="en-US" sz="3200" dirty="0">
            <a:latin typeface="+mj-ea"/>
            <a:ea typeface="+mj-ea"/>
            <a:cs typeface="Calibri" pitchFamily="34" charset="0"/>
          </a:endParaRPr>
        </a:p>
      </dgm:t>
    </dgm:pt>
    <dgm:pt modelId="{34893B9F-CB4E-4B8F-AB2A-6E4FD58CDD57}" type="parTrans" cxnId="{DA3AB0F8-7EB5-49BE-957C-B67681B2CEB0}">
      <dgm:prSet/>
      <dgm:spPr/>
      <dgm:t>
        <a:bodyPr/>
        <a:lstStyle/>
        <a:p>
          <a:endParaRPr lang="en-US"/>
        </a:p>
      </dgm:t>
    </dgm:pt>
    <dgm:pt modelId="{62EF925F-A039-440E-8C3D-7458D1AFBB47}" type="sibTrans" cxnId="{DA3AB0F8-7EB5-49BE-957C-B67681B2CEB0}">
      <dgm:prSet/>
      <dgm:spPr/>
      <dgm:t>
        <a:bodyPr/>
        <a:lstStyle/>
        <a:p>
          <a:endParaRPr lang="en-US"/>
        </a:p>
      </dgm:t>
    </dgm:pt>
    <dgm:pt modelId="{FD30BDBA-E971-4484-831B-78F4F56A67C5}">
      <dgm:prSet phldrT="[Text]" custT="1"/>
      <dgm:spPr>
        <a:solidFill>
          <a:srgbClr val="687D90"/>
        </a:solidFill>
      </dgm:spPr>
      <dgm:t>
        <a:bodyPr/>
        <a:lstStyle/>
        <a:p>
          <a:r>
            <a:rPr lang="ja-JP" altLang="en-US" sz="3200" dirty="0" smtClean="0">
              <a:latin typeface="+mj-ea"/>
              <a:ea typeface="+mj-ea"/>
              <a:cs typeface="Calibri" pitchFamily="34" charset="0"/>
            </a:rPr>
            <a:t>ロータリー賞要項</a:t>
          </a:r>
          <a:endParaRPr lang="en-US" sz="3200" dirty="0">
            <a:latin typeface="+mj-ea"/>
            <a:ea typeface="+mj-ea"/>
            <a:cs typeface="Calibri" pitchFamily="34" charset="0"/>
          </a:endParaRPr>
        </a:p>
      </dgm:t>
    </dgm:pt>
    <dgm:pt modelId="{64B22527-4521-4807-B6DC-01D9DCCB8DE7}" type="parTrans" cxnId="{062971F5-9486-4576-A129-374759947F67}">
      <dgm:prSet/>
      <dgm:spPr/>
      <dgm:t>
        <a:bodyPr/>
        <a:lstStyle/>
        <a:p>
          <a:endParaRPr lang="en-US"/>
        </a:p>
      </dgm:t>
    </dgm:pt>
    <dgm:pt modelId="{84BA6865-E162-4744-9413-197684998283}" type="sibTrans" cxnId="{062971F5-9486-4576-A129-374759947F67}">
      <dgm:prSet/>
      <dgm:spPr/>
      <dgm:t>
        <a:bodyPr/>
        <a:lstStyle/>
        <a:p>
          <a:endParaRPr lang="en-US"/>
        </a:p>
      </dgm:t>
    </dgm:pt>
    <dgm:pt modelId="{64090724-9CBF-4299-B2B3-AB1DCF20D844}">
      <dgm:prSet phldrT="[Text]" custT="1"/>
      <dgm:spPr>
        <a:solidFill>
          <a:srgbClr val="01B4E7"/>
        </a:solidFill>
      </dgm:spPr>
      <dgm:t>
        <a:bodyPr/>
        <a:lstStyle/>
        <a:p>
          <a:r>
            <a:rPr lang="ja-JP" altLang="en-US" sz="3200" dirty="0" smtClean="0">
              <a:latin typeface="+mj-ea"/>
              <a:ea typeface="+mj-ea"/>
              <a:cs typeface="Calibri" pitchFamily="34" charset="0"/>
            </a:rPr>
            <a:t>配偶者用のワークブック</a:t>
          </a:r>
          <a:endParaRPr lang="en-US" sz="3200" dirty="0">
            <a:latin typeface="+mj-ea"/>
            <a:ea typeface="+mj-ea"/>
            <a:cs typeface="Calibri" pitchFamily="34" charset="0"/>
          </a:endParaRPr>
        </a:p>
      </dgm:t>
    </dgm:pt>
    <dgm:pt modelId="{1F742FB7-8882-4003-90EE-B85E5D4368CB}" type="parTrans" cxnId="{7009FC3A-999D-4CB8-8885-7504D56EFB8D}">
      <dgm:prSet/>
      <dgm:spPr/>
      <dgm:t>
        <a:bodyPr/>
        <a:lstStyle/>
        <a:p>
          <a:endParaRPr lang="en-US"/>
        </a:p>
      </dgm:t>
    </dgm:pt>
    <dgm:pt modelId="{AA7392DA-A040-48F9-BB1A-BD64FB487681}" type="sibTrans" cxnId="{7009FC3A-999D-4CB8-8885-7504D56EFB8D}">
      <dgm:prSet/>
      <dgm:spPr/>
      <dgm:t>
        <a:bodyPr/>
        <a:lstStyle/>
        <a:p>
          <a:endParaRPr lang="en-US"/>
        </a:p>
      </dgm:t>
    </dgm:pt>
    <dgm:pt modelId="{5BEC73EE-1D0C-4241-8351-1C46F339545B}" type="pres">
      <dgm:prSet presAssocID="{CB048BE2-ECFD-40F5-860C-833AB568DD72}" presName="linear" presStyleCnt="0">
        <dgm:presLayoutVars>
          <dgm:dir/>
          <dgm:animLvl val="lvl"/>
          <dgm:resizeHandles val="exact"/>
        </dgm:presLayoutVars>
      </dgm:prSet>
      <dgm:spPr/>
      <dgm:t>
        <a:bodyPr/>
        <a:lstStyle/>
        <a:p>
          <a:endParaRPr lang="en-US"/>
        </a:p>
      </dgm:t>
    </dgm:pt>
    <dgm:pt modelId="{FE8DB1A5-332C-476E-B4CD-2295DBBF6AF1}" type="pres">
      <dgm:prSet presAssocID="{79F4F218-A5D3-4C5F-AA3E-5C118826983B}" presName="parentLin" presStyleCnt="0"/>
      <dgm:spPr/>
      <dgm:t>
        <a:bodyPr/>
        <a:lstStyle/>
        <a:p>
          <a:endParaRPr lang="en-US"/>
        </a:p>
      </dgm:t>
    </dgm:pt>
    <dgm:pt modelId="{5337D67C-6D4F-4ACB-8F51-7C5DB43BE632}" type="pres">
      <dgm:prSet presAssocID="{79F4F218-A5D3-4C5F-AA3E-5C118826983B}" presName="parentLeftMargin" presStyleLbl="node1" presStyleIdx="0" presStyleCnt="5"/>
      <dgm:spPr/>
      <dgm:t>
        <a:bodyPr/>
        <a:lstStyle/>
        <a:p>
          <a:endParaRPr lang="en-US"/>
        </a:p>
      </dgm:t>
    </dgm:pt>
    <dgm:pt modelId="{2834DCBA-303F-418F-9341-D4D7ACC24BEB}" type="pres">
      <dgm:prSet presAssocID="{79F4F218-A5D3-4C5F-AA3E-5C118826983B}" presName="parentText" presStyleLbl="node1" presStyleIdx="0" presStyleCnt="5" custScaleX="128539" custScaleY="140721">
        <dgm:presLayoutVars>
          <dgm:chMax val="0"/>
          <dgm:bulletEnabled val="1"/>
        </dgm:presLayoutVars>
      </dgm:prSet>
      <dgm:spPr/>
      <dgm:t>
        <a:bodyPr/>
        <a:lstStyle/>
        <a:p>
          <a:endParaRPr lang="en-US"/>
        </a:p>
      </dgm:t>
    </dgm:pt>
    <dgm:pt modelId="{46363B0E-B87A-4F71-8CB6-823B43DBD1D8}" type="pres">
      <dgm:prSet presAssocID="{79F4F218-A5D3-4C5F-AA3E-5C118826983B}" presName="negativeSpace" presStyleCnt="0"/>
      <dgm:spPr/>
      <dgm:t>
        <a:bodyPr/>
        <a:lstStyle/>
        <a:p>
          <a:endParaRPr lang="en-US"/>
        </a:p>
      </dgm:t>
    </dgm:pt>
    <dgm:pt modelId="{2898C2D8-8C2B-4D72-8B26-96AD18F9ABC1}" type="pres">
      <dgm:prSet presAssocID="{79F4F218-A5D3-4C5F-AA3E-5C118826983B}" presName="childText" presStyleLbl="conFgAcc1" presStyleIdx="0" presStyleCnt="5">
        <dgm:presLayoutVars>
          <dgm:bulletEnabled val="1"/>
        </dgm:presLayoutVars>
      </dgm:prSet>
      <dgm:spPr/>
      <dgm:t>
        <a:bodyPr/>
        <a:lstStyle/>
        <a:p>
          <a:endParaRPr lang="en-US"/>
        </a:p>
      </dgm:t>
    </dgm:pt>
    <dgm:pt modelId="{BA899BCE-222B-46B5-8DC7-EC98E81DC0AC}" type="pres">
      <dgm:prSet presAssocID="{EAB32B5A-2E4C-46E2-80DF-EF446483F105}" presName="spaceBetweenRectangles" presStyleCnt="0"/>
      <dgm:spPr/>
      <dgm:t>
        <a:bodyPr/>
        <a:lstStyle/>
        <a:p>
          <a:endParaRPr lang="en-US"/>
        </a:p>
      </dgm:t>
    </dgm:pt>
    <dgm:pt modelId="{4774FD14-DC4C-47C0-8A2F-0F1F4D9C3172}" type="pres">
      <dgm:prSet presAssocID="{E26B688B-4579-4DE4-BFFA-1ADA4571A251}" presName="parentLin" presStyleCnt="0"/>
      <dgm:spPr/>
      <dgm:t>
        <a:bodyPr/>
        <a:lstStyle/>
        <a:p>
          <a:endParaRPr lang="en-US"/>
        </a:p>
      </dgm:t>
    </dgm:pt>
    <dgm:pt modelId="{0DC05D47-3BDB-4C03-932D-ABE130246B8E}" type="pres">
      <dgm:prSet presAssocID="{E26B688B-4579-4DE4-BFFA-1ADA4571A251}" presName="parentLeftMargin" presStyleLbl="node1" presStyleIdx="0" presStyleCnt="5"/>
      <dgm:spPr/>
      <dgm:t>
        <a:bodyPr/>
        <a:lstStyle/>
        <a:p>
          <a:endParaRPr lang="en-US"/>
        </a:p>
      </dgm:t>
    </dgm:pt>
    <dgm:pt modelId="{5920D826-C4F4-43BB-9DC3-5C5C5988BE59}" type="pres">
      <dgm:prSet presAssocID="{E26B688B-4579-4DE4-BFFA-1ADA4571A251}" presName="parentText" presStyleLbl="node1" presStyleIdx="1" presStyleCnt="5" custScaleX="128539" custScaleY="160973">
        <dgm:presLayoutVars>
          <dgm:chMax val="0"/>
          <dgm:bulletEnabled val="1"/>
        </dgm:presLayoutVars>
      </dgm:prSet>
      <dgm:spPr/>
      <dgm:t>
        <a:bodyPr/>
        <a:lstStyle/>
        <a:p>
          <a:endParaRPr lang="en-US"/>
        </a:p>
      </dgm:t>
    </dgm:pt>
    <dgm:pt modelId="{3BB49BE8-CE4A-4CAA-A86A-B4FCBDCB24A8}" type="pres">
      <dgm:prSet presAssocID="{E26B688B-4579-4DE4-BFFA-1ADA4571A251}" presName="negativeSpace" presStyleCnt="0"/>
      <dgm:spPr/>
      <dgm:t>
        <a:bodyPr/>
        <a:lstStyle/>
        <a:p>
          <a:endParaRPr lang="en-US"/>
        </a:p>
      </dgm:t>
    </dgm:pt>
    <dgm:pt modelId="{7AB9BE84-CBEB-41CA-B48E-8067C81327A0}" type="pres">
      <dgm:prSet presAssocID="{E26B688B-4579-4DE4-BFFA-1ADA4571A251}" presName="childText" presStyleLbl="conFgAcc1" presStyleIdx="1" presStyleCnt="5">
        <dgm:presLayoutVars>
          <dgm:bulletEnabled val="1"/>
        </dgm:presLayoutVars>
      </dgm:prSet>
      <dgm:spPr/>
      <dgm:t>
        <a:bodyPr/>
        <a:lstStyle/>
        <a:p>
          <a:endParaRPr lang="en-US"/>
        </a:p>
      </dgm:t>
    </dgm:pt>
    <dgm:pt modelId="{6C338CA2-9F7A-4CFA-82D0-84B128FBEC0B}" type="pres">
      <dgm:prSet presAssocID="{2B36C3F3-02AA-484A-A1AE-1D995134B5BE}" presName="spaceBetweenRectangles" presStyleCnt="0"/>
      <dgm:spPr/>
    </dgm:pt>
    <dgm:pt modelId="{19A2422F-56A5-4C6F-9EFA-535D8D6B4AB2}" type="pres">
      <dgm:prSet presAssocID="{2EF1564C-0761-4D46-B87E-3F49A6441318}" presName="parentLin" presStyleCnt="0"/>
      <dgm:spPr/>
    </dgm:pt>
    <dgm:pt modelId="{CC8E8425-3CBA-44DF-84BC-95D6E2C40B8E}" type="pres">
      <dgm:prSet presAssocID="{2EF1564C-0761-4D46-B87E-3F49A6441318}" presName="parentLeftMargin" presStyleLbl="node1" presStyleIdx="1" presStyleCnt="5"/>
      <dgm:spPr/>
      <dgm:t>
        <a:bodyPr/>
        <a:lstStyle/>
        <a:p>
          <a:endParaRPr lang="en-US"/>
        </a:p>
      </dgm:t>
    </dgm:pt>
    <dgm:pt modelId="{E155EABC-0785-41EF-AF73-2AAB1C177CD0}" type="pres">
      <dgm:prSet presAssocID="{2EF1564C-0761-4D46-B87E-3F49A6441318}" presName="parentText" presStyleLbl="node1" presStyleIdx="2" presStyleCnt="5" custScaleX="127379">
        <dgm:presLayoutVars>
          <dgm:chMax val="0"/>
          <dgm:bulletEnabled val="1"/>
        </dgm:presLayoutVars>
      </dgm:prSet>
      <dgm:spPr/>
      <dgm:t>
        <a:bodyPr/>
        <a:lstStyle/>
        <a:p>
          <a:endParaRPr lang="en-US"/>
        </a:p>
      </dgm:t>
    </dgm:pt>
    <dgm:pt modelId="{1A5F445E-1EDC-4BD9-9860-C9D137017ED2}" type="pres">
      <dgm:prSet presAssocID="{2EF1564C-0761-4D46-B87E-3F49A6441318}" presName="negativeSpace" presStyleCnt="0"/>
      <dgm:spPr/>
    </dgm:pt>
    <dgm:pt modelId="{5304252D-6952-47CA-8B76-72E295C2F56A}" type="pres">
      <dgm:prSet presAssocID="{2EF1564C-0761-4D46-B87E-3F49A6441318}" presName="childText" presStyleLbl="conFgAcc1" presStyleIdx="2" presStyleCnt="5">
        <dgm:presLayoutVars>
          <dgm:bulletEnabled val="1"/>
        </dgm:presLayoutVars>
      </dgm:prSet>
      <dgm:spPr/>
    </dgm:pt>
    <dgm:pt modelId="{50CA90B9-365B-43CE-8D9E-E1CFDC4E3F6E}" type="pres">
      <dgm:prSet presAssocID="{62EF925F-A039-440E-8C3D-7458D1AFBB47}" presName="spaceBetweenRectangles" presStyleCnt="0"/>
      <dgm:spPr/>
    </dgm:pt>
    <dgm:pt modelId="{FF081575-FFB1-4110-AF43-17775ECF5A94}" type="pres">
      <dgm:prSet presAssocID="{FD30BDBA-E971-4484-831B-78F4F56A67C5}" presName="parentLin" presStyleCnt="0"/>
      <dgm:spPr/>
    </dgm:pt>
    <dgm:pt modelId="{378022E2-0C51-4A81-B464-E4EE0E2D10A0}" type="pres">
      <dgm:prSet presAssocID="{FD30BDBA-E971-4484-831B-78F4F56A67C5}" presName="parentLeftMargin" presStyleLbl="node1" presStyleIdx="2" presStyleCnt="5"/>
      <dgm:spPr/>
      <dgm:t>
        <a:bodyPr/>
        <a:lstStyle/>
        <a:p>
          <a:endParaRPr lang="en-US"/>
        </a:p>
      </dgm:t>
    </dgm:pt>
    <dgm:pt modelId="{9B105354-9646-47E3-BFEA-F53EF7031D2C}" type="pres">
      <dgm:prSet presAssocID="{FD30BDBA-E971-4484-831B-78F4F56A67C5}" presName="parentText" presStyleLbl="node1" presStyleIdx="3" presStyleCnt="5" custScaleX="126762">
        <dgm:presLayoutVars>
          <dgm:chMax val="0"/>
          <dgm:bulletEnabled val="1"/>
        </dgm:presLayoutVars>
      </dgm:prSet>
      <dgm:spPr/>
      <dgm:t>
        <a:bodyPr/>
        <a:lstStyle/>
        <a:p>
          <a:endParaRPr lang="en-US"/>
        </a:p>
      </dgm:t>
    </dgm:pt>
    <dgm:pt modelId="{A180C5C8-0B37-4F31-8AAC-0404FA3A5259}" type="pres">
      <dgm:prSet presAssocID="{FD30BDBA-E971-4484-831B-78F4F56A67C5}" presName="negativeSpace" presStyleCnt="0"/>
      <dgm:spPr/>
    </dgm:pt>
    <dgm:pt modelId="{EAD83D54-C943-416C-B33C-1DFE9B2BF2FE}" type="pres">
      <dgm:prSet presAssocID="{FD30BDBA-E971-4484-831B-78F4F56A67C5}" presName="childText" presStyleLbl="conFgAcc1" presStyleIdx="3" presStyleCnt="5">
        <dgm:presLayoutVars>
          <dgm:bulletEnabled val="1"/>
        </dgm:presLayoutVars>
      </dgm:prSet>
      <dgm:spPr/>
    </dgm:pt>
    <dgm:pt modelId="{5CFE4607-8B22-46F8-AEC9-C39178A9B0C3}" type="pres">
      <dgm:prSet presAssocID="{84BA6865-E162-4744-9413-197684998283}" presName="spaceBetweenRectangles" presStyleCnt="0"/>
      <dgm:spPr/>
    </dgm:pt>
    <dgm:pt modelId="{D209B5BD-AE7F-4EAB-9510-06192FDCEDFE}" type="pres">
      <dgm:prSet presAssocID="{64090724-9CBF-4299-B2B3-AB1DCF20D844}" presName="parentLin" presStyleCnt="0"/>
      <dgm:spPr/>
    </dgm:pt>
    <dgm:pt modelId="{AB48B1A8-9C42-4C20-BF87-8343A232528C}" type="pres">
      <dgm:prSet presAssocID="{64090724-9CBF-4299-B2B3-AB1DCF20D844}" presName="parentLeftMargin" presStyleLbl="node1" presStyleIdx="3" presStyleCnt="5"/>
      <dgm:spPr/>
      <dgm:t>
        <a:bodyPr/>
        <a:lstStyle/>
        <a:p>
          <a:endParaRPr lang="en-US"/>
        </a:p>
      </dgm:t>
    </dgm:pt>
    <dgm:pt modelId="{EC72511B-DF31-4A82-A61B-0AEE9F767E02}" type="pres">
      <dgm:prSet presAssocID="{64090724-9CBF-4299-B2B3-AB1DCF20D844}" presName="parentText" presStyleLbl="node1" presStyleIdx="4" presStyleCnt="5" custScaleX="128170">
        <dgm:presLayoutVars>
          <dgm:chMax val="0"/>
          <dgm:bulletEnabled val="1"/>
        </dgm:presLayoutVars>
      </dgm:prSet>
      <dgm:spPr/>
      <dgm:t>
        <a:bodyPr/>
        <a:lstStyle/>
        <a:p>
          <a:endParaRPr lang="en-US"/>
        </a:p>
      </dgm:t>
    </dgm:pt>
    <dgm:pt modelId="{557A92CE-C03E-4231-BF8C-1967DCA37D90}" type="pres">
      <dgm:prSet presAssocID="{64090724-9CBF-4299-B2B3-AB1DCF20D844}" presName="negativeSpace" presStyleCnt="0"/>
      <dgm:spPr/>
    </dgm:pt>
    <dgm:pt modelId="{05710B42-B335-4043-874E-E5053B9E0FD3}" type="pres">
      <dgm:prSet presAssocID="{64090724-9CBF-4299-B2B3-AB1DCF20D844}" presName="childText" presStyleLbl="conFgAcc1" presStyleIdx="4" presStyleCnt="5">
        <dgm:presLayoutVars>
          <dgm:bulletEnabled val="1"/>
        </dgm:presLayoutVars>
      </dgm:prSet>
      <dgm:spPr/>
    </dgm:pt>
  </dgm:ptLst>
  <dgm:cxnLst>
    <dgm:cxn modelId="{36247210-C03E-4A3C-8854-0300E47B01A2}" type="presOf" srcId="{64090724-9CBF-4299-B2B3-AB1DCF20D844}" destId="{AB48B1A8-9C42-4C20-BF87-8343A232528C}" srcOrd="0" destOrd="0" presId="urn:microsoft.com/office/officeart/2005/8/layout/list1"/>
    <dgm:cxn modelId="{5D85CB96-6617-46CC-AC08-24AEDBA23B2F}" type="presOf" srcId="{2EF1564C-0761-4D46-B87E-3F49A6441318}" destId="{E155EABC-0785-41EF-AF73-2AAB1C177CD0}" srcOrd="1" destOrd="0" presId="urn:microsoft.com/office/officeart/2005/8/layout/list1"/>
    <dgm:cxn modelId="{2F6846D1-7E6F-4F41-99AC-BEF0266C943D}" type="presOf" srcId="{79F4F218-A5D3-4C5F-AA3E-5C118826983B}" destId="{5337D67C-6D4F-4ACB-8F51-7C5DB43BE632}" srcOrd="0" destOrd="0" presId="urn:microsoft.com/office/officeart/2005/8/layout/list1"/>
    <dgm:cxn modelId="{B80E913F-E18D-4C8D-BDDD-B269FF4A3C7E}" type="presOf" srcId="{CB048BE2-ECFD-40F5-860C-833AB568DD72}" destId="{5BEC73EE-1D0C-4241-8351-1C46F339545B}" srcOrd="0" destOrd="0" presId="urn:microsoft.com/office/officeart/2005/8/layout/list1"/>
    <dgm:cxn modelId="{DA3AB0F8-7EB5-49BE-957C-B67681B2CEB0}" srcId="{CB048BE2-ECFD-40F5-860C-833AB568DD72}" destId="{2EF1564C-0761-4D46-B87E-3F49A6441318}" srcOrd="2" destOrd="0" parTransId="{34893B9F-CB4E-4B8F-AB2A-6E4FD58CDD57}" sibTransId="{62EF925F-A039-440E-8C3D-7458D1AFBB47}"/>
    <dgm:cxn modelId="{007C8F87-6FD3-4E5E-919A-D3175F990EA4}" srcId="{CB048BE2-ECFD-40F5-860C-833AB568DD72}" destId="{79F4F218-A5D3-4C5F-AA3E-5C118826983B}" srcOrd="0" destOrd="0" parTransId="{84910E4F-9DE2-475C-AF63-D914E7C38354}" sibTransId="{EAB32B5A-2E4C-46E2-80DF-EF446483F105}"/>
    <dgm:cxn modelId="{2372101B-D241-4AEC-A457-04CEEF60E917}" type="presOf" srcId="{FD30BDBA-E971-4484-831B-78F4F56A67C5}" destId="{378022E2-0C51-4A81-B464-E4EE0E2D10A0}" srcOrd="0" destOrd="0" presId="urn:microsoft.com/office/officeart/2005/8/layout/list1"/>
    <dgm:cxn modelId="{416D2FB5-F1D7-4D69-AFA0-B60AAAC4DCF3}" type="presOf" srcId="{E26B688B-4579-4DE4-BFFA-1ADA4571A251}" destId="{5920D826-C4F4-43BB-9DC3-5C5C5988BE59}" srcOrd="1" destOrd="0" presId="urn:microsoft.com/office/officeart/2005/8/layout/list1"/>
    <dgm:cxn modelId="{3C12C758-6127-44D7-969F-93348721D72E}" type="presOf" srcId="{64090724-9CBF-4299-B2B3-AB1DCF20D844}" destId="{EC72511B-DF31-4A82-A61B-0AEE9F767E02}" srcOrd="1" destOrd="0" presId="urn:microsoft.com/office/officeart/2005/8/layout/list1"/>
    <dgm:cxn modelId="{11881B18-F8E6-497B-87DD-0C5A9E5B9ED7}" type="presOf" srcId="{FD30BDBA-E971-4484-831B-78F4F56A67C5}" destId="{9B105354-9646-47E3-BFEA-F53EF7031D2C}" srcOrd="1" destOrd="0" presId="urn:microsoft.com/office/officeart/2005/8/layout/list1"/>
    <dgm:cxn modelId="{62E7316E-2D94-43A9-94F3-185D4C2DEC42}" srcId="{CB048BE2-ECFD-40F5-860C-833AB568DD72}" destId="{E26B688B-4579-4DE4-BFFA-1ADA4571A251}" srcOrd="1" destOrd="0" parTransId="{19E3E854-A57B-48A8-9600-4331609ADB98}" sibTransId="{2B36C3F3-02AA-484A-A1AE-1D995134B5BE}"/>
    <dgm:cxn modelId="{7009FC3A-999D-4CB8-8885-7504D56EFB8D}" srcId="{CB048BE2-ECFD-40F5-860C-833AB568DD72}" destId="{64090724-9CBF-4299-B2B3-AB1DCF20D844}" srcOrd="4" destOrd="0" parTransId="{1F742FB7-8882-4003-90EE-B85E5D4368CB}" sibTransId="{AA7392DA-A040-48F9-BB1A-BD64FB487681}"/>
    <dgm:cxn modelId="{0EB8118C-A997-4C04-8054-E291BF20ADE3}" type="presOf" srcId="{E26B688B-4579-4DE4-BFFA-1ADA4571A251}" destId="{0DC05D47-3BDB-4C03-932D-ABE130246B8E}" srcOrd="0" destOrd="0" presId="urn:microsoft.com/office/officeart/2005/8/layout/list1"/>
    <dgm:cxn modelId="{CBBA5B62-2DD5-4B15-8B6D-4AE7EA2A48AF}" type="presOf" srcId="{2EF1564C-0761-4D46-B87E-3F49A6441318}" destId="{CC8E8425-3CBA-44DF-84BC-95D6E2C40B8E}" srcOrd="0" destOrd="0" presId="urn:microsoft.com/office/officeart/2005/8/layout/list1"/>
    <dgm:cxn modelId="{52334BF4-19A1-4011-842D-D0676646BCAC}" type="presOf" srcId="{79F4F218-A5D3-4C5F-AA3E-5C118826983B}" destId="{2834DCBA-303F-418F-9341-D4D7ACC24BEB}" srcOrd="1" destOrd="0" presId="urn:microsoft.com/office/officeart/2005/8/layout/list1"/>
    <dgm:cxn modelId="{062971F5-9486-4576-A129-374759947F67}" srcId="{CB048BE2-ECFD-40F5-860C-833AB568DD72}" destId="{FD30BDBA-E971-4484-831B-78F4F56A67C5}" srcOrd="3" destOrd="0" parTransId="{64B22527-4521-4807-B6DC-01D9DCCB8DE7}" sibTransId="{84BA6865-E162-4744-9413-197684998283}"/>
    <dgm:cxn modelId="{DE81A05C-CCC3-46AA-95FD-37BC5B0B7889}" type="presParOf" srcId="{5BEC73EE-1D0C-4241-8351-1C46F339545B}" destId="{FE8DB1A5-332C-476E-B4CD-2295DBBF6AF1}" srcOrd="0" destOrd="0" presId="urn:microsoft.com/office/officeart/2005/8/layout/list1"/>
    <dgm:cxn modelId="{C8E49AD4-7061-453F-A07D-AD27CD516164}" type="presParOf" srcId="{FE8DB1A5-332C-476E-B4CD-2295DBBF6AF1}" destId="{5337D67C-6D4F-4ACB-8F51-7C5DB43BE632}" srcOrd="0" destOrd="0" presId="urn:microsoft.com/office/officeart/2005/8/layout/list1"/>
    <dgm:cxn modelId="{9003F5C1-E56B-416E-97C3-3B96B00C2CA1}" type="presParOf" srcId="{FE8DB1A5-332C-476E-B4CD-2295DBBF6AF1}" destId="{2834DCBA-303F-418F-9341-D4D7ACC24BEB}" srcOrd="1" destOrd="0" presId="urn:microsoft.com/office/officeart/2005/8/layout/list1"/>
    <dgm:cxn modelId="{8AF433FA-45D0-4F95-84D1-CC76A50E36A8}" type="presParOf" srcId="{5BEC73EE-1D0C-4241-8351-1C46F339545B}" destId="{46363B0E-B87A-4F71-8CB6-823B43DBD1D8}" srcOrd="1" destOrd="0" presId="urn:microsoft.com/office/officeart/2005/8/layout/list1"/>
    <dgm:cxn modelId="{84C71F91-3A33-4DC1-BA58-19736BCC47FC}" type="presParOf" srcId="{5BEC73EE-1D0C-4241-8351-1C46F339545B}" destId="{2898C2D8-8C2B-4D72-8B26-96AD18F9ABC1}" srcOrd="2" destOrd="0" presId="urn:microsoft.com/office/officeart/2005/8/layout/list1"/>
    <dgm:cxn modelId="{7201CBE1-1E73-4B2A-975D-119A627712F1}" type="presParOf" srcId="{5BEC73EE-1D0C-4241-8351-1C46F339545B}" destId="{BA899BCE-222B-46B5-8DC7-EC98E81DC0AC}" srcOrd="3" destOrd="0" presId="urn:microsoft.com/office/officeart/2005/8/layout/list1"/>
    <dgm:cxn modelId="{CFC77FDC-846D-4013-BCE8-9E651D136D80}" type="presParOf" srcId="{5BEC73EE-1D0C-4241-8351-1C46F339545B}" destId="{4774FD14-DC4C-47C0-8A2F-0F1F4D9C3172}" srcOrd="4" destOrd="0" presId="urn:microsoft.com/office/officeart/2005/8/layout/list1"/>
    <dgm:cxn modelId="{7D06451C-1ACB-458D-B685-FF3A35297D87}" type="presParOf" srcId="{4774FD14-DC4C-47C0-8A2F-0F1F4D9C3172}" destId="{0DC05D47-3BDB-4C03-932D-ABE130246B8E}" srcOrd="0" destOrd="0" presId="urn:microsoft.com/office/officeart/2005/8/layout/list1"/>
    <dgm:cxn modelId="{278BF287-69BD-4F4E-8ED4-44CB87ADE05F}" type="presParOf" srcId="{4774FD14-DC4C-47C0-8A2F-0F1F4D9C3172}" destId="{5920D826-C4F4-43BB-9DC3-5C5C5988BE59}" srcOrd="1" destOrd="0" presId="urn:microsoft.com/office/officeart/2005/8/layout/list1"/>
    <dgm:cxn modelId="{A740192B-35B5-4CB3-8017-7C7BE955D563}" type="presParOf" srcId="{5BEC73EE-1D0C-4241-8351-1C46F339545B}" destId="{3BB49BE8-CE4A-4CAA-A86A-B4FCBDCB24A8}" srcOrd="5" destOrd="0" presId="urn:microsoft.com/office/officeart/2005/8/layout/list1"/>
    <dgm:cxn modelId="{23379F43-1614-451B-A16A-386692353B9B}" type="presParOf" srcId="{5BEC73EE-1D0C-4241-8351-1C46F339545B}" destId="{7AB9BE84-CBEB-41CA-B48E-8067C81327A0}" srcOrd="6" destOrd="0" presId="urn:microsoft.com/office/officeart/2005/8/layout/list1"/>
    <dgm:cxn modelId="{52BC7E16-0DB8-4166-B996-6600804B09C4}" type="presParOf" srcId="{5BEC73EE-1D0C-4241-8351-1C46F339545B}" destId="{6C338CA2-9F7A-4CFA-82D0-84B128FBEC0B}" srcOrd="7" destOrd="0" presId="urn:microsoft.com/office/officeart/2005/8/layout/list1"/>
    <dgm:cxn modelId="{FF13D621-B20A-477D-821B-574FC5CF617C}" type="presParOf" srcId="{5BEC73EE-1D0C-4241-8351-1C46F339545B}" destId="{19A2422F-56A5-4C6F-9EFA-535D8D6B4AB2}" srcOrd="8" destOrd="0" presId="urn:microsoft.com/office/officeart/2005/8/layout/list1"/>
    <dgm:cxn modelId="{3B9F83A6-37C7-4AE3-9952-D4EB6ED256FF}" type="presParOf" srcId="{19A2422F-56A5-4C6F-9EFA-535D8D6B4AB2}" destId="{CC8E8425-3CBA-44DF-84BC-95D6E2C40B8E}" srcOrd="0" destOrd="0" presId="urn:microsoft.com/office/officeart/2005/8/layout/list1"/>
    <dgm:cxn modelId="{ADEAFEE0-3167-4D84-B153-345E6EEA0644}" type="presParOf" srcId="{19A2422F-56A5-4C6F-9EFA-535D8D6B4AB2}" destId="{E155EABC-0785-41EF-AF73-2AAB1C177CD0}" srcOrd="1" destOrd="0" presId="urn:microsoft.com/office/officeart/2005/8/layout/list1"/>
    <dgm:cxn modelId="{6CAB3E1D-A6E4-4244-808D-3FF3855D580D}" type="presParOf" srcId="{5BEC73EE-1D0C-4241-8351-1C46F339545B}" destId="{1A5F445E-1EDC-4BD9-9860-C9D137017ED2}" srcOrd="9" destOrd="0" presId="urn:microsoft.com/office/officeart/2005/8/layout/list1"/>
    <dgm:cxn modelId="{57BF8BA1-5EFD-4FC5-B9EC-95D558338A1E}" type="presParOf" srcId="{5BEC73EE-1D0C-4241-8351-1C46F339545B}" destId="{5304252D-6952-47CA-8B76-72E295C2F56A}" srcOrd="10" destOrd="0" presId="urn:microsoft.com/office/officeart/2005/8/layout/list1"/>
    <dgm:cxn modelId="{DEA61BA9-89F0-49E4-8E3D-F65C4D9C3894}" type="presParOf" srcId="{5BEC73EE-1D0C-4241-8351-1C46F339545B}" destId="{50CA90B9-365B-43CE-8D9E-E1CFDC4E3F6E}" srcOrd="11" destOrd="0" presId="urn:microsoft.com/office/officeart/2005/8/layout/list1"/>
    <dgm:cxn modelId="{87739B85-42B7-4798-96DC-F05E136E7868}" type="presParOf" srcId="{5BEC73EE-1D0C-4241-8351-1C46F339545B}" destId="{FF081575-FFB1-4110-AF43-17775ECF5A94}" srcOrd="12" destOrd="0" presId="urn:microsoft.com/office/officeart/2005/8/layout/list1"/>
    <dgm:cxn modelId="{53092D5D-4217-4BB2-A79A-8E6FB5B7F248}" type="presParOf" srcId="{FF081575-FFB1-4110-AF43-17775ECF5A94}" destId="{378022E2-0C51-4A81-B464-E4EE0E2D10A0}" srcOrd="0" destOrd="0" presId="urn:microsoft.com/office/officeart/2005/8/layout/list1"/>
    <dgm:cxn modelId="{D4C021DD-B731-4325-BCA4-FDCF602EAD74}" type="presParOf" srcId="{FF081575-FFB1-4110-AF43-17775ECF5A94}" destId="{9B105354-9646-47E3-BFEA-F53EF7031D2C}" srcOrd="1" destOrd="0" presId="urn:microsoft.com/office/officeart/2005/8/layout/list1"/>
    <dgm:cxn modelId="{FDBB485D-4A93-44AE-AC0F-E13CC8C0F49A}" type="presParOf" srcId="{5BEC73EE-1D0C-4241-8351-1C46F339545B}" destId="{A180C5C8-0B37-4F31-8AAC-0404FA3A5259}" srcOrd="13" destOrd="0" presId="urn:microsoft.com/office/officeart/2005/8/layout/list1"/>
    <dgm:cxn modelId="{F775B948-9BE8-468A-9B83-82BC81F83BBF}" type="presParOf" srcId="{5BEC73EE-1D0C-4241-8351-1C46F339545B}" destId="{EAD83D54-C943-416C-B33C-1DFE9B2BF2FE}" srcOrd="14" destOrd="0" presId="urn:microsoft.com/office/officeart/2005/8/layout/list1"/>
    <dgm:cxn modelId="{648761C1-8553-45DA-9FEF-9F0FFDABD1AE}" type="presParOf" srcId="{5BEC73EE-1D0C-4241-8351-1C46F339545B}" destId="{5CFE4607-8B22-46F8-AEC9-C39178A9B0C3}" srcOrd="15" destOrd="0" presId="urn:microsoft.com/office/officeart/2005/8/layout/list1"/>
    <dgm:cxn modelId="{5D27B420-AB49-436E-BF86-BEFDF6E7D9EA}" type="presParOf" srcId="{5BEC73EE-1D0C-4241-8351-1C46F339545B}" destId="{D209B5BD-AE7F-4EAB-9510-06192FDCEDFE}" srcOrd="16" destOrd="0" presId="urn:microsoft.com/office/officeart/2005/8/layout/list1"/>
    <dgm:cxn modelId="{ADDBFE59-16EB-4F8E-95D7-C8951C60D5EE}" type="presParOf" srcId="{D209B5BD-AE7F-4EAB-9510-06192FDCEDFE}" destId="{AB48B1A8-9C42-4C20-BF87-8343A232528C}" srcOrd="0" destOrd="0" presId="urn:microsoft.com/office/officeart/2005/8/layout/list1"/>
    <dgm:cxn modelId="{961578DE-2707-404E-8301-494798C3A64B}" type="presParOf" srcId="{D209B5BD-AE7F-4EAB-9510-06192FDCEDFE}" destId="{EC72511B-DF31-4A82-A61B-0AEE9F767E02}" srcOrd="1" destOrd="0" presId="urn:microsoft.com/office/officeart/2005/8/layout/list1"/>
    <dgm:cxn modelId="{91815144-733D-4456-8020-53CA73025455}" type="presParOf" srcId="{5BEC73EE-1D0C-4241-8351-1C46F339545B}" destId="{557A92CE-C03E-4231-BF8C-1967DCA37D90}" srcOrd="17" destOrd="0" presId="urn:microsoft.com/office/officeart/2005/8/layout/list1"/>
    <dgm:cxn modelId="{39D148CC-277D-42DF-9078-650C73C80038}" type="presParOf" srcId="{5BEC73EE-1D0C-4241-8351-1C46F339545B}" destId="{05710B42-B335-4043-874E-E5053B9E0FD3}" srcOrd="18" destOrd="0" presId="urn:microsoft.com/office/officeart/2005/8/layout/lis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758199A-0E7B-4E77-A07E-51AE43F8DBA1}" type="doc">
      <dgm:prSet loTypeId="urn:microsoft.com/office/officeart/2005/8/layout/vList5" loCatId="list" qsTypeId="urn:microsoft.com/office/officeart/2005/8/quickstyle/simple1" qsCatId="simple" csTypeId="urn:microsoft.com/office/officeart/2005/8/colors/colorful1#1" csCatId="colorful" phldr="1"/>
      <dgm:spPr/>
      <dgm:t>
        <a:bodyPr/>
        <a:lstStyle/>
        <a:p>
          <a:endParaRPr lang="en-US"/>
        </a:p>
      </dgm:t>
    </dgm:pt>
    <dgm:pt modelId="{E9AA6D71-B407-4AAF-B2A8-F5EFA9304BB8}">
      <dgm:prSet custT="1"/>
      <dgm:spPr>
        <a:solidFill>
          <a:srgbClr val="585858"/>
        </a:solidFill>
      </dgm:spPr>
      <dgm:t>
        <a:bodyPr/>
        <a:lstStyle/>
        <a:p>
          <a:pPr rtl="0"/>
          <a:r>
            <a:rPr lang="ja-JP" altLang="en-US" sz="2400" b="1" dirty="0" smtClean="0">
              <a:latin typeface="+mj-ea"/>
              <a:ea typeface="+mj-ea"/>
            </a:rPr>
            <a:t>協議会関連の</a:t>
          </a:r>
          <a:r>
            <a:rPr lang="en-US" altLang="ja-JP" sz="2400" b="1" dirty="0" smtClean="0">
              <a:latin typeface="+mj-ea"/>
              <a:ea typeface="+mj-ea"/>
            </a:rPr>
            <a:t/>
          </a:r>
          <a:br>
            <a:rPr lang="en-US" altLang="ja-JP" sz="2400" b="1" dirty="0" smtClean="0">
              <a:latin typeface="+mj-ea"/>
              <a:ea typeface="+mj-ea"/>
            </a:rPr>
          </a:br>
          <a:r>
            <a:rPr lang="ja-JP" altLang="en-US" sz="2400" b="1" dirty="0" smtClean="0">
              <a:latin typeface="+mj-ea"/>
              <a:ea typeface="+mj-ea"/>
            </a:rPr>
            <a:t>連絡を確認する</a:t>
          </a:r>
          <a:endParaRPr lang="en-US" sz="2400" b="1" dirty="0" smtClean="0">
            <a:latin typeface="+mj-ea"/>
            <a:ea typeface="+mj-ea"/>
          </a:endParaRPr>
        </a:p>
      </dgm:t>
    </dgm:pt>
    <dgm:pt modelId="{DC097431-5E5C-408D-AB2C-EC4D14184B69}" type="parTrans" cxnId="{3D03D0C0-E89B-4E0C-AB19-33E1633D5935}">
      <dgm:prSet/>
      <dgm:spPr/>
      <dgm:t>
        <a:bodyPr/>
        <a:lstStyle/>
        <a:p>
          <a:endParaRPr lang="en-US" sz="1800"/>
        </a:p>
      </dgm:t>
    </dgm:pt>
    <dgm:pt modelId="{AA993F4D-65AE-4520-AFC8-932B7F8311FA}" type="sibTrans" cxnId="{3D03D0C0-E89B-4E0C-AB19-33E1633D5935}">
      <dgm:prSet/>
      <dgm:spPr/>
      <dgm:t>
        <a:bodyPr/>
        <a:lstStyle/>
        <a:p>
          <a:endParaRPr lang="en-US" sz="1800"/>
        </a:p>
      </dgm:t>
    </dgm:pt>
    <dgm:pt modelId="{0B4F276B-B54F-4A15-AD98-30CA14CA4A54}">
      <dgm:prSet custT="1"/>
      <dgm:spPr>
        <a:solidFill>
          <a:srgbClr val="005DAA"/>
        </a:solidFill>
      </dgm:spPr>
      <dgm:t>
        <a:bodyPr/>
        <a:lstStyle/>
        <a:p>
          <a:pPr rtl="0"/>
          <a:r>
            <a:rPr lang="ja-JP" altLang="en-US" sz="2400" b="1" dirty="0" smtClean="0">
              <a:latin typeface="+mj-ea"/>
              <a:ea typeface="+mj-ea"/>
            </a:rPr>
            <a:t>質問を用意して</a:t>
          </a:r>
          <a:r>
            <a:rPr lang="ja-JP" altLang="en-US" sz="2400" b="0" dirty="0" smtClean="0">
              <a:latin typeface="+mj-ea"/>
              <a:ea typeface="+mj-ea"/>
            </a:rPr>
            <a:t>おく</a:t>
          </a:r>
          <a:endParaRPr lang="en-US" sz="2400" b="0" dirty="0">
            <a:latin typeface="+mj-ea"/>
            <a:ea typeface="+mj-ea"/>
          </a:endParaRPr>
        </a:p>
      </dgm:t>
    </dgm:pt>
    <dgm:pt modelId="{E3128A41-3641-44E7-BB2A-B88F87E94307}" type="parTrans" cxnId="{077D9614-1E94-4F89-B756-C8AEB613A41D}">
      <dgm:prSet/>
      <dgm:spPr/>
      <dgm:t>
        <a:bodyPr/>
        <a:lstStyle/>
        <a:p>
          <a:endParaRPr lang="en-US" sz="1800"/>
        </a:p>
      </dgm:t>
    </dgm:pt>
    <dgm:pt modelId="{F7423072-48E4-42A6-9956-5630DCEED7AE}" type="sibTrans" cxnId="{077D9614-1E94-4F89-B756-C8AEB613A41D}">
      <dgm:prSet/>
      <dgm:spPr/>
      <dgm:t>
        <a:bodyPr/>
        <a:lstStyle/>
        <a:p>
          <a:endParaRPr lang="en-US" sz="1800"/>
        </a:p>
      </dgm:t>
    </dgm:pt>
    <dgm:pt modelId="{31D32CBB-72D8-4589-B451-1F1B5F7A5C4C}">
      <dgm:prSet custT="1"/>
      <dgm:spPr>
        <a:solidFill>
          <a:srgbClr val="D91B5C"/>
        </a:solidFill>
      </dgm:spPr>
      <dgm:t>
        <a:bodyPr/>
        <a:lstStyle/>
        <a:p>
          <a:pPr rtl="0"/>
          <a:r>
            <a:rPr lang="ja-JP" altLang="en-US" sz="2400" b="1" dirty="0" smtClean="0">
              <a:latin typeface="MS PGothic" panose="020B0600070205080204" pitchFamily="34" charset="-128"/>
              <a:ea typeface="MS PGothic" panose="020B0600070205080204" pitchFamily="34" charset="-128"/>
            </a:rPr>
            <a:t>要覧、出版物、</a:t>
          </a:r>
          <a:r>
            <a:rPr lang="en-US" altLang="ja-JP" sz="2400" b="1" dirty="0" smtClean="0">
              <a:latin typeface="MS PGothic" panose="020B0600070205080204" pitchFamily="34" charset="-128"/>
              <a:ea typeface="MS PGothic" panose="020B0600070205080204" pitchFamily="34" charset="-128"/>
            </a:rPr>
            <a:t/>
          </a:r>
          <a:br>
            <a:rPr lang="en-US" altLang="ja-JP" sz="2400" b="1" dirty="0" smtClean="0">
              <a:latin typeface="MS PGothic" panose="020B0600070205080204" pitchFamily="34" charset="-128"/>
              <a:ea typeface="MS PGothic" panose="020B0600070205080204" pitchFamily="34" charset="-128"/>
            </a:rPr>
          </a:br>
          <a:r>
            <a:rPr lang="ja-JP" altLang="en-US" sz="2400" b="1" dirty="0" smtClean="0">
              <a:latin typeface="MS PGothic" panose="020B0600070205080204" pitchFamily="34" charset="-128"/>
              <a:ea typeface="MS PGothic" panose="020B0600070205080204" pitchFamily="34" charset="-128"/>
            </a:rPr>
            <a:t>ラーニングセンターの</a:t>
          </a:r>
          <a:r>
            <a:rPr lang="en-US" altLang="ja-JP" sz="2400" b="1" dirty="0" smtClean="0">
              <a:latin typeface="MS PGothic" panose="020B0600070205080204" pitchFamily="34" charset="-128"/>
              <a:ea typeface="MS PGothic" panose="020B0600070205080204" pitchFamily="34" charset="-128"/>
            </a:rPr>
            <a:t/>
          </a:r>
          <a:br>
            <a:rPr lang="en-US" altLang="ja-JP" sz="2400" b="1" dirty="0" smtClean="0">
              <a:latin typeface="MS PGothic" panose="020B0600070205080204" pitchFamily="34" charset="-128"/>
              <a:ea typeface="MS PGothic" panose="020B0600070205080204" pitchFamily="34" charset="-128"/>
            </a:rPr>
          </a:br>
          <a:r>
            <a:rPr lang="ja-JP" altLang="en-US" sz="2400" b="1" dirty="0" smtClean="0">
              <a:latin typeface="MS PGothic" panose="020B0600070205080204" pitchFamily="34" charset="-128"/>
              <a:ea typeface="MS PGothic" panose="020B0600070205080204" pitchFamily="34" charset="-128"/>
            </a:rPr>
            <a:t>コースを活用し、</a:t>
          </a:r>
          <a:r>
            <a:rPr lang="en-US" altLang="ja-JP" sz="2400" b="1" dirty="0" smtClean="0">
              <a:latin typeface="MS PGothic" panose="020B0600070205080204" pitchFamily="34" charset="-128"/>
              <a:ea typeface="MS PGothic" panose="020B0600070205080204" pitchFamily="34" charset="-128"/>
            </a:rPr>
            <a:t/>
          </a:r>
          <a:br>
            <a:rPr lang="en-US" altLang="ja-JP" sz="2400" b="1" dirty="0" smtClean="0">
              <a:latin typeface="MS PGothic" panose="020B0600070205080204" pitchFamily="34" charset="-128"/>
              <a:ea typeface="MS PGothic" panose="020B0600070205080204" pitchFamily="34" charset="-128"/>
            </a:rPr>
          </a:br>
          <a:r>
            <a:rPr lang="en-US" sz="2400" b="1" dirty="0" smtClean="0">
              <a:latin typeface="MS PGothic" panose="020B0600070205080204" pitchFamily="34" charset="-128"/>
              <a:ea typeface="MS PGothic" panose="020B0600070205080204" pitchFamily="34" charset="-128"/>
            </a:rPr>
            <a:t>GETS</a:t>
          </a:r>
          <a:r>
            <a:rPr lang="ja-JP" altLang="en-US" sz="2400" b="1" dirty="0" smtClean="0">
              <a:latin typeface="MS PGothic" panose="020B0600070205080204" pitchFamily="34" charset="-128"/>
              <a:ea typeface="MS PGothic" panose="020B0600070205080204" pitchFamily="34" charset="-128"/>
            </a:rPr>
            <a:t>の資料を読む</a:t>
          </a:r>
          <a:endParaRPr lang="en-US" sz="2400" b="1" dirty="0" smtClean="0">
            <a:latin typeface="MS PGothic" panose="020B0600070205080204" pitchFamily="34" charset="-128"/>
            <a:ea typeface="MS PGothic" panose="020B0600070205080204" pitchFamily="34" charset="-128"/>
          </a:endParaRPr>
        </a:p>
      </dgm:t>
    </dgm:pt>
    <dgm:pt modelId="{7F6870B2-711A-4B50-B345-24EF74E09031}" type="parTrans" cxnId="{D940200C-ACD6-4499-9AFA-2D2ED58B71D8}">
      <dgm:prSet/>
      <dgm:spPr/>
      <dgm:t>
        <a:bodyPr/>
        <a:lstStyle/>
        <a:p>
          <a:endParaRPr lang="en-US"/>
        </a:p>
      </dgm:t>
    </dgm:pt>
    <dgm:pt modelId="{83C6E470-20E6-490F-B0AF-F92C31EB2EBF}" type="sibTrans" cxnId="{D940200C-ACD6-4499-9AFA-2D2ED58B71D8}">
      <dgm:prSet/>
      <dgm:spPr/>
      <dgm:t>
        <a:bodyPr/>
        <a:lstStyle/>
        <a:p>
          <a:endParaRPr lang="en-US"/>
        </a:p>
      </dgm:t>
    </dgm:pt>
    <dgm:pt modelId="{2684F14D-7E82-48B8-BE78-291A8846832C}">
      <dgm:prSet custT="1"/>
      <dgm:spPr>
        <a:solidFill>
          <a:srgbClr val="687D90"/>
        </a:solidFill>
      </dgm:spPr>
      <dgm:t>
        <a:bodyPr/>
        <a:lstStyle/>
        <a:p>
          <a:pPr rtl="0"/>
          <a:r>
            <a:rPr lang="ja-JP" altLang="en-US" sz="2400" b="1" dirty="0" smtClean="0">
              <a:latin typeface="+mj-ea"/>
              <a:ea typeface="+mj-ea"/>
            </a:rPr>
            <a:t>ロータリーのウェブサイトを利用する</a:t>
          </a:r>
          <a:endParaRPr lang="en-US" sz="2400" b="1" dirty="0">
            <a:latin typeface="+mj-ea"/>
            <a:ea typeface="+mj-ea"/>
          </a:endParaRPr>
        </a:p>
      </dgm:t>
    </dgm:pt>
    <dgm:pt modelId="{ABB07182-8B0C-4A38-9995-FFE8C4D33C41}" type="parTrans" cxnId="{74933048-5060-4174-9CCF-6051FCEFE875}">
      <dgm:prSet/>
      <dgm:spPr/>
      <dgm:t>
        <a:bodyPr/>
        <a:lstStyle/>
        <a:p>
          <a:endParaRPr lang="en-US"/>
        </a:p>
      </dgm:t>
    </dgm:pt>
    <dgm:pt modelId="{3F22EFDC-4C1A-4948-92EF-EDBBA679FAEC}" type="sibTrans" cxnId="{74933048-5060-4174-9CCF-6051FCEFE875}">
      <dgm:prSet/>
      <dgm:spPr/>
      <dgm:t>
        <a:bodyPr/>
        <a:lstStyle/>
        <a:p>
          <a:endParaRPr lang="en-US"/>
        </a:p>
      </dgm:t>
    </dgm:pt>
    <dgm:pt modelId="{154AE382-3F96-44F5-BEA6-55D44531CC12}" type="pres">
      <dgm:prSet presAssocID="{E758199A-0E7B-4E77-A07E-51AE43F8DBA1}" presName="Name0" presStyleCnt="0">
        <dgm:presLayoutVars>
          <dgm:dir/>
          <dgm:animLvl val="lvl"/>
          <dgm:resizeHandles val="exact"/>
        </dgm:presLayoutVars>
      </dgm:prSet>
      <dgm:spPr/>
      <dgm:t>
        <a:bodyPr/>
        <a:lstStyle/>
        <a:p>
          <a:endParaRPr lang="en-US"/>
        </a:p>
      </dgm:t>
    </dgm:pt>
    <dgm:pt modelId="{0DB9951A-6F1A-4912-AC68-DB575A9A7C46}" type="pres">
      <dgm:prSet presAssocID="{E9AA6D71-B407-4AAF-B2A8-F5EFA9304BB8}" presName="linNode" presStyleCnt="0"/>
      <dgm:spPr/>
      <dgm:t>
        <a:bodyPr/>
        <a:lstStyle/>
        <a:p>
          <a:endParaRPr lang="en-US"/>
        </a:p>
      </dgm:t>
    </dgm:pt>
    <dgm:pt modelId="{2B1BDDDC-723E-4154-A4B6-22B67B437D0F}" type="pres">
      <dgm:prSet presAssocID="{E9AA6D71-B407-4AAF-B2A8-F5EFA9304BB8}" presName="parentText" presStyleLbl="node1" presStyleIdx="0" presStyleCnt="4" custScaleX="277778" custScaleY="138436" custLinFactNeighborX="-136" custLinFactNeighborY="10540">
        <dgm:presLayoutVars>
          <dgm:chMax val="1"/>
          <dgm:bulletEnabled val="1"/>
        </dgm:presLayoutVars>
      </dgm:prSet>
      <dgm:spPr/>
      <dgm:t>
        <a:bodyPr/>
        <a:lstStyle/>
        <a:p>
          <a:endParaRPr lang="en-US"/>
        </a:p>
      </dgm:t>
    </dgm:pt>
    <dgm:pt modelId="{01EFFB60-6D30-4EE6-870A-2283E8DEF724}" type="pres">
      <dgm:prSet presAssocID="{AA993F4D-65AE-4520-AFC8-932B7F8311FA}" presName="sp" presStyleCnt="0"/>
      <dgm:spPr/>
      <dgm:t>
        <a:bodyPr/>
        <a:lstStyle/>
        <a:p>
          <a:endParaRPr lang="en-US"/>
        </a:p>
      </dgm:t>
    </dgm:pt>
    <dgm:pt modelId="{CB4F0A49-022D-4B8C-A463-638865972AA1}" type="pres">
      <dgm:prSet presAssocID="{31D32CBB-72D8-4589-B451-1F1B5F7A5C4C}" presName="linNode" presStyleCnt="0"/>
      <dgm:spPr/>
    </dgm:pt>
    <dgm:pt modelId="{2FA07611-D2FC-4565-8D36-9024E741AF1F}" type="pres">
      <dgm:prSet presAssocID="{31D32CBB-72D8-4589-B451-1F1B5F7A5C4C}" presName="parentText" presStyleLbl="node1" presStyleIdx="1" presStyleCnt="4" custScaleX="277778" custScaleY="164909" custLinFactNeighborX="-136" custLinFactNeighborY="5583">
        <dgm:presLayoutVars>
          <dgm:chMax val="1"/>
          <dgm:bulletEnabled val="1"/>
        </dgm:presLayoutVars>
      </dgm:prSet>
      <dgm:spPr/>
      <dgm:t>
        <a:bodyPr/>
        <a:lstStyle/>
        <a:p>
          <a:endParaRPr lang="en-US"/>
        </a:p>
      </dgm:t>
    </dgm:pt>
    <dgm:pt modelId="{BDDA1185-20ED-4A24-B928-DFBC44F94E67}" type="pres">
      <dgm:prSet presAssocID="{83C6E470-20E6-490F-B0AF-F92C31EB2EBF}" presName="sp" presStyleCnt="0"/>
      <dgm:spPr/>
    </dgm:pt>
    <dgm:pt modelId="{38806CCB-A957-4E5B-A045-D849D1DE24E5}" type="pres">
      <dgm:prSet presAssocID="{0B4F276B-B54F-4A15-AD98-30CA14CA4A54}" presName="linNode" presStyleCnt="0"/>
      <dgm:spPr/>
      <dgm:t>
        <a:bodyPr/>
        <a:lstStyle/>
        <a:p>
          <a:endParaRPr lang="en-US"/>
        </a:p>
      </dgm:t>
    </dgm:pt>
    <dgm:pt modelId="{209B7EE7-6112-4232-90C5-A5AAAEF529E9}" type="pres">
      <dgm:prSet presAssocID="{0B4F276B-B54F-4A15-AD98-30CA14CA4A54}" presName="parentText" presStyleLbl="node1" presStyleIdx="2" presStyleCnt="4" custScaleX="277778" custScaleY="77717" custLinFactNeighborX="-136" custLinFactNeighborY="1471">
        <dgm:presLayoutVars>
          <dgm:chMax val="1"/>
          <dgm:bulletEnabled val="1"/>
        </dgm:presLayoutVars>
      </dgm:prSet>
      <dgm:spPr/>
      <dgm:t>
        <a:bodyPr/>
        <a:lstStyle/>
        <a:p>
          <a:endParaRPr lang="en-US"/>
        </a:p>
      </dgm:t>
    </dgm:pt>
    <dgm:pt modelId="{176E9FFD-E91E-4639-BFD1-66D9395FED14}" type="pres">
      <dgm:prSet presAssocID="{F7423072-48E4-42A6-9956-5630DCEED7AE}" presName="sp" presStyleCnt="0"/>
      <dgm:spPr/>
    </dgm:pt>
    <dgm:pt modelId="{0987AADF-A04C-4DD9-A260-9837F117FFB6}" type="pres">
      <dgm:prSet presAssocID="{2684F14D-7E82-48B8-BE78-291A8846832C}" presName="linNode" presStyleCnt="0"/>
      <dgm:spPr/>
    </dgm:pt>
    <dgm:pt modelId="{4A30C363-0F80-4862-8B48-008A9D4BBD7F}" type="pres">
      <dgm:prSet presAssocID="{2684F14D-7E82-48B8-BE78-291A8846832C}" presName="parentText" presStyleLbl="node1" presStyleIdx="3" presStyleCnt="4" custScaleX="277778">
        <dgm:presLayoutVars>
          <dgm:chMax val="1"/>
          <dgm:bulletEnabled val="1"/>
        </dgm:presLayoutVars>
      </dgm:prSet>
      <dgm:spPr/>
      <dgm:t>
        <a:bodyPr/>
        <a:lstStyle/>
        <a:p>
          <a:endParaRPr lang="en-US"/>
        </a:p>
      </dgm:t>
    </dgm:pt>
  </dgm:ptLst>
  <dgm:cxnLst>
    <dgm:cxn modelId="{9F99055A-CD09-4961-A243-73E4C5FD9454}" type="presOf" srcId="{E758199A-0E7B-4E77-A07E-51AE43F8DBA1}" destId="{154AE382-3F96-44F5-BEA6-55D44531CC12}" srcOrd="0" destOrd="0" presId="urn:microsoft.com/office/officeart/2005/8/layout/vList5"/>
    <dgm:cxn modelId="{74933048-5060-4174-9CCF-6051FCEFE875}" srcId="{E758199A-0E7B-4E77-A07E-51AE43F8DBA1}" destId="{2684F14D-7E82-48B8-BE78-291A8846832C}" srcOrd="3" destOrd="0" parTransId="{ABB07182-8B0C-4A38-9995-FFE8C4D33C41}" sibTransId="{3F22EFDC-4C1A-4948-92EF-EDBBA679FAEC}"/>
    <dgm:cxn modelId="{3D03D0C0-E89B-4E0C-AB19-33E1633D5935}" srcId="{E758199A-0E7B-4E77-A07E-51AE43F8DBA1}" destId="{E9AA6D71-B407-4AAF-B2A8-F5EFA9304BB8}" srcOrd="0" destOrd="0" parTransId="{DC097431-5E5C-408D-AB2C-EC4D14184B69}" sibTransId="{AA993F4D-65AE-4520-AFC8-932B7F8311FA}"/>
    <dgm:cxn modelId="{8D77BB16-8511-40B4-95AA-BFAF2F845AEB}" type="presOf" srcId="{2684F14D-7E82-48B8-BE78-291A8846832C}" destId="{4A30C363-0F80-4862-8B48-008A9D4BBD7F}" srcOrd="0" destOrd="0" presId="urn:microsoft.com/office/officeart/2005/8/layout/vList5"/>
    <dgm:cxn modelId="{47BDDBC5-DE22-4544-9132-C05FF08B7A32}" type="presOf" srcId="{0B4F276B-B54F-4A15-AD98-30CA14CA4A54}" destId="{209B7EE7-6112-4232-90C5-A5AAAEF529E9}" srcOrd="0" destOrd="0" presId="urn:microsoft.com/office/officeart/2005/8/layout/vList5"/>
    <dgm:cxn modelId="{D940200C-ACD6-4499-9AFA-2D2ED58B71D8}" srcId="{E758199A-0E7B-4E77-A07E-51AE43F8DBA1}" destId="{31D32CBB-72D8-4589-B451-1F1B5F7A5C4C}" srcOrd="1" destOrd="0" parTransId="{7F6870B2-711A-4B50-B345-24EF74E09031}" sibTransId="{83C6E470-20E6-490F-B0AF-F92C31EB2EBF}"/>
    <dgm:cxn modelId="{077D9614-1E94-4F89-B756-C8AEB613A41D}" srcId="{E758199A-0E7B-4E77-A07E-51AE43F8DBA1}" destId="{0B4F276B-B54F-4A15-AD98-30CA14CA4A54}" srcOrd="2" destOrd="0" parTransId="{E3128A41-3641-44E7-BB2A-B88F87E94307}" sibTransId="{F7423072-48E4-42A6-9956-5630DCEED7AE}"/>
    <dgm:cxn modelId="{E4C88760-FAC6-49DE-946C-41C63D5AB64E}" type="presOf" srcId="{E9AA6D71-B407-4AAF-B2A8-F5EFA9304BB8}" destId="{2B1BDDDC-723E-4154-A4B6-22B67B437D0F}" srcOrd="0" destOrd="0" presId="urn:microsoft.com/office/officeart/2005/8/layout/vList5"/>
    <dgm:cxn modelId="{1988CA01-39C4-4E21-90F4-0C779C46DA63}" type="presOf" srcId="{31D32CBB-72D8-4589-B451-1F1B5F7A5C4C}" destId="{2FA07611-D2FC-4565-8D36-9024E741AF1F}" srcOrd="0" destOrd="0" presId="urn:microsoft.com/office/officeart/2005/8/layout/vList5"/>
    <dgm:cxn modelId="{91BFA01D-7CD6-4A47-86F5-08EEB3438822}" type="presParOf" srcId="{154AE382-3F96-44F5-BEA6-55D44531CC12}" destId="{0DB9951A-6F1A-4912-AC68-DB575A9A7C46}" srcOrd="0" destOrd="0" presId="urn:microsoft.com/office/officeart/2005/8/layout/vList5"/>
    <dgm:cxn modelId="{C425A21A-658E-4658-9CF2-CB8409DD698C}" type="presParOf" srcId="{0DB9951A-6F1A-4912-AC68-DB575A9A7C46}" destId="{2B1BDDDC-723E-4154-A4B6-22B67B437D0F}" srcOrd="0" destOrd="0" presId="urn:microsoft.com/office/officeart/2005/8/layout/vList5"/>
    <dgm:cxn modelId="{EC889679-79C5-47AC-8288-E41EA9BE678E}" type="presParOf" srcId="{154AE382-3F96-44F5-BEA6-55D44531CC12}" destId="{01EFFB60-6D30-4EE6-870A-2283E8DEF724}" srcOrd="1" destOrd="0" presId="urn:microsoft.com/office/officeart/2005/8/layout/vList5"/>
    <dgm:cxn modelId="{4CD5D1B8-FD58-4A8D-9EC0-576A4B4E72D4}" type="presParOf" srcId="{154AE382-3F96-44F5-BEA6-55D44531CC12}" destId="{CB4F0A49-022D-4B8C-A463-638865972AA1}" srcOrd="2" destOrd="0" presId="urn:microsoft.com/office/officeart/2005/8/layout/vList5"/>
    <dgm:cxn modelId="{10D45FB0-D58D-4C81-9A42-1D2097C9CC52}" type="presParOf" srcId="{CB4F0A49-022D-4B8C-A463-638865972AA1}" destId="{2FA07611-D2FC-4565-8D36-9024E741AF1F}" srcOrd="0" destOrd="0" presId="urn:microsoft.com/office/officeart/2005/8/layout/vList5"/>
    <dgm:cxn modelId="{68FC48D8-7FC0-4B5F-9B4A-F1F99BE5B0D8}" type="presParOf" srcId="{154AE382-3F96-44F5-BEA6-55D44531CC12}" destId="{BDDA1185-20ED-4A24-B928-DFBC44F94E67}" srcOrd="3" destOrd="0" presId="urn:microsoft.com/office/officeart/2005/8/layout/vList5"/>
    <dgm:cxn modelId="{EB8C7030-9C03-45C3-8AE3-AE7F82BC7B53}" type="presParOf" srcId="{154AE382-3F96-44F5-BEA6-55D44531CC12}" destId="{38806CCB-A957-4E5B-A045-D849D1DE24E5}" srcOrd="4" destOrd="0" presId="urn:microsoft.com/office/officeart/2005/8/layout/vList5"/>
    <dgm:cxn modelId="{FA5EAAB0-6214-4A2D-AC22-3FA20FB62D9A}" type="presParOf" srcId="{38806CCB-A957-4E5B-A045-D849D1DE24E5}" destId="{209B7EE7-6112-4232-90C5-A5AAAEF529E9}" srcOrd="0" destOrd="0" presId="urn:microsoft.com/office/officeart/2005/8/layout/vList5"/>
    <dgm:cxn modelId="{7149F4E4-4612-492A-87BD-0E902563730E}" type="presParOf" srcId="{154AE382-3F96-44F5-BEA6-55D44531CC12}" destId="{176E9FFD-E91E-4639-BFD1-66D9395FED14}" srcOrd="5" destOrd="0" presId="urn:microsoft.com/office/officeart/2005/8/layout/vList5"/>
    <dgm:cxn modelId="{082E96C6-9674-45C2-BB7F-75186A53ACE3}" type="presParOf" srcId="{154AE382-3F96-44F5-BEA6-55D44531CC12}" destId="{0987AADF-A04C-4DD9-A260-9837F117FFB6}" srcOrd="6" destOrd="0" presId="urn:microsoft.com/office/officeart/2005/8/layout/vList5"/>
    <dgm:cxn modelId="{9662D193-5486-424F-A816-0F2800270C80}" type="presParOf" srcId="{0987AADF-A04C-4DD9-A260-9837F117FFB6}" destId="{4A30C363-0F80-4862-8B48-008A9D4BBD7F}" srcOrd="0" destOrd="0" presId="urn:microsoft.com/office/officeart/2005/8/layout/vList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623E02F-7202-459D-9B30-622CACC9FCF7}" type="doc">
      <dgm:prSet loTypeId="urn:microsoft.com/office/officeart/2005/8/layout/vList4#1" loCatId="list" qsTypeId="urn:microsoft.com/office/officeart/2005/8/quickstyle/simple4" qsCatId="simple" csTypeId="urn:microsoft.com/office/officeart/2005/8/colors/colorful2" csCatId="colorful" phldr="1"/>
      <dgm:spPr/>
      <dgm:t>
        <a:bodyPr/>
        <a:lstStyle/>
        <a:p>
          <a:endParaRPr lang="en-US"/>
        </a:p>
      </dgm:t>
    </dgm:pt>
    <dgm:pt modelId="{07E36127-C0D7-4BC3-8098-80461C3FF3BB}">
      <dgm:prSet phldrT="[Text]" custT="1"/>
      <dgm:spPr>
        <a:solidFill>
          <a:srgbClr val="002060"/>
        </a:solidFill>
      </dgm:spPr>
      <dgm:t>
        <a:bodyPr/>
        <a:lstStyle/>
        <a:p>
          <a:r>
            <a:rPr lang="ja-JP" altLang="en-US" sz="3200" b="1" i="0" dirty="0" smtClean="0">
              <a:latin typeface="Arial" panose="020B0604020202020204" pitchFamily="34" charset="0"/>
              <a:cs typeface="Arial" panose="020B0604020202020204" pitchFamily="34" charset="0"/>
            </a:rPr>
            <a:t>地区を成功に導くリーダーシップ：ガバナー編　第</a:t>
          </a:r>
          <a:r>
            <a:rPr lang="en-US" altLang="ja-JP" sz="3200" b="1" i="0" dirty="0" smtClean="0">
              <a:latin typeface="Arial" panose="020B0604020202020204" pitchFamily="34" charset="0"/>
              <a:cs typeface="Arial" panose="020B0604020202020204" pitchFamily="34" charset="0"/>
            </a:rPr>
            <a:t>11</a:t>
          </a:r>
          <a:r>
            <a:rPr lang="ja-JP" altLang="en-US" sz="3200" b="1" i="0" dirty="0" smtClean="0">
              <a:latin typeface="Arial" panose="020B0604020202020204" pitchFamily="34" charset="0"/>
              <a:cs typeface="Arial" panose="020B0604020202020204" pitchFamily="34" charset="0"/>
            </a:rPr>
            <a:t>章</a:t>
          </a:r>
          <a:endParaRPr lang="en-US" sz="1200" b="1" dirty="0">
            <a:latin typeface="Georgia" pitchFamily="18" charset="0"/>
          </a:endParaRPr>
        </a:p>
      </dgm:t>
    </dgm:pt>
    <dgm:pt modelId="{63CD1475-0963-4D94-BAB8-66E520E2C67A}" type="sibTrans" cxnId="{2989289F-B434-49DC-ACD6-2D11349C8F20}">
      <dgm:prSet/>
      <dgm:spPr/>
      <dgm:t>
        <a:bodyPr/>
        <a:lstStyle/>
        <a:p>
          <a:endParaRPr lang="en-US"/>
        </a:p>
      </dgm:t>
    </dgm:pt>
    <dgm:pt modelId="{EF27766B-9294-43FB-9765-99F723B092BE}" type="parTrans" cxnId="{2989289F-B434-49DC-ACD6-2D11349C8F20}">
      <dgm:prSet/>
      <dgm:spPr/>
      <dgm:t>
        <a:bodyPr/>
        <a:lstStyle/>
        <a:p>
          <a:endParaRPr lang="en-US"/>
        </a:p>
      </dgm:t>
    </dgm:pt>
    <dgm:pt modelId="{6C2B061C-0D43-4A32-8B1C-837FFD67EB64}" type="pres">
      <dgm:prSet presAssocID="{C623E02F-7202-459D-9B30-622CACC9FCF7}" presName="linear" presStyleCnt="0">
        <dgm:presLayoutVars>
          <dgm:dir/>
          <dgm:resizeHandles val="exact"/>
        </dgm:presLayoutVars>
      </dgm:prSet>
      <dgm:spPr/>
      <dgm:t>
        <a:bodyPr/>
        <a:lstStyle/>
        <a:p>
          <a:endParaRPr lang="en-US"/>
        </a:p>
      </dgm:t>
    </dgm:pt>
    <dgm:pt modelId="{70A961E8-77D5-451B-B5F9-4DAA8A417F93}" type="pres">
      <dgm:prSet presAssocID="{07E36127-C0D7-4BC3-8098-80461C3FF3BB}" presName="comp" presStyleCnt="0"/>
      <dgm:spPr/>
      <dgm:t>
        <a:bodyPr/>
        <a:lstStyle/>
        <a:p>
          <a:endParaRPr lang="en-US"/>
        </a:p>
      </dgm:t>
    </dgm:pt>
    <dgm:pt modelId="{A82C4484-4A7C-4ABF-A7DF-B06D46AB3BC3}" type="pres">
      <dgm:prSet presAssocID="{07E36127-C0D7-4BC3-8098-80461C3FF3BB}" presName="box" presStyleLbl="node1" presStyleIdx="0" presStyleCnt="1" custLinFactNeighborX="-1418" custLinFactNeighborY="-104"/>
      <dgm:spPr/>
      <dgm:t>
        <a:bodyPr/>
        <a:lstStyle/>
        <a:p>
          <a:endParaRPr lang="en-US"/>
        </a:p>
      </dgm:t>
    </dgm:pt>
    <dgm:pt modelId="{C6B44B3E-B71A-4DF5-987B-C984C67FD192}" type="pres">
      <dgm:prSet presAssocID="{07E36127-C0D7-4BC3-8098-80461C3FF3BB}" presName="img" presStyleLbl="fgImgPlace1" presStyleIdx="0" presStyleCnt="1" custScaleX="90356" custScaleY="86620" custLinFactNeighborX="-4858" custLinFactNeighborY="3191"/>
      <dgm:spPr>
        <a:blipFill rotWithShape="1">
          <a:blip xmlns:r="http://schemas.openxmlformats.org/officeDocument/2006/relationships" r:embed="rId1"/>
          <a:stretch>
            <a:fillRect/>
          </a:stretch>
        </a:blipFill>
      </dgm:spPr>
      <dgm:t>
        <a:bodyPr/>
        <a:lstStyle/>
        <a:p>
          <a:endParaRPr lang="en-US"/>
        </a:p>
      </dgm:t>
    </dgm:pt>
    <dgm:pt modelId="{C33CC3A8-C572-4FB8-8E61-775B8155B5F5}" type="pres">
      <dgm:prSet presAssocID="{07E36127-C0D7-4BC3-8098-80461C3FF3BB}" presName="text" presStyleLbl="node1" presStyleIdx="0" presStyleCnt="1">
        <dgm:presLayoutVars>
          <dgm:bulletEnabled val="1"/>
        </dgm:presLayoutVars>
      </dgm:prSet>
      <dgm:spPr/>
      <dgm:t>
        <a:bodyPr/>
        <a:lstStyle/>
        <a:p>
          <a:endParaRPr lang="en-US"/>
        </a:p>
      </dgm:t>
    </dgm:pt>
  </dgm:ptLst>
  <dgm:cxnLst>
    <dgm:cxn modelId="{E25A0E9A-4014-4F64-B2A0-9BDDABA2FB59}" type="presOf" srcId="{C623E02F-7202-459D-9B30-622CACC9FCF7}" destId="{6C2B061C-0D43-4A32-8B1C-837FFD67EB64}" srcOrd="0" destOrd="0" presId="urn:microsoft.com/office/officeart/2005/8/layout/vList4#1"/>
    <dgm:cxn modelId="{CE375240-69A9-4DF4-A314-C50EB349D10D}" type="presOf" srcId="{07E36127-C0D7-4BC3-8098-80461C3FF3BB}" destId="{C33CC3A8-C572-4FB8-8E61-775B8155B5F5}" srcOrd="1" destOrd="0" presId="urn:microsoft.com/office/officeart/2005/8/layout/vList4#1"/>
    <dgm:cxn modelId="{3AB4A247-1ED6-4794-8665-ACD33F6F0483}" type="presOf" srcId="{07E36127-C0D7-4BC3-8098-80461C3FF3BB}" destId="{A82C4484-4A7C-4ABF-A7DF-B06D46AB3BC3}" srcOrd="0" destOrd="0" presId="urn:microsoft.com/office/officeart/2005/8/layout/vList4#1"/>
    <dgm:cxn modelId="{2989289F-B434-49DC-ACD6-2D11349C8F20}" srcId="{C623E02F-7202-459D-9B30-622CACC9FCF7}" destId="{07E36127-C0D7-4BC3-8098-80461C3FF3BB}" srcOrd="0" destOrd="0" parTransId="{EF27766B-9294-43FB-9765-99F723B092BE}" sibTransId="{63CD1475-0963-4D94-BAB8-66E520E2C67A}"/>
    <dgm:cxn modelId="{F2C6A319-025C-4E3E-BBCC-7145C95D8CE2}" type="presParOf" srcId="{6C2B061C-0D43-4A32-8B1C-837FFD67EB64}" destId="{70A961E8-77D5-451B-B5F9-4DAA8A417F93}" srcOrd="0" destOrd="0" presId="urn:microsoft.com/office/officeart/2005/8/layout/vList4#1"/>
    <dgm:cxn modelId="{FCD8DA46-89CC-4206-9084-1186EBD3DDE6}" type="presParOf" srcId="{70A961E8-77D5-451B-B5F9-4DAA8A417F93}" destId="{A82C4484-4A7C-4ABF-A7DF-B06D46AB3BC3}" srcOrd="0" destOrd="0" presId="urn:microsoft.com/office/officeart/2005/8/layout/vList4#1"/>
    <dgm:cxn modelId="{6ECBE835-F187-4D8F-A81C-E1DAAEDF59C3}" type="presParOf" srcId="{70A961E8-77D5-451B-B5F9-4DAA8A417F93}" destId="{C6B44B3E-B71A-4DF5-987B-C984C67FD192}" srcOrd="1" destOrd="0" presId="urn:microsoft.com/office/officeart/2005/8/layout/vList4#1"/>
    <dgm:cxn modelId="{CB22F959-6590-44F5-A68E-CF2DA024F84E}" type="presParOf" srcId="{70A961E8-77D5-451B-B5F9-4DAA8A417F93}" destId="{C33CC3A8-C572-4FB8-8E61-775B8155B5F5}" srcOrd="2" destOrd="0" presId="urn:microsoft.com/office/officeart/2005/8/layout/vList4#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758199A-0E7B-4E77-A07E-51AE43F8DBA1}" type="doc">
      <dgm:prSet loTypeId="urn:microsoft.com/office/officeart/2005/8/layout/vList5" loCatId="list" qsTypeId="urn:microsoft.com/office/officeart/2005/8/quickstyle/3d3" qsCatId="3D" csTypeId="urn:microsoft.com/office/officeart/2005/8/colors/colorful1#2" csCatId="colorful" phldr="1"/>
      <dgm:spPr/>
      <dgm:t>
        <a:bodyPr/>
        <a:lstStyle/>
        <a:p>
          <a:endParaRPr lang="en-US"/>
        </a:p>
      </dgm:t>
    </dgm:pt>
    <dgm:pt modelId="{E9AA6D71-B407-4AAF-B2A8-F5EFA9304BB8}">
      <dgm:prSet custT="1"/>
      <dgm:spPr/>
      <dgm:t>
        <a:bodyPr/>
        <a:lstStyle/>
        <a:p>
          <a:pPr rtl="0"/>
          <a:r>
            <a:rPr lang="ja-JP" altLang="en-US" sz="2400" b="1" dirty="0" smtClean="0">
              <a:solidFill>
                <a:schemeClr val="tx1"/>
              </a:solidFill>
              <a:latin typeface="MS PGothic" panose="020B0600070205080204" pitchFamily="34" charset="-128"/>
              <a:ea typeface="MS PGothic" panose="020B0600070205080204" pitchFamily="34" charset="-128"/>
            </a:rPr>
            <a:t>現ガバナーの配偶者</a:t>
          </a:r>
          <a:r>
            <a:rPr lang="en-US" altLang="ja-JP" sz="2400" b="1" dirty="0" smtClean="0">
              <a:solidFill>
                <a:schemeClr val="tx1"/>
              </a:solidFill>
              <a:latin typeface="MS PGothic" panose="020B0600070205080204" pitchFamily="34" charset="-128"/>
              <a:ea typeface="MS PGothic" panose="020B0600070205080204" pitchFamily="34" charset="-128"/>
            </a:rPr>
            <a:t/>
          </a:r>
          <a:br>
            <a:rPr lang="en-US" altLang="ja-JP" sz="2400" b="1" dirty="0" smtClean="0">
              <a:solidFill>
                <a:schemeClr val="tx1"/>
              </a:solidFill>
              <a:latin typeface="MS PGothic" panose="020B0600070205080204" pitchFamily="34" charset="-128"/>
              <a:ea typeface="MS PGothic" panose="020B0600070205080204" pitchFamily="34" charset="-128"/>
            </a:rPr>
          </a:br>
          <a:r>
            <a:rPr lang="ja-JP" altLang="en-US" sz="2400" b="1" dirty="0" smtClean="0">
              <a:solidFill>
                <a:schemeClr val="tx1"/>
              </a:solidFill>
              <a:latin typeface="MS PGothic" panose="020B0600070205080204" pitchFamily="34" charset="-128"/>
              <a:ea typeface="MS PGothic" panose="020B0600070205080204" pitchFamily="34" charset="-128"/>
            </a:rPr>
            <a:t>から話を聞く</a:t>
          </a:r>
          <a:endParaRPr lang="en-US" sz="2400" b="1" dirty="0">
            <a:solidFill>
              <a:schemeClr val="tx1"/>
            </a:solidFill>
            <a:latin typeface="Georgia" pitchFamily="18" charset="0"/>
          </a:endParaRPr>
        </a:p>
      </dgm:t>
    </dgm:pt>
    <dgm:pt modelId="{DC097431-5E5C-408D-AB2C-EC4D14184B69}" type="parTrans" cxnId="{3D03D0C0-E89B-4E0C-AB19-33E1633D5935}">
      <dgm:prSet/>
      <dgm:spPr/>
      <dgm:t>
        <a:bodyPr/>
        <a:lstStyle/>
        <a:p>
          <a:endParaRPr lang="en-US"/>
        </a:p>
      </dgm:t>
    </dgm:pt>
    <dgm:pt modelId="{AA993F4D-65AE-4520-AFC8-932B7F8311FA}" type="sibTrans" cxnId="{3D03D0C0-E89B-4E0C-AB19-33E1633D5935}">
      <dgm:prSet/>
      <dgm:spPr/>
      <dgm:t>
        <a:bodyPr/>
        <a:lstStyle/>
        <a:p>
          <a:endParaRPr lang="en-US"/>
        </a:p>
      </dgm:t>
    </dgm:pt>
    <dgm:pt modelId="{67821887-E1A0-459D-BD88-F9D451D48422}">
      <dgm:prSet custT="1"/>
      <dgm:spPr/>
      <dgm:t>
        <a:bodyPr/>
        <a:lstStyle/>
        <a:p>
          <a:pPr rtl="0"/>
          <a:r>
            <a:rPr lang="ja-JP" altLang="en-US" sz="2400" b="1" dirty="0" smtClean="0">
              <a:solidFill>
                <a:schemeClr val="tx1"/>
              </a:solidFill>
              <a:latin typeface="MS PGothic" panose="020B0600070205080204" pitchFamily="34" charset="-128"/>
              <a:ea typeface="MS PGothic" panose="020B0600070205080204" pitchFamily="34" charset="-128"/>
              <a:cs typeface="FreesiaUPC" panose="020B0604020202020204" pitchFamily="34" charset="-34"/>
            </a:rPr>
            <a:t>質問と体験談を</a:t>
          </a:r>
          <a:r>
            <a:rPr lang="en-US" altLang="ja-JP" sz="2400" b="1" dirty="0" smtClean="0">
              <a:solidFill>
                <a:schemeClr val="tx1"/>
              </a:solidFill>
              <a:latin typeface="MS PGothic" panose="020B0600070205080204" pitchFamily="34" charset="-128"/>
              <a:ea typeface="MS PGothic" panose="020B0600070205080204" pitchFamily="34" charset="-128"/>
              <a:cs typeface="FreesiaUPC" panose="020B0604020202020204" pitchFamily="34" charset="-34"/>
            </a:rPr>
            <a:t/>
          </a:r>
          <a:br>
            <a:rPr lang="en-US" altLang="ja-JP" sz="2400" b="1" dirty="0" smtClean="0">
              <a:solidFill>
                <a:schemeClr val="tx1"/>
              </a:solidFill>
              <a:latin typeface="MS PGothic" panose="020B0600070205080204" pitchFamily="34" charset="-128"/>
              <a:ea typeface="MS PGothic" panose="020B0600070205080204" pitchFamily="34" charset="-128"/>
              <a:cs typeface="FreesiaUPC" panose="020B0604020202020204" pitchFamily="34" charset="-34"/>
            </a:rPr>
          </a:br>
          <a:r>
            <a:rPr lang="ja-JP" altLang="en-US" sz="2400" b="1" dirty="0" smtClean="0">
              <a:solidFill>
                <a:schemeClr val="tx1"/>
              </a:solidFill>
              <a:latin typeface="MS PGothic" panose="020B0600070205080204" pitchFamily="34" charset="-128"/>
              <a:ea typeface="MS PGothic" panose="020B0600070205080204" pitchFamily="34" charset="-128"/>
              <a:cs typeface="FreesiaUPC" panose="020B0604020202020204" pitchFamily="34" charset="-34"/>
            </a:rPr>
            <a:t>用意する</a:t>
          </a:r>
          <a:endParaRPr lang="en-US" sz="2400" b="1" dirty="0">
            <a:solidFill>
              <a:schemeClr val="tx1"/>
            </a:solidFill>
            <a:latin typeface="Georgia" pitchFamily="18" charset="0"/>
          </a:endParaRPr>
        </a:p>
      </dgm:t>
    </dgm:pt>
    <dgm:pt modelId="{F402126E-70AD-4AB1-8B8A-21E5FE5CAC83}" type="parTrans" cxnId="{394FB923-A81A-4163-AE19-832D81FDD2A2}">
      <dgm:prSet/>
      <dgm:spPr/>
      <dgm:t>
        <a:bodyPr/>
        <a:lstStyle/>
        <a:p>
          <a:endParaRPr lang="en-US"/>
        </a:p>
      </dgm:t>
    </dgm:pt>
    <dgm:pt modelId="{BF347A8D-0EC9-455C-BDFC-B93D51D3A943}" type="sibTrans" cxnId="{394FB923-A81A-4163-AE19-832D81FDD2A2}">
      <dgm:prSet/>
      <dgm:spPr/>
      <dgm:t>
        <a:bodyPr/>
        <a:lstStyle/>
        <a:p>
          <a:endParaRPr lang="en-US"/>
        </a:p>
      </dgm:t>
    </dgm:pt>
    <dgm:pt modelId="{9F9A8A3C-3BAF-4510-97CB-2456D66149A2}">
      <dgm:prSet custT="1"/>
      <dgm:spPr/>
      <dgm:t>
        <a:bodyPr/>
        <a:lstStyle/>
        <a:p>
          <a:pPr rtl="0"/>
          <a:r>
            <a:rPr lang="ja-JP" altLang="en-US" sz="2400" b="1" dirty="0" smtClean="0">
              <a:solidFill>
                <a:schemeClr val="tx1"/>
              </a:solidFill>
              <a:latin typeface="+mj-ea"/>
              <a:ea typeface="+mj-ea"/>
            </a:rPr>
            <a:t>会長エレクト配偶者</a:t>
          </a:r>
          <a:r>
            <a:rPr lang="en-US" altLang="ja-JP" sz="2400" b="1" dirty="0" smtClean="0">
              <a:solidFill>
                <a:schemeClr val="tx1"/>
              </a:solidFill>
              <a:latin typeface="+mj-ea"/>
              <a:ea typeface="+mj-ea"/>
            </a:rPr>
            <a:t/>
          </a:r>
          <a:br>
            <a:rPr lang="en-US" altLang="ja-JP" sz="2400" b="1" dirty="0" smtClean="0">
              <a:solidFill>
                <a:schemeClr val="tx1"/>
              </a:solidFill>
              <a:latin typeface="+mj-ea"/>
              <a:ea typeface="+mj-ea"/>
            </a:rPr>
          </a:br>
          <a:r>
            <a:rPr lang="ja-JP" altLang="en-US" sz="2400" b="1" dirty="0" smtClean="0">
              <a:solidFill>
                <a:schemeClr val="tx1"/>
              </a:solidFill>
              <a:latin typeface="+mj-ea"/>
              <a:ea typeface="+mj-ea"/>
            </a:rPr>
            <a:t>からの連絡を読む</a:t>
          </a:r>
          <a:endParaRPr lang="en-US" sz="2400" b="1" dirty="0">
            <a:solidFill>
              <a:schemeClr val="tx1"/>
            </a:solidFill>
            <a:latin typeface="+mj-ea"/>
            <a:ea typeface="+mj-ea"/>
          </a:endParaRPr>
        </a:p>
      </dgm:t>
    </dgm:pt>
    <dgm:pt modelId="{184BE296-05EE-4E0D-96AD-856B90AE189F}" type="parTrans" cxnId="{32AFD2BB-2ED1-4EB1-8AC2-7F1E9D00D973}">
      <dgm:prSet/>
      <dgm:spPr/>
      <dgm:t>
        <a:bodyPr/>
        <a:lstStyle/>
        <a:p>
          <a:endParaRPr lang="en-US"/>
        </a:p>
      </dgm:t>
    </dgm:pt>
    <dgm:pt modelId="{5192BAA8-9BCA-43B0-8F94-E253B0E92A78}" type="sibTrans" cxnId="{32AFD2BB-2ED1-4EB1-8AC2-7F1E9D00D973}">
      <dgm:prSet/>
      <dgm:spPr/>
      <dgm:t>
        <a:bodyPr/>
        <a:lstStyle/>
        <a:p>
          <a:endParaRPr lang="en-US"/>
        </a:p>
      </dgm:t>
    </dgm:pt>
    <dgm:pt modelId="{25293691-54A2-41AA-86E2-C6BA6D339747}">
      <dgm:prSet custT="1"/>
      <dgm:spPr/>
      <dgm:t>
        <a:bodyPr/>
        <a:lstStyle/>
        <a:p>
          <a:pPr rtl="0"/>
          <a:r>
            <a:rPr lang="ja-JP" altLang="en-US" sz="2400" b="1" dirty="0" smtClean="0">
              <a:solidFill>
                <a:schemeClr val="tx1"/>
              </a:solidFill>
              <a:latin typeface="+mj-ea"/>
              <a:ea typeface="+mj-ea"/>
            </a:rPr>
            <a:t>理事の配偶者と</a:t>
          </a:r>
          <a:r>
            <a:rPr lang="en-US" altLang="ja-JP" sz="2400" b="1" dirty="0" smtClean="0">
              <a:solidFill>
                <a:schemeClr val="tx1"/>
              </a:solidFill>
              <a:latin typeface="+mj-ea"/>
              <a:ea typeface="+mj-ea"/>
            </a:rPr>
            <a:t/>
          </a:r>
          <a:br>
            <a:rPr lang="en-US" altLang="ja-JP" sz="2400" b="1" dirty="0" smtClean="0">
              <a:solidFill>
                <a:schemeClr val="tx1"/>
              </a:solidFill>
              <a:latin typeface="+mj-ea"/>
              <a:ea typeface="+mj-ea"/>
            </a:rPr>
          </a:br>
          <a:r>
            <a:rPr lang="ja-JP" altLang="en-US" sz="2400" b="1" dirty="0" smtClean="0">
              <a:solidFill>
                <a:schemeClr val="tx1"/>
              </a:solidFill>
              <a:latin typeface="+mj-ea"/>
              <a:ea typeface="+mj-ea"/>
            </a:rPr>
            <a:t>連絡をとる</a:t>
          </a:r>
          <a:endParaRPr lang="en-US" sz="2400" b="1" dirty="0">
            <a:solidFill>
              <a:schemeClr val="tx1"/>
            </a:solidFill>
            <a:latin typeface="+mj-ea"/>
            <a:ea typeface="+mj-ea"/>
          </a:endParaRPr>
        </a:p>
      </dgm:t>
    </dgm:pt>
    <dgm:pt modelId="{3F01EF76-BC22-4AE3-A9E2-CF4290B35C3B}" type="parTrans" cxnId="{F66D437D-E0B4-457A-9086-D6CE446B6115}">
      <dgm:prSet/>
      <dgm:spPr/>
      <dgm:t>
        <a:bodyPr/>
        <a:lstStyle/>
        <a:p>
          <a:endParaRPr lang="en-US"/>
        </a:p>
      </dgm:t>
    </dgm:pt>
    <dgm:pt modelId="{AF7470E1-7207-4995-9088-DA4311681ACE}" type="sibTrans" cxnId="{F66D437D-E0B4-457A-9086-D6CE446B6115}">
      <dgm:prSet/>
      <dgm:spPr/>
      <dgm:t>
        <a:bodyPr/>
        <a:lstStyle/>
        <a:p>
          <a:endParaRPr lang="en-US"/>
        </a:p>
      </dgm:t>
    </dgm:pt>
    <dgm:pt modelId="{154AE382-3F96-44F5-BEA6-55D44531CC12}" type="pres">
      <dgm:prSet presAssocID="{E758199A-0E7B-4E77-A07E-51AE43F8DBA1}" presName="Name0" presStyleCnt="0">
        <dgm:presLayoutVars>
          <dgm:dir/>
          <dgm:animLvl val="lvl"/>
          <dgm:resizeHandles val="exact"/>
        </dgm:presLayoutVars>
      </dgm:prSet>
      <dgm:spPr/>
      <dgm:t>
        <a:bodyPr/>
        <a:lstStyle/>
        <a:p>
          <a:endParaRPr lang="en-US"/>
        </a:p>
      </dgm:t>
    </dgm:pt>
    <dgm:pt modelId="{0DB9951A-6F1A-4912-AC68-DB575A9A7C46}" type="pres">
      <dgm:prSet presAssocID="{E9AA6D71-B407-4AAF-B2A8-F5EFA9304BB8}" presName="linNode" presStyleCnt="0"/>
      <dgm:spPr/>
      <dgm:t>
        <a:bodyPr/>
        <a:lstStyle/>
        <a:p>
          <a:endParaRPr lang="en-US"/>
        </a:p>
      </dgm:t>
    </dgm:pt>
    <dgm:pt modelId="{2B1BDDDC-723E-4154-A4B6-22B67B437D0F}" type="pres">
      <dgm:prSet presAssocID="{E9AA6D71-B407-4AAF-B2A8-F5EFA9304BB8}" presName="parentText" presStyleLbl="node1" presStyleIdx="0" presStyleCnt="4" custScaleX="277778" custScaleY="58386" custLinFactNeighborX="758" custLinFactNeighborY="6603">
        <dgm:presLayoutVars>
          <dgm:chMax val="1"/>
          <dgm:bulletEnabled val="1"/>
        </dgm:presLayoutVars>
      </dgm:prSet>
      <dgm:spPr/>
      <dgm:t>
        <a:bodyPr/>
        <a:lstStyle/>
        <a:p>
          <a:endParaRPr lang="en-US"/>
        </a:p>
      </dgm:t>
    </dgm:pt>
    <dgm:pt modelId="{01EFFB60-6D30-4EE6-870A-2283E8DEF724}" type="pres">
      <dgm:prSet presAssocID="{AA993F4D-65AE-4520-AFC8-932B7F8311FA}" presName="sp" presStyleCnt="0"/>
      <dgm:spPr/>
      <dgm:t>
        <a:bodyPr/>
        <a:lstStyle/>
        <a:p>
          <a:endParaRPr lang="en-US"/>
        </a:p>
      </dgm:t>
    </dgm:pt>
    <dgm:pt modelId="{0BA5C33D-24F2-46BA-94CD-5D9A713892BD}" type="pres">
      <dgm:prSet presAssocID="{67821887-E1A0-459D-BD88-F9D451D48422}" presName="linNode" presStyleCnt="0"/>
      <dgm:spPr/>
      <dgm:t>
        <a:bodyPr/>
        <a:lstStyle/>
        <a:p>
          <a:endParaRPr lang="en-US"/>
        </a:p>
      </dgm:t>
    </dgm:pt>
    <dgm:pt modelId="{F63608ED-8C82-4972-9A8C-5CEE8AE15C94}" type="pres">
      <dgm:prSet presAssocID="{67821887-E1A0-459D-BD88-F9D451D48422}" presName="parentText" presStyleLbl="node1" presStyleIdx="1" presStyleCnt="4" custScaleX="277778" custScaleY="47438" custLinFactNeighborX="0" custLinFactNeighborY="2764">
        <dgm:presLayoutVars>
          <dgm:chMax val="1"/>
          <dgm:bulletEnabled val="1"/>
        </dgm:presLayoutVars>
      </dgm:prSet>
      <dgm:spPr/>
      <dgm:t>
        <a:bodyPr/>
        <a:lstStyle/>
        <a:p>
          <a:endParaRPr lang="en-US"/>
        </a:p>
      </dgm:t>
    </dgm:pt>
    <dgm:pt modelId="{0F85B62D-AE51-462B-91AD-18AE6A965D74}" type="pres">
      <dgm:prSet presAssocID="{BF347A8D-0EC9-455C-BDFC-B93D51D3A943}" presName="sp" presStyleCnt="0"/>
      <dgm:spPr/>
      <dgm:t>
        <a:bodyPr/>
        <a:lstStyle/>
        <a:p>
          <a:endParaRPr lang="en-US"/>
        </a:p>
      </dgm:t>
    </dgm:pt>
    <dgm:pt modelId="{BFB05B4A-674F-45C3-A6EC-D01FB40046F1}" type="pres">
      <dgm:prSet presAssocID="{9F9A8A3C-3BAF-4510-97CB-2456D66149A2}" presName="linNode" presStyleCnt="0"/>
      <dgm:spPr/>
      <dgm:t>
        <a:bodyPr/>
        <a:lstStyle/>
        <a:p>
          <a:endParaRPr lang="en-US"/>
        </a:p>
      </dgm:t>
    </dgm:pt>
    <dgm:pt modelId="{2AB91DD7-F19B-48EF-AFB0-6752942632B4}" type="pres">
      <dgm:prSet presAssocID="{9F9A8A3C-3BAF-4510-97CB-2456D66149A2}" presName="parentText" presStyleLbl="node1" presStyleIdx="2" presStyleCnt="4" custScaleX="277778" custScaleY="59062" custLinFactNeighborX="271" custLinFactNeighborY="-1841">
        <dgm:presLayoutVars>
          <dgm:chMax val="1"/>
          <dgm:bulletEnabled val="1"/>
        </dgm:presLayoutVars>
      </dgm:prSet>
      <dgm:spPr/>
      <dgm:t>
        <a:bodyPr/>
        <a:lstStyle/>
        <a:p>
          <a:endParaRPr lang="en-US"/>
        </a:p>
      </dgm:t>
    </dgm:pt>
    <dgm:pt modelId="{4F40009A-F0F6-45F9-891D-0440417573ED}" type="pres">
      <dgm:prSet presAssocID="{5192BAA8-9BCA-43B0-8F94-E253B0E92A78}" presName="sp" presStyleCnt="0"/>
      <dgm:spPr/>
    </dgm:pt>
    <dgm:pt modelId="{AD86938B-1FFC-4A11-BF85-BD2259061974}" type="pres">
      <dgm:prSet presAssocID="{25293691-54A2-41AA-86E2-C6BA6D339747}" presName="linNode" presStyleCnt="0"/>
      <dgm:spPr/>
    </dgm:pt>
    <dgm:pt modelId="{D3E6D60C-1CE2-43FB-8F3C-A80C32CFE3FD}" type="pres">
      <dgm:prSet presAssocID="{25293691-54A2-41AA-86E2-C6BA6D339747}" presName="parentText" presStyleLbl="node1" presStyleIdx="3" presStyleCnt="4" custScaleX="278049" custScaleY="53993" custLinFactNeighborX="1398" custLinFactNeighborY="-5408">
        <dgm:presLayoutVars>
          <dgm:chMax val="1"/>
          <dgm:bulletEnabled val="1"/>
        </dgm:presLayoutVars>
      </dgm:prSet>
      <dgm:spPr/>
      <dgm:t>
        <a:bodyPr/>
        <a:lstStyle/>
        <a:p>
          <a:endParaRPr lang="en-US"/>
        </a:p>
      </dgm:t>
    </dgm:pt>
  </dgm:ptLst>
  <dgm:cxnLst>
    <dgm:cxn modelId="{3842A548-FC7E-4464-9132-ACA070972C7E}" type="presOf" srcId="{25293691-54A2-41AA-86E2-C6BA6D339747}" destId="{D3E6D60C-1CE2-43FB-8F3C-A80C32CFE3FD}" srcOrd="0" destOrd="0" presId="urn:microsoft.com/office/officeart/2005/8/layout/vList5"/>
    <dgm:cxn modelId="{3D03D0C0-E89B-4E0C-AB19-33E1633D5935}" srcId="{E758199A-0E7B-4E77-A07E-51AE43F8DBA1}" destId="{E9AA6D71-B407-4AAF-B2A8-F5EFA9304BB8}" srcOrd="0" destOrd="0" parTransId="{DC097431-5E5C-408D-AB2C-EC4D14184B69}" sibTransId="{AA993F4D-65AE-4520-AFC8-932B7F8311FA}"/>
    <dgm:cxn modelId="{394FB923-A81A-4163-AE19-832D81FDD2A2}" srcId="{E758199A-0E7B-4E77-A07E-51AE43F8DBA1}" destId="{67821887-E1A0-459D-BD88-F9D451D48422}" srcOrd="1" destOrd="0" parTransId="{F402126E-70AD-4AB1-8B8A-21E5FE5CAC83}" sibTransId="{BF347A8D-0EC9-455C-BDFC-B93D51D3A943}"/>
    <dgm:cxn modelId="{F66D437D-E0B4-457A-9086-D6CE446B6115}" srcId="{E758199A-0E7B-4E77-A07E-51AE43F8DBA1}" destId="{25293691-54A2-41AA-86E2-C6BA6D339747}" srcOrd="3" destOrd="0" parTransId="{3F01EF76-BC22-4AE3-A9E2-CF4290B35C3B}" sibTransId="{AF7470E1-7207-4995-9088-DA4311681ACE}"/>
    <dgm:cxn modelId="{BFACAE0B-32EB-4C69-8FB3-52F928A921B2}" type="presOf" srcId="{E9AA6D71-B407-4AAF-B2A8-F5EFA9304BB8}" destId="{2B1BDDDC-723E-4154-A4B6-22B67B437D0F}" srcOrd="0" destOrd="0" presId="urn:microsoft.com/office/officeart/2005/8/layout/vList5"/>
    <dgm:cxn modelId="{32AFD2BB-2ED1-4EB1-8AC2-7F1E9D00D973}" srcId="{E758199A-0E7B-4E77-A07E-51AE43F8DBA1}" destId="{9F9A8A3C-3BAF-4510-97CB-2456D66149A2}" srcOrd="2" destOrd="0" parTransId="{184BE296-05EE-4E0D-96AD-856B90AE189F}" sibTransId="{5192BAA8-9BCA-43B0-8F94-E253B0E92A78}"/>
    <dgm:cxn modelId="{D8678A5A-565D-49B1-B68C-74C5D300D697}" type="presOf" srcId="{67821887-E1A0-459D-BD88-F9D451D48422}" destId="{F63608ED-8C82-4972-9A8C-5CEE8AE15C94}" srcOrd="0" destOrd="0" presId="urn:microsoft.com/office/officeart/2005/8/layout/vList5"/>
    <dgm:cxn modelId="{E8386747-C662-493B-AD40-3AEB369CB186}" type="presOf" srcId="{E758199A-0E7B-4E77-A07E-51AE43F8DBA1}" destId="{154AE382-3F96-44F5-BEA6-55D44531CC12}" srcOrd="0" destOrd="0" presId="urn:microsoft.com/office/officeart/2005/8/layout/vList5"/>
    <dgm:cxn modelId="{47732B73-0291-4D43-8191-C4E6AA129BCB}" type="presOf" srcId="{9F9A8A3C-3BAF-4510-97CB-2456D66149A2}" destId="{2AB91DD7-F19B-48EF-AFB0-6752942632B4}" srcOrd="0" destOrd="0" presId="urn:microsoft.com/office/officeart/2005/8/layout/vList5"/>
    <dgm:cxn modelId="{7DAFFA09-0F76-462F-9418-26B65B2CD86A}" type="presParOf" srcId="{154AE382-3F96-44F5-BEA6-55D44531CC12}" destId="{0DB9951A-6F1A-4912-AC68-DB575A9A7C46}" srcOrd="0" destOrd="0" presId="urn:microsoft.com/office/officeart/2005/8/layout/vList5"/>
    <dgm:cxn modelId="{09C284D3-509C-454B-9A20-B876A37568E4}" type="presParOf" srcId="{0DB9951A-6F1A-4912-AC68-DB575A9A7C46}" destId="{2B1BDDDC-723E-4154-A4B6-22B67B437D0F}" srcOrd="0" destOrd="0" presId="urn:microsoft.com/office/officeart/2005/8/layout/vList5"/>
    <dgm:cxn modelId="{A3CD33C1-F105-47EB-854B-6F857D94291C}" type="presParOf" srcId="{154AE382-3F96-44F5-BEA6-55D44531CC12}" destId="{01EFFB60-6D30-4EE6-870A-2283E8DEF724}" srcOrd="1" destOrd="0" presId="urn:microsoft.com/office/officeart/2005/8/layout/vList5"/>
    <dgm:cxn modelId="{EEB3FA98-C0B1-4A84-AC09-DBC28913C03D}" type="presParOf" srcId="{154AE382-3F96-44F5-BEA6-55D44531CC12}" destId="{0BA5C33D-24F2-46BA-94CD-5D9A713892BD}" srcOrd="2" destOrd="0" presId="urn:microsoft.com/office/officeart/2005/8/layout/vList5"/>
    <dgm:cxn modelId="{AE30205D-ACB6-426F-A739-061FD8FBE199}" type="presParOf" srcId="{0BA5C33D-24F2-46BA-94CD-5D9A713892BD}" destId="{F63608ED-8C82-4972-9A8C-5CEE8AE15C94}" srcOrd="0" destOrd="0" presId="urn:microsoft.com/office/officeart/2005/8/layout/vList5"/>
    <dgm:cxn modelId="{C8E70481-EDD8-41E9-B64A-2C5EC507E3FD}" type="presParOf" srcId="{154AE382-3F96-44F5-BEA6-55D44531CC12}" destId="{0F85B62D-AE51-462B-91AD-18AE6A965D74}" srcOrd="3" destOrd="0" presId="urn:microsoft.com/office/officeart/2005/8/layout/vList5"/>
    <dgm:cxn modelId="{BF759F01-48DA-499C-90B8-A7650A8C7F09}" type="presParOf" srcId="{154AE382-3F96-44F5-BEA6-55D44531CC12}" destId="{BFB05B4A-674F-45C3-A6EC-D01FB40046F1}" srcOrd="4" destOrd="0" presId="urn:microsoft.com/office/officeart/2005/8/layout/vList5"/>
    <dgm:cxn modelId="{4C2527E8-F97E-4AAA-AFE4-FF23490C7383}" type="presParOf" srcId="{BFB05B4A-674F-45C3-A6EC-D01FB40046F1}" destId="{2AB91DD7-F19B-48EF-AFB0-6752942632B4}" srcOrd="0" destOrd="0" presId="urn:microsoft.com/office/officeart/2005/8/layout/vList5"/>
    <dgm:cxn modelId="{8E2EAD10-A628-46B6-A183-1CE16FC6A61A}" type="presParOf" srcId="{154AE382-3F96-44F5-BEA6-55D44531CC12}" destId="{4F40009A-F0F6-45F9-891D-0440417573ED}" srcOrd="5" destOrd="0" presId="urn:microsoft.com/office/officeart/2005/8/layout/vList5"/>
    <dgm:cxn modelId="{772C62FA-746C-4781-8A9C-409B9CD42A95}" type="presParOf" srcId="{154AE382-3F96-44F5-BEA6-55D44531CC12}" destId="{AD86938B-1FFC-4A11-BF85-BD2259061974}" srcOrd="6" destOrd="0" presId="urn:microsoft.com/office/officeart/2005/8/layout/vList5"/>
    <dgm:cxn modelId="{B762E17D-EC07-4635-B9A6-FA32AE3C9453}" type="presParOf" srcId="{AD86938B-1FFC-4A11-BF85-BD2259061974}" destId="{D3E6D60C-1CE2-43FB-8F3C-A80C32CFE3FD}" srcOrd="0" destOrd="0" presId="urn:microsoft.com/office/officeart/2005/8/layout/vList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564BB78-65C3-4EDE-B568-A406AFDB644F}">
      <dsp:nvSpPr>
        <dsp:cNvPr id="0" name=""/>
        <dsp:cNvSpPr/>
      </dsp:nvSpPr>
      <dsp:spPr>
        <a:xfrm>
          <a:off x="0" y="236023"/>
          <a:ext cx="8568952" cy="654030"/>
        </a:xfrm>
        <a:prstGeom prst="roundRect">
          <a:avLst/>
        </a:prstGeom>
        <a:solidFill>
          <a:schemeClr val="accent5">
            <a:hueOff val="0"/>
            <a:satOff val="0"/>
            <a:lumOff val="0"/>
            <a:alphaOff val="0"/>
          </a:schemeClr>
        </a:solidFill>
        <a:ln w="12700">
          <a:solidFill>
            <a:schemeClr val="lt1">
              <a:hueOff val="0"/>
              <a:satOff val="0"/>
              <a:lumOff val="0"/>
              <a:alphaOff val="0"/>
            </a:schemeClr>
          </a:solidFill>
          <a:prstDash val="solid"/>
        </a:ln>
        <a:effectLst/>
        <a:scene3d>
          <a:camera prst="perspectiveRelaxedModerately" fov="2700000">
            <a:rot lat="19820893" lon="691566" rev="21254326"/>
          </a:camera>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rtl="0">
            <a:lnSpc>
              <a:spcPct val="90000"/>
            </a:lnSpc>
            <a:spcBef>
              <a:spcPct val="0"/>
            </a:spcBef>
            <a:spcAft>
              <a:spcPct val="35000"/>
            </a:spcAft>
          </a:pPr>
          <a:r>
            <a:rPr kumimoji="1" lang="ja-JP" altLang="en-US" sz="2600" b="1" i="0" u="none" kern="1200" dirty="0" smtClean="0">
              <a:solidFill>
                <a:srgbClr val="FF0000"/>
              </a:solidFill>
            </a:rPr>
            <a:t>１７</a:t>
          </a:r>
          <a:r>
            <a:rPr kumimoji="1" lang="ja-JP" sz="2600" b="1" i="0" u="none" kern="1200" dirty="0" smtClean="0">
              <a:solidFill>
                <a:srgbClr val="FF0000"/>
              </a:solidFill>
            </a:rPr>
            <a:t>日</a:t>
          </a:r>
          <a:r>
            <a:rPr kumimoji="1" lang="ja-JP" altLang="en-US" sz="2600" b="0" i="0" u="none" kern="1200" dirty="0" smtClean="0">
              <a:solidFill>
                <a:schemeClr val="tx1"/>
              </a:solidFill>
            </a:rPr>
            <a:t>　</a:t>
          </a:r>
          <a:r>
            <a:rPr kumimoji="1" lang="ja-JP" altLang="en-US" sz="2600" b="1" i="0" u="none" kern="1200" dirty="0" smtClean="0">
              <a:solidFill>
                <a:srgbClr val="FF0000"/>
              </a:solidFill>
            </a:rPr>
            <a:t>エレクト到着・</a:t>
          </a:r>
          <a:r>
            <a:rPr kumimoji="1" lang="ja-JP" sz="2600" b="1" i="0" u="none" kern="1200" dirty="0" smtClean="0">
              <a:solidFill>
                <a:srgbClr val="FF0000"/>
              </a:solidFill>
            </a:rPr>
            <a:t>開会本会議</a:t>
          </a:r>
          <a:r>
            <a:rPr kumimoji="1" lang="ja-JP" altLang="en-US" sz="2600" b="1" i="0" u="none" kern="1200" dirty="0" smtClean="0">
              <a:solidFill>
                <a:srgbClr val="FF0000"/>
              </a:solidFill>
            </a:rPr>
            <a:t>（夜）</a:t>
          </a:r>
          <a:endParaRPr kumimoji="1" lang="ja-JP" altLang="en-US" sz="2600" b="1" kern="1200" dirty="0">
            <a:solidFill>
              <a:srgbClr val="FF0000"/>
            </a:solidFill>
          </a:endParaRPr>
        </a:p>
      </dsp:txBody>
      <dsp:txXfrm>
        <a:off x="0" y="236023"/>
        <a:ext cx="8568952" cy="654030"/>
      </dsp:txXfrm>
    </dsp:sp>
    <dsp:sp modelId="{B57881E2-D374-4376-99CE-E894B7F49413}">
      <dsp:nvSpPr>
        <dsp:cNvPr id="0" name=""/>
        <dsp:cNvSpPr/>
      </dsp:nvSpPr>
      <dsp:spPr>
        <a:xfrm>
          <a:off x="0" y="1068119"/>
          <a:ext cx="8568952" cy="654030"/>
        </a:xfrm>
        <a:prstGeom prst="roundRect">
          <a:avLst/>
        </a:prstGeom>
        <a:solidFill>
          <a:schemeClr val="accent5">
            <a:hueOff val="-367427"/>
            <a:satOff val="54"/>
            <a:lumOff val="-1294"/>
            <a:alphaOff val="0"/>
          </a:schemeClr>
        </a:solidFill>
        <a:ln w="12700">
          <a:solidFill>
            <a:schemeClr val="lt1">
              <a:hueOff val="0"/>
              <a:satOff val="0"/>
              <a:lumOff val="0"/>
              <a:alphaOff val="0"/>
            </a:schemeClr>
          </a:solidFill>
          <a:prstDash val="solid"/>
        </a:ln>
        <a:effectLst/>
        <a:scene3d>
          <a:camera prst="perspectiveRelaxedModerately" fov="2700000">
            <a:rot lat="19820893" lon="691566" rev="21254326"/>
          </a:camera>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rtl="0">
            <a:lnSpc>
              <a:spcPct val="90000"/>
            </a:lnSpc>
            <a:spcBef>
              <a:spcPct val="0"/>
            </a:spcBef>
            <a:spcAft>
              <a:spcPct val="35000"/>
            </a:spcAft>
          </a:pPr>
          <a:r>
            <a:rPr kumimoji="1" lang="ja-JP" altLang="en-US" sz="2600" b="1" i="0" u="none" kern="1200" dirty="0" smtClean="0">
              <a:solidFill>
                <a:srgbClr val="FF0000"/>
              </a:solidFill>
            </a:rPr>
            <a:t>１８日</a:t>
          </a:r>
          <a:r>
            <a:rPr kumimoji="1" lang="ja-JP" altLang="en-US" sz="2600" b="0" i="0" u="none" kern="1200" dirty="0" smtClean="0"/>
            <a:t>　</a:t>
          </a:r>
          <a:r>
            <a:rPr kumimoji="1" lang="ja-JP" sz="2600" b="0" i="0" u="none" kern="1200" dirty="0" smtClean="0">
              <a:solidFill>
                <a:srgbClr val="002060"/>
              </a:solidFill>
            </a:rPr>
            <a:t>本会議</a:t>
          </a:r>
          <a:r>
            <a:rPr kumimoji="1" lang="ja-JP" altLang="en-US" sz="2600" b="0" i="0" u="none" kern="1200" dirty="0" smtClean="0">
              <a:solidFill>
                <a:srgbClr val="002060"/>
              </a:solidFill>
            </a:rPr>
            <a:t>（</a:t>
          </a:r>
          <a:r>
            <a:rPr kumimoji="1" lang="ja-JP" altLang="en-US" sz="2600" b="0" i="0" u="none" kern="1200" dirty="0" smtClean="0">
              <a:solidFill>
                <a:srgbClr val="FF0000"/>
              </a:solidFill>
            </a:rPr>
            <a:t>テーマ発表）、アイデア交換</a:t>
          </a:r>
          <a:endParaRPr lang="ja-JP" sz="2600" b="0" i="0" u="none" kern="1200" dirty="0">
            <a:solidFill>
              <a:srgbClr val="7030A0"/>
            </a:solidFill>
          </a:endParaRPr>
        </a:p>
      </dsp:txBody>
      <dsp:txXfrm>
        <a:off x="0" y="1068119"/>
        <a:ext cx="8568952" cy="654030"/>
      </dsp:txXfrm>
    </dsp:sp>
    <dsp:sp modelId="{BA01382A-9442-4D0C-9ED7-09A55F24DF8B}">
      <dsp:nvSpPr>
        <dsp:cNvPr id="0" name=""/>
        <dsp:cNvSpPr/>
      </dsp:nvSpPr>
      <dsp:spPr>
        <a:xfrm>
          <a:off x="0" y="1728192"/>
          <a:ext cx="8568952" cy="654030"/>
        </a:xfrm>
        <a:prstGeom prst="roundRect">
          <a:avLst/>
        </a:prstGeom>
        <a:solidFill>
          <a:schemeClr val="accent5">
            <a:hueOff val="-734855"/>
            <a:satOff val="108"/>
            <a:lumOff val="-2588"/>
            <a:alphaOff val="0"/>
          </a:schemeClr>
        </a:solidFill>
        <a:ln w="12700">
          <a:solidFill>
            <a:schemeClr val="lt1">
              <a:hueOff val="0"/>
              <a:satOff val="0"/>
              <a:lumOff val="0"/>
              <a:alphaOff val="0"/>
            </a:schemeClr>
          </a:solidFill>
          <a:prstDash val="solid"/>
        </a:ln>
        <a:effectLst/>
        <a:scene3d>
          <a:camera prst="perspectiveRelaxedModerately" fov="2700000">
            <a:rot lat="19820893" lon="691566" rev="21254326"/>
          </a:camera>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kumimoji="1" lang="ja-JP" altLang="en-US" sz="2600" b="1" i="0" u="none" kern="1200" dirty="0" smtClean="0">
              <a:solidFill>
                <a:srgbClr val="FF0000"/>
              </a:solidFill>
            </a:rPr>
            <a:t>１９日　</a:t>
          </a:r>
          <a:r>
            <a:rPr kumimoji="1" lang="ja-JP" sz="2600" b="0" i="0" u="none" kern="1200" dirty="0" smtClean="0">
              <a:solidFill>
                <a:srgbClr val="002060"/>
              </a:solidFill>
            </a:rPr>
            <a:t>本会議</a:t>
          </a:r>
          <a:r>
            <a:rPr kumimoji="1" lang="ja-JP" altLang="en-US" sz="2600" b="0" i="0" u="none" kern="1200" dirty="0" smtClean="0">
              <a:solidFill>
                <a:srgbClr val="002060"/>
              </a:solidFill>
            </a:rPr>
            <a:t>、</a:t>
          </a:r>
          <a:r>
            <a:rPr kumimoji="1" lang="ja-JP" altLang="en-US" sz="2600" b="0" i="0" u="none" kern="1200" dirty="0" smtClean="0">
              <a:solidFill>
                <a:srgbClr val="FF0000"/>
              </a:solidFill>
            </a:rPr>
            <a:t>アイデア交換</a:t>
          </a:r>
          <a:r>
            <a:rPr kumimoji="1" lang="ja-JP" altLang="en-US" sz="2600" b="0" i="0" u="none" kern="1200" dirty="0" smtClean="0">
              <a:solidFill>
                <a:schemeClr val="accent2"/>
              </a:solidFill>
            </a:rPr>
            <a:t>、</a:t>
          </a:r>
          <a:r>
            <a:rPr kumimoji="1" lang="ja-JP" altLang="en-US" sz="2600" b="1" i="0" u="none" kern="1200" dirty="0" smtClean="0">
              <a:solidFill>
                <a:schemeClr val="tx1"/>
              </a:solidFill>
              <a:latin typeface="+mj-ea"/>
              <a:ea typeface="+mj-ea"/>
            </a:rPr>
            <a:t>国際晩餐舞踏会</a:t>
          </a:r>
          <a:endParaRPr lang="ja-JP" altLang="en-US" sz="2600" b="1" kern="1200" dirty="0">
            <a:solidFill>
              <a:schemeClr val="tx1"/>
            </a:solidFill>
            <a:latin typeface="+mj-ea"/>
            <a:ea typeface="+mj-ea"/>
          </a:endParaRPr>
        </a:p>
      </dsp:txBody>
      <dsp:txXfrm>
        <a:off x="0" y="1728192"/>
        <a:ext cx="8568952" cy="654030"/>
      </dsp:txXfrm>
    </dsp:sp>
    <dsp:sp modelId="{EB7C2684-9FE1-4660-AB9A-FD24D45165B6}">
      <dsp:nvSpPr>
        <dsp:cNvPr id="0" name=""/>
        <dsp:cNvSpPr/>
      </dsp:nvSpPr>
      <dsp:spPr>
        <a:xfrm>
          <a:off x="0" y="2598095"/>
          <a:ext cx="8568952" cy="654030"/>
        </a:xfrm>
        <a:prstGeom prst="roundRect">
          <a:avLst/>
        </a:prstGeom>
        <a:solidFill>
          <a:schemeClr val="accent5">
            <a:hueOff val="-1102282"/>
            <a:satOff val="162"/>
            <a:lumOff val="-3883"/>
            <a:alphaOff val="0"/>
          </a:schemeClr>
        </a:solidFill>
        <a:ln w="12700">
          <a:solidFill>
            <a:schemeClr val="lt1">
              <a:hueOff val="0"/>
              <a:satOff val="0"/>
              <a:lumOff val="0"/>
              <a:alphaOff val="0"/>
            </a:schemeClr>
          </a:solidFill>
          <a:prstDash val="solid"/>
        </a:ln>
        <a:effectLst/>
        <a:scene3d>
          <a:camera prst="perspectiveRelaxedModerately" fov="2700000">
            <a:rot lat="19820893" lon="691566" rev="21254326"/>
          </a:camera>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kumimoji="1" lang="ja-JP" altLang="en-US" sz="2600" b="1" i="0" u="none" kern="1200" dirty="0" smtClean="0">
              <a:solidFill>
                <a:srgbClr val="FF0000"/>
              </a:solidFill>
            </a:rPr>
            <a:t>２０日　</a:t>
          </a:r>
          <a:r>
            <a:rPr kumimoji="1" lang="ja-JP" sz="2600" b="0" i="0" u="none" kern="1200" dirty="0" smtClean="0">
              <a:solidFill>
                <a:srgbClr val="002060"/>
              </a:solidFill>
            </a:rPr>
            <a:t>本会議</a:t>
          </a:r>
          <a:r>
            <a:rPr kumimoji="1" lang="ja-JP" altLang="en-US" sz="2600" b="0" i="0" u="none" kern="1200" dirty="0" smtClean="0">
              <a:solidFill>
                <a:srgbClr val="002060"/>
              </a:solidFill>
            </a:rPr>
            <a:t>、</a:t>
          </a:r>
          <a:r>
            <a:rPr kumimoji="1" lang="ja-JP" altLang="en-US" sz="2600" b="0" i="0" u="none" kern="1200" dirty="0" smtClean="0">
              <a:solidFill>
                <a:srgbClr val="FF0000"/>
              </a:solidFill>
            </a:rPr>
            <a:t>ワークショップ（ロータリーモーメント）</a:t>
          </a:r>
          <a:endParaRPr lang="ja-JP" altLang="en-US" sz="2600" kern="1200" dirty="0">
            <a:solidFill>
              <a:srgbClr val="FF0000"/>
            </a:solidFill>
          </a:endParaRPr>
        </a:p>
      </dsp:txBody>
      <dsp:txXfrm>
        <a:off x="0" y="2598095"/>
        <a:ext cx="8568952" cy="654030"/>
      </dsp:txXfrm>
    </dsp:sp>
    <dsp:sp modelId="{6A3CB668-F024-406C-BB73-417DBFAC601E}">
      <dsp:nvSpPr>
        <dsp:cNvPr id="0" name=""/>
        <dsp:cNvSpPr/>
      </dsp:nvSpPr>
      <dsp:spPr>
        <a:xfrm>
          <a:off x="0" y="3394641"/>
          <a:ext cx="8568952" cy="654030"/>
        </a:xfrm>
        <a:prstGeom prst="roundRect">
          <a:avLst/>
        </a:prstGeom>
        <a:solidFill>
          <a:schemeClr val="accent5">
            <a:hueOff val="-1469710"/>
            <a:satOff val="216"/>
            <a:lumOff val="-5177"/>
            <a:alphaOff val="0"/>
          </a:schemeClr>
        </a:solidFill>
        <a:ln w="12700">
          <a:solidFill>
            <a:schemeClr val="lt1">
              <a:hueOff val="0"/>
              <a:satOff val="0"/>
              <a:lumOff val="0"/>
              <a:alphaOff val="0"/>
            </a:schemeClr>
          </a:solidFill>
          <a:prstDash val="solid"/>
        </a:ln>
        <a:effectLst/>
        <a:scene3d>
          <a:camera prst="perspectiveRelaxedModerately" fov="2700000">
            <a:rot lat="19820893" lon="691566" rev="21254326"/>
          </a:camera>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rtl="0">
            <a:lnSpc>
              <a:spcPct val="90000"/>
            </a:lnSpc>
            <a:spcBef>
              <a:spcPct val="0"/>
            </a:spcBef>
            <a:spcAft>
              <a:spcPct val="35000"/>
            </a:spcAft>
          </a:pPr>
          <a:r>
            <a:rPr kumimoji="1" lang="ja-JP" altLang="en-US" sz="2600" b="1" i="0" u="none" kern="1200" dirty="0" smtClean="0">
              <a:solidFill>
                <a:srgbClr val="FF0000"/>
              </a:solidFill>
            </a:rPr>
            <a:t>２１日</a:t>
          </a:r>
          <a:r>
            <a:rPr kumimoji="1" lang="ja-JP" altLang="en-US" sz="2600" b="0" i="0" u="none" kern="1200" dirty="0" smtClean="0"/>
            <a:t>　</a:t>
          </a:r>
          <a:r>
            <a:rPr kumimoji="1" lang="ja-JP" sz="2600" b="0" i="0" u="none" kern="1200" dirty="0" smtClean="0">
              <a:solidFill>
                <a:srgbClr val="002060"/>
              </a:solidFill>
            </a:rPr>
            <a:t>本会議</a:t>
          </a:r>
          <a:r>
            <a:rPr kumimoji="1" lang="ja-JP" sz="2600" b="0" i="0" u="none" kern="1200" dirty="0" smtClean="0">
              <a:solidFill>
                <a:schemeClr val="accent2"/>
              </a:solidFill>
            </a:rPr>
            <a:t>、</a:t>
          </a:r>
          <a:r>
            <a:rPr kumimoji="1" lang="ja-JP" altLang="en-US" sz="2600" b="0" i="0" u="none" kern="1200" dirty="0" smtClean="0">
              <a:solidFill>
                <a:srgbClr val="FF0000"/>
              </a:solidFill>
            </a:rPr>
            <a:t>ロータリートーク、</a:t>
          </a:r>
          <a:r>
            <a:rPr kumimoji="1" lang="ja-JP" altLang="en-US" sz="2600" b="1" i="0" u="none" kern="1200" dirty="0" smtClean="0">
              <a:solidFill>
                <a:schemeClr val="tx1"/>
              </a:solidFill>
              <a:latin typeface="+mj-ea"/>
              <a:ea typeface="+mj-ea"/>
            </a:rPr>
            <a:t>祭りの夕べ</a:t>
          </a:r>
          <a:endParaRPr lang="ja-JP" sz="2600" b="1" i="0" u="none" kern="1200" dirty="0">
            <a:solidFill>
              <a:schemeClr val="tx1"/>
            </a:solidFill>
            <a:latin typeface="+mj-ea"/>
            <a:ea typeface="+mj-ea"/>
          </a:endParaRPr>
        </a:p>
      </dsp:txBody>
      <dsp:txXfrm>
        <a:off x="0" y="3394641"/>
        <a:ext cx="8568952" cy="654030"/>
      </dsp:txXfrm>
    </dsp:sp>
    <dsp:sp modelId="{96595598-1625-4DCB-8F50-27658A76AF31}">
      <dsp:nvSpPr>
        <dsp:cNvPr id="0" name=""/>
        <dsp:cNvSpPr/>
      </dsp:nvSpPr>
      <dsp:spPr>
        <a:xfrm>
          <a:off x="0" y="4123552"/>
          <a:ext cx="8568952" cy="654030"/>
        </a:xfrm>
        <a:prstGeom prst="roundRect">
          <a:avLst/>
        </a:prstGeom>
        <a:solidFill>
          <a:schemeClr val="accent5">
            <a:hueOff val="-1837137"/>
            <a:satOff val="270"/>
            <a:lumOff val="-6471"/>
            <a:alphaOff val="0"/>
          </a:schemeClr>
        </a:solidFill>
        <a:ln w="12700">
          <a:solidFill>
            <a:schemeClr val="lt1">
              <a:hueOff val="0"/>
              <a:satOff val="0"/>
              <a:lumOff val="0"/>
              <a:alphaOff val="0"/>
            </a:schemeClr>
          </a:solidFill>
          <a:prstDash val="solid"/>
        </a:ln>
        <a:effectLst/>
        <a:scene3d>
          <a:camera prst="perspectiveRelaxedModerately" fov="2700000">
            <a:rot lat="19820893" lon="691566" rev="21254326"/>
          </a:camera>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rtl="0">
            <a:lnSpc>
              <a:spcPct val="90000"/>
            </a:lnSpc>
            <a:spcBef>
              <a:spcPct val="0"/>
            </a:spcBef>
            <a:spcAft>
              <a:spcPct val="35000"/>
            </a:spcAft>
          </a:pPr>
          <a:r>
            <a:rPr kumimoji="1" lang="ja-JP" altLang="en-US" sz="2600" b="1" i="0" u="none" kern="1200" dirty="0" smtClean="0">
              <a:solidFill>
                <a:srgbClr val="FF0000"/>
              </a:solidFill>
            </a:rPr>
            <a:t>２２日　</a:t>
          </a:r>
          <a:r>
            <a:rPr kumimoji="1" lang="ja-JP" sz="2600" b="0" i="0" u="none" kern="1200" dirty="0" smtClean="0">
              <a:solidFill>
                <a:srgbClr val="002060"/>
              </a:solidFill>
            </a:rPr>
            <a:t>本会議</a:t>
          </a:r>
          <a:r>
            <a:rPr kumimoji="1" lang="ja-JP" sz="2600" b="0" i="0" u="none" kern="1200" dirty="0" smtClean="0">
              <a:solidFill>
                <a:schemeClr val="accent2"/>
              </a:solidFill>
            </a:rPr>
            <a:t>、</a:t>
          </a:r>
          <a:r>
            <a:rPr kumimoji="1" lang="ja-JP" altLang="en-US" sz="2600" b="1" i="0" u="none" kern="1200" dirty="0" smtClean="0">
              <a:solidFill>
                <a:srgbClr val="FF0000"/>
              </a:solidFill>
            </a:rPr>
            <a:t>アイデア交換</a:t>
          </a:r>
          <a:r>
            <a:rPr kumimoji="1" lang="ja-JP" sz="2600" b="0" i="0" u="none" kern="1200" dirty="0" smtClean="0">
              <a:solidFill>
                <a:schemeClr val="accent6">
                  <a:lumMod val="75000"/>
                </a:schemeClr>
              </a:solidFill>
            </a:rPr>
            <a:t>、</a:t>
          </a:r>
          <a:r>
            <a:rPr kumimoji="1" lang="ja-JP" altLang="en-US" sz="2600" b="1" i="0" u="none" kern="1200" dirty="0" smtClean="0">
              <a:solidFill>
                <a:srgbClr val="FF0000"/>
              </a:solidFill>
            </a:rPr>
            <a:t>ワークショップ</a:t>
          </a:r>
          <a:r>
            <a:rPr kumimoji="1" lang="ja-JP" altLang="en-US" sz="2600" b="0" i="0" u="none" kern="1200" dirty="0" smtClean="0">
              <a:solidFill>
                <a:schemeClr val="accent6">
                  <a:lumMod val="75000"/>
                </a:schemeClr>
              </a:solidFill>
            </a:rPr>
            <a:t>、</a:t>
          </a:r>
          <a:r>
            <a:rPr kumimoji="1" lang="ja-JP" sz="2600" b="1" i="0" u="none" kern="1200" dirty="0" smtClean="0">
              <a:solidFill>
                <a:schemeClr val="tx1"/>
              </a:solidFill>
              <a:latin typeface="+mj-ea"/>
              <a:ea typeface="+mj-ea"/>
            </a:rPr>
            <a:t>閉会晩餐会</a:t>
          </a:r>
          <a:endParaRPr lang="ja-JP" sz="2600" b="1" i="0" u="none" kern="1200" dirty="0">
            <a:solidFill>
              <a:schemeClr val="tx1"/>
            </a:solidFill>
            <a:latin typeface="+mj-ea"/>
            <a:ea typeface="+mj-ea"/>
          </a:endParaRPr>
        </a:p>
      </dsp:txBody>
      <dsp:txXfrm>
        <a:off x="0" y="4123552"/>
        <a:ext cx="8568952" cy="654030"/>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898C2D8-8C2B-4D72-8B26-96AD18F9ABC1}">
      <dsp:nvSpPr>
        <dsp:cNvPr id="0" name=""/>
        <dsp:cNvSpPr/>
      </dsp:nvSpPr>
      <dsp:spPr>
        <a:xfrm>
          <a:off x="0" y="480585"/>
          <a:ext cx="6720510" cy="4032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2834DCBA-303F-418F-9341-D4D7ACC24BEB}">
      <dsp:nvSpPr>
        <dsp:cNvPr id="0" name=""/>
        <dsp:cNvSpPr/>
      </dsp:nvSpPr>
      <dsp:spPr>
        <a:xfrm>
          <a:off x="336025" y="52091"/>
          <a:ext cx="6046933" cy="664653"/>
        </a:xfrm>
        <a:prstGeom prst="roundRect">
          <a:avLst/>
        </a:prstGeom>
        <a:solidFill>
          <a:srgbClr val="D91B5C"/>
        </a:solidFill>
        <a:ln>
          <a:noFill/>
        </a:ln>
        <a:effectLst>
          <a:glow rad="101600">
            <a:schemeClr val="accent2">
              <a:hueOff val="0"/>
              <a:satOff val="0"/>
              <a:lumOff val="0"/>
              <a:alphaOff val="0"/>
              <a:alpha val="10000"/>
            </a:schemeClr>
          </a:glow>
          <a:outerShdw blurRad="50800" dist="50800" dir="5400000" algn="tl" rotWithShape="0">
            <a:srgbClr val="7D7D7D">
              <a:alpha val="6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7813" tIns="0" rIns="177813" bIns="0" numCol="1" spcCol="1270" anchor="ctr" anchorCtr="0">
          <a:noAutofit/>
        </a:bodyPr>
        <a:lstStyle/>
        <a:p>
          <a:pPr lvl="0" algn="l" defTabSz="1422400">
            <a:lnSpc>
              <a:spcPct val="90000"/>
            </a:lnSpc>
            <a:spcBef>
              <a:spcPct val="0"/>
            </a:spcBef>
            <a:spcAft>
              <a:spcPct val="35000"/>
            </a:spcAft>
          </a:pPr>
          <a:r>
            <a:rPr lang="ja-JP" altLang="en-US" sz="3200" b="1" i="0" kern="1200" dirty="0" smtClean="0">
              <a:latin typeface="+mj-ea"/>
              <a:ea typeface="+mj-ea"/>
              <a:cs typeface="Calibri" pitchFamily="34" charset="0"/>
            </a:rPr>
            <a:t>ガバナーエレクト用ワークブック</a:t>
          </a:r>
          <a:endParaRPr lang="en-US" sz="3200" b="1" i="0" kern="1200" dirty="0">
            <a:latin typeface="+mj-ea"/>
            <a:ea typeface="+mj-ea"/>
            <a:cs typeface="Calibri" pitchFamily="34" charset="0"/>
          </a:endParaRPr>
        </a:p>
      </dsp:txBody>
      <dsp:txXfrm>
        <a:off x="336025" y="52091"/>
        <a:ext cx="6046933" cy="664653"/>
      </dsp:txXfrm>
    </dsp:sp>
    <dsp:sp modelId="{7AB9BE84-CBEB-41CA-B48E-8067C81327A0}">
      <dsp:nvSpPr>
        <dsp:cNvPr id="0" name=""/>
        <dsp:cNvSpPr/>
      </dsp:nvSpPr>
      <dsp:spPr>
        <a:xfrm>
          <a:off x="0" y="1494333"/>
          <a:ext cx="6720510" cy="4032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5920D826-C4F4-43BB-9DC3-5C5C5988BE59}">
      <dsp:nvSpPr>
        <dsp:cNvPr id="0" name=""/>
        <dsp:cNvSpPr/>
      </dsp:nvSpPr>
      <dsp:spPr>
        <a:xfrm>
          <a:off x="336025" y="970185"/>
          <a:ext cx="6046933" cy="760307"/>
        </a:xfrm>
        <a:prstGeom prst="roundRect">
          <a:avLst/>
        </a:prstGeom>
        <a:solidFill>
          <a:srgbClr val="009999"/>
        </a:solidFill>
        <a:ln>
          <a:noFill/>
        </a:ln>
        <a:effectLst>
          <a:glow rad="101600">
            <a:schemeClr val="accent2">
              <a:hueOff val="0"/>
              <a:satOff val="0"/>
              <a:lumOff val="0"/>
              <a:alphaOff val="0"/>
              <a:alpha val="10000"/>
            </a:schemeClr>
          </a:glow>
          <a:outerShdw blurRad="50800" dist="50800" dir="5400000" algn="tl" rotWithShape="0">
            <a:srgbClr val="7D7D7D">
              <a:alpha val="6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7813" tIns="0" rIns="177813" bIns="0" numCol="1" spcCol="1270" anchor="ctr" anchorCtr="0">
          <a:noAutofit/>
        </a:bodyPr>
        <a:lstStyle/>
        <a:p>
          <a:pPr lvl="0" algn="l" defTabSz="1422400">
            <a:lnSpc>
              <a:spcPct val="90000"/>
            </a:lnSpc>
            <a:spcBef>
              <a:spcPct val="0"/>
            </a:spcBef>
            <a:spcAft>
              <a:spcPct val="35000"/>
            </a:spcAft>
          </a:pPr>
          <a:r>
            <a:rPr lang="ja-JP" altLang="ja-JP" sz="3200" kern="1200" dirty="0" smtClean="0">
              <a:latin typeface="+mj-ea"/>
              <a:ea typeface="+mj-ea"/>
              <a:cs typeface="Arial" panose="020B0604020202020204" pitchFamily="34" charset="0"/>
            </a:rPr>
            <a:t>資料が収められた</a:t>
          </a:r>
          <a:r>
            <a:rPr lang="en-US" altLang="ja-JP" sz="3200" kern="1200" dirty="0" smtClean="0">
              <a:latin typeface="+mj-ea"/>
              <a:ea typeface="+mj-ea"/>
              <a:cs typeface="Arial" panose="020B0604020202020204" pitchFamily="34" charset="0"/>
            </a:rPr>
            <a:t>USB</a:t>
          </a:r>
          <a:r>
            <a:rPr lang="ja-JP" altLang="ja-JP" sz="3200" kern="1200" dirty="0" smtClean="0">
              <a:latin typeface="+mj-ea"/>
              <a:ea typeface="+mj-ea"/>
              <a:cs typeface="Arial" panose="020B0604020202020204" pitchFamily="34" charset="0"/>
            </a:rPr>
            <a:t>メモリ</a:t>
          </a:r>
          <a:endParaRPr lang="en-US" sz="3200" kern="1200" dirty="0">
            <a:latin typeface="+mj-ea"/>
            <a:ea typeface="+mj-ea"/>
            <a:cs typeface="Arial" panose="020B0604020202020204" pitchFamily="34" charset="0"/>
          </a:endParaRPr>
        </a:p>
      </dsp:txBody>
      <dsp:txXfrm>
        <a:off x="336025" y="970185"/>
        <a:ext cx="6046933" cy="760307"/>
      </dsp:txXfrm>
    </dsp:sp>
    <dsp:sp modelId="{5304252D-6952-47CA-8B76-72E295C2F56A}">
      <dsp:nvSpPr>
        <dsp:cNvPr id="0" name=""/>
        <dsp:cNvSpPr/>
      </dsp:nvSpPr>
      <dsp:spPr>
        <a:xfrm>
          <a:off x="0" y="2220093"/>
          <a:ext cx="6720510" cy="4032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E155EABC-0785-41EF-AF73-2AAB1C177CD0}">
      <dsp:nvSpPr>
        <dsp:cNvPr id="0" name=""/>
        <dsp:cNvSpPr/>
      </dsp:nvSpPr>
      <dsp:spPr>
        <a:xfrm>
          <a:off x="336025" y="1983933"/>
          <a:ext cx="5992362" cy="472320"/>
        </a:xfrm>
        <a:prstGeom prst="roundRect">
          <a:avLst/>
        </a:prstGeom>
        <a:solidFill>
          <a:srgbClr val="872175"/>
        </a:solidFill>
        <a:ln>
          <a:noFill/>
        </a:ln>
        <a:effectLst>
          <a:glow rad="101600">
            <a:schemeClr val="accent2">
              <a:hueOff val="0"/>
              <a:satOff val="0"/>
              <a:lumOff val="0"/>
              <a:alphaOff val="0"/>
              <a:alpha val="10000"/>
            </a:schemeClr>
          </a:glow>
          <a:outerShdw blurRad="50800" dist="50800" dir="5400000" algn="tl" rotWithShape="0">
            <a:srgbClr val="7D7D7D">
              <a:alpha val="6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7813" tIns="0" rIns="177813" bIns="0" numCol="1" spcCol="1270" anchor="ctr" anchorCtr="0">
          <a:noAutofit/>
        </a:bodyPr>
        <a:lstStyle/>
        <a:p>
          <a:pPr lvl="0" algn="l" defTabSz="1422400">
            <a:lnSpc>
              <a:spcPct val="90000"/>
            </a:lnSpc>
            <a:spcBef>
              <a:spcPct val="0"/>
            </a:spcBef>
            <a:spcAft>
              <a:spcPct val="35000"/>
            </a:spcAft>
          </a:pPr>
          <a:r>
            <a:rPr lang="ja-JP" altLang="en-US" sz="3200" kern="1200" dirty="0" smtClean="0">
              <a:latin typeface="+mj-ea"/>
              <a:ea typeface="+mj-ea"/>
              <a:cs typeface="Calibri" pitchFamily="34" charset="0"/>
            </a:rPr>
            <a:t>テーマ資料</a:t>
          </a:r>
          <a:endParaRPr lang="en-US" sz="3200" kern="1200" dirty="0">
            <a:latin typeface="+mj-ea"/>
            <a:ea typeface="+mj-ea"/>
            <a:cs typeface="Calibri" pitchFamily="34" charset="0"/>
          </a:endParaRPr>
        </a:p>
      </dsp:txBody>
      <dsp:txXfrm>
        <a:off x="336025" y="1983933"/>
        <a:ext cx="5992362" cy="472320"/>
      </dsp:txXfrm>
    </dsp:sp>
    <dsp:sp modelId="{EAD83D54-C943-416C-B33C-1DFE9B2BF2FE}">
      <dsp:nvSpPr>
        <dsp:cNvPr id="0" name=""/>
        <dsp:cNvSpPr/>
      </dsp:nvSpPr>
      <dsp:spPr>
        <a:xfrm>
          <a:off x="0" y="2945853"/>
          <a:ext cx="6720510" cy="4032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9B105354-9646-47E3-BFEA-F53EF7031D2C}">
      <dsp:nvSpPr>
        <dsp:cNvPr id="0" name=""/>
        <dsp:cNvSpPr/>
      </dsp:nvSpPr>
      <dsp:spPr>
        <a:xfrm>
          <a:off x="336025" y="2709693"/>
          <a:ext cx="5963337" cy="472320"/>
        </a:xfrm>
        <a:prstGeom prst="roundRect">
          <a:avLst/>
        </a:prstGeom>
        <a:solidFill>
          <a:srgbClr val="687D90"/>
        </a:solidFill>
        <a:ln>
          <a:noFill/>
        </a:ln>
        <a:effectLst>
          <a:glow rad="101600">
            <a:schemeClr val="accent2">
              <a:hueOff val="0"/>
              <a:satOff val="0"/>
              <a:lumOff val="0"/>
              <a:alphaOff val="0"/>
              <a:alpha val="10000"/>
            </a:schemeClr>
          </a:glow>
          <a:outerShdw blurRad="50800" dist="50800" dir="5400000" algn="tl" rotWithShape="0">
            <a:srgbClr val="7D7D7D">
              <a:alpha val="6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7813" tIns="0" rIns="177813" bIns="0" numCol="1" spcCol="1270" anchor="ctr" anchorCtr="0">
          <a:noAutofit/>
        </a:bodyPr>
        <a:lstStyle/>
        <a:p>
          <a:pPr lvl="0" algn="l" defTabSz="1422400">
            <a:lnSpc>
              <a:spcPct val="90000"/>
            </a:lnSpc>
            <a:spcBef>
              <a:spcPct val="0"/>
            </a:spcBef>
            <a:spcAft>
              <a:spcPct val="35000"/>
            </a:spcAft>
          </a:pPr>
          <a:r>
            <a:rPr lang="ja-JP" altLang="en-US" sz="3200" kern="1200" dirty="0" smtClean="0">
              <a:latin typeface="+mj-ea"/>
              <a:ea typeface="+mj-ea"/>
              <a:cs typeface="Calibri" pitchFamily="34" charset="0"/>
            </a:rPr>
            <a:t>ロータリー賞要項</a:t>
          </a:r>
          <a:endParaRPr lang="en-US" sz="3200" kern="1200" dirty="0">
            <a:latin typeface="+mj-ea"/>
            <a:ea typeface="+mj-ea"/>
            <a:cs typeface="Calibri" pitchFamily="34" charset="0"/>
          </a:endParaRPr>
        </a:p>
      </dsp:txBody>
      <dsp:txXfrm>
        <a:off x="336025" y="2709693"/>
        <a:ext cx="5963337" cy="472320"/>
      </dsp:txXfrm>
    </dsp:sp>
    <dsp:sp modelId="{05710B42-B335-4043-874E-E5053B9E0FD3}">
      <dsp:nvSpPr>
        <dsp:cNvPr id="0" name=""/>
        <dsp:cNvSpPr/>
      </dsp:nvSpPr>
      <dsp:spPr>
        <a:xfrm>
          <a:off x="0" y="3671613"/>
          <a:ext cx="6720510" cy="4032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EC72511B-DF31-4A82-A61B-0AEE9F767E02}">
      <dsp:nvSpPr>
        <dsp:cNvPr id="0" name=""/>
        <dsp:cNvSpPr/>
      </dsp:nvSpPr>
      <dsp:spPr>
        <a:xfrm>
          <a:off x="336025" y="3435453"/>
          <a:ext cx="6029574" cy="472320"/>
        </a:xfrm>
        <a:prstGeom prst="roundRect">
          <a:avLst/>
        </a:prstGeom>
        <a:solidFill>
          <a:srgbClr val="01B4E7"/>
        </a:solidFill>
        <a:ln>
          <a:noFill/>
        </a:ln>
        <a:effectLst>
          <a:glow rad="101600">
            <a:schemeClr val="accent2">
              <a:hueOff val="0"/>
              <a:satOff val="0"/>
              <a:lumOff val="0"/>
              <a:alphaOff val="0"/>
              <a:alpha val="10000"/>
            </a:schemeClr>
          </a:glow>
          <a:outerShdw blurRad="50800" dist="50800" dir="5400000" algn="tl" rotWithShape="0">
            <a:srgbClr val="7D7D7D">
              <a:alpha val="6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7813" tIns="0" rIns="177813" bIns="0" numCol="1" spcCol="1270" anchor="ctr" anchorCtr="0">
          <a:noAutofit/>
        </a:bodyPr>
        <a:lstStyle/>
        <a:p>
          <a:pPr lvl="0" algn="l" defTabSz="1422400">
            <a:lnSpc>
              <a:spcPct val="90000"/>
            </a:lnSpc>
            <a:spcBef>
              <a:spcPct val="0"/>
            </a:spcBef>
            <a:spcAft>
              <a:spcPct val="35000"/>
            </a:spcAft>
          </a:pPr>
          <a:r>
            <a:rPr lang="ja-JP" altLang="en-US" sz="3200" kern="1200" dirty="0" smtClean="0">
              <a:latin typeface="+mj-ea"/>
              <a:ea typeface="+mj-ea"/>
              <a:cs typeface="Calibri" pitchFamily="34" charset="0"/>
            </a:rPr>
            <a:t>配偶者用のワークブック</a:t>
          </a:r>
          <a:endParaRPr lang="en-US" sz="3200" kern="1200" dirty="0">
            <a:latin typeface="+mj-ea"/>
            <a:ea typeface="+mj-ea"/>
            <a:cs typeface="Calibri" pitchFamily="34" charset="0"/>
          </a:endParaRPr>
        </a:p>
      </dsp:txBody>
      <dsp:txXfrm>
        <a:off x="336025" y="3435453"/>
        <a:ext cx="6029574" cy="472320"/>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B1BDDDC-723E-4154-A4B6-22B67B437D0F}">
      <dsp:nvSpPr>
        <dsp:cNvPr id="0" name=""/>
        <dsp:cNvSpPr/>
      </dsp:nvSpPr>
      <dsp:spPr>
        <a:xfrm>
          <a:off x="0" y="104664"/>
          <a:ext cx="3675781" cy="1347668"/>
        </a:xfrm>
        <a:prstGeom prst="roundRect">
          <a:avLst/>
        </a:prstGeom>
        <a:solidFill>
          <a:srgbClr val="585858"/>
        </a:solidFill>
        <a:ln w="12700">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rtl="0">
            <a:lnSpc>
              <a:spcPct val="90000"/>
            </a:lnSpc>
            <a:spcBef>
              <a:spcPct val="0"/>
            </a:spcBef>
            <a:spcAft>
              <a:spcPct val="35000"/>
            </a:spcAft>
          </a:pPr>
          <a:r>
            <a:rPr lang="ja-JP" altLang="en-US" sz="2400" b="1" kern="1200" dirty="0" smtClean="0">
              <a:latin typeface="+mj-ea"/>
              <a:ea typeface="+mj-ea"/>
            </a:rPr>
            <a:t>協議会関連の</a:t>
          </a:r>
          <a:r>
            <a:rPr lang="en-US" altLang="ja-JP" sz="2400" b="1" kern="1200" dirty="0" smtClean="0">
              <a:latin typeface="+mj-ea"/>
              <a:ea typeface="+mj-ea"/>
            </a:rPr>
            <a:t/>
          </a:r>
          <a:br>
            <a:rPr lang="en-US" altLang="ja-JP" sz="2400" b="1" kern="1200" dirty="0" smtClean="0">
              <a:latin typeface="+mj-ea"/>
              <a:ea typeface="+mj-ea"/>
            </a:rPr>
          </a:br>
          <a:r>
            <a:rPr lang="ja-JP" altLang="en-US" sz="2400" b="1" kern="1200" dirty="0" smtClean="0">
              <a:latin typeface="+mj-ea"/>
              <a:ea typeface="+mj-ea"/>
            </a:rPr>
            <a:t>連絡を確認する</a:t>
          </a:r>
          <a:endParaRPr lang="en-US" sz="2400" b="1" kern="1200" dirty="0" smtClean="0">
            <a:latin typeface="+mj-ea"/>
            <a:ea typeface="+mj-ea"/>
          </a:endParaRPr>
        </a:p>
      </dsp:txBody>
      <dsp:txXfrm>
        <a:off x="0" y="104664"/>
        <a:ext cx="3675781" cy="1347668"/>
      </dsp:txXfrm>
    </dsp:sp>
    <dsp:sp modelId="{2FA07611-D2FC-4565-8D36-9024E741AF1F}">
      <dsp:nvSpPr>
        <dsp:cNvPr id="0" name=""/>
        <dsp:cNvSpPr/>
      </dsp:nvSpPr>
      <dsp:spPr>
        <a:xfrm>
          <a:off x="0" y="1452751"/>
          <a:ext cx="3675781" cy="1605381"/>
        </a:xfrm>
        <a:prstGeom prst="roundRect">
          <a:avLst/>
        </a:prstGeom>
        <a:solidFill>
          <a:srgbClr val="D91B5C"/>
        </a:solidFill>
        <a:ln w="12700">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rtl="0">
            <a:lnSpc>
              <a:spcPct val="90000"/>
            </a:lnSpc>
            <a:spcBef>
              <a:spcPct val="0"/>
            </a:spcBef>
            <a:spcAft>
              <a:spcPct val="35000"/>
            </a:spcAft>
          </a:pPr>
          <a:r>
            <a:rPr lang="ja-JP" altLang="en-US" sz="2400" b="1" kern="1200" dirty="0" smtClean="0">
              <a:latin typeface="MS PGothic" panose="020B0600070205080204" pitchFamily="34" charset="-128"/>
              <a:ea typeface="MS PGothic" panose="020B0600070205080204" pitchFamily="34" charset="-128"/>
            </a:rPr>
            <a:t>要覧、出版物、</a:t>
          </a:r>
          <a:r>
            <a:rPr lang="en-US" altLang="ja-JP" sz="2400" b="1" kern="1200" dirty="0" smtClean="0">
              <a:latin typeface="MS PGothic" panose="020B0600070205080204" pitchFamily="34" charset="-128"/>
              <a:ea typeface="MS PGothic" panose="020B0600070205080204" pitchFamily="34" charset="-128"/>
            </a:rPr>
            <a:t/>
          </a:r>
          <a:br>
            <a:rPr lang="en-US" altLang="ja-JP" sz="2400" b="1" kern="1200" dirty="0" smtClean="0">
              <a:latin typeface="MS PGothic" panose="020B0600070205080204" pitchFamily="34" charset="-128"/>
              <a:ea typeface="MS PGothic" panose="020B0600070205080204" pitchFamily="34" charset="-128"/>
            </a:rPr>
          </a:br>
          <a:r>
            <a:rPr lang="ja-JP" altLang="en-US" sz="2400" b="1" kern="1200" dirty="0" smtClean="0">
              <a:latin typeface="MS PGothic" panose="020B0600070205080204" pitchFamily="34" charset="-128"/>
              <a:ea typeface="MS PGothic" panose="020B0600070205080204" pitchFamily="34" charset="-128"/>
            </a:rPr>
            <a:t>ラーニングセンターの</a:t>
          </a:r>
          <a:r>
            <a:rPr lang="en-US" altLang="ja-JP" sz="2400" b="1" kern="1200" dirty="0" smtClean="0">
              <a:latin typeface="MS PGothic" panose="020B0600070205080204" pitchFamily="34" charset="-128"/>
              <a:ea typeface="MS PGothic" panose="020B0600070205080204" pitchFamily="34" charset="-128"/>
            </a:rPr>
            <a:t/>
          </a:r>
          <a:br>
            <a:rPr lang="en-US" altLang="ja-JP" sz="2400" b="1" kern="1200" dirty="0" smtClean="0">
              <a:latin typeface="MS PGothic" panose="020B0600070205080204" pitchFamily="34" charset="-128"/>
              <a:ea typeface="MS PGothic" panose="020B0600070205080204" pitchFamily="34" charset="-128"/>
            </a:rPr>
          </a:br>
          <a:r>
            <a:rPr lang="ja-JP" altLang="en-US" sz="2400" b="1" kern="1200" dirty="0" smtClean="0">
              <a:latin typeface="MS PGothic" panose="020B0600070205080204" pitchFamily="34" charset="-128"/>
              <a:ea typeface="MS PGothic" panose="020B0600070205080204" pitchFamily="34" charset="-128"/>
            </a:rPr>
            <a:t>コースを活用し、</a:t>
          </a:r>
          <a:r>
            <a:rPr lang="en-US" altLang="ja-JP" sz="2400" b="1" kern="1200" dirty="0" smtClean="0">
              <a:latin typeface="MS PGothic" panose="020B0600070205080204" pitchFamily="34" charset="-128"/>
              <a:ea typeface="MS PGothic" panose="020B0600070205080204" pitchFamily="34" charset="-128"/>
            </a:rPr>
            <a:t/>
          </a:r>
          <a:br>
            <a:rPr lang="en-US" altLang="ja-JP" sz="2400" b="1" kern="1200" dirty="0" smtClean="0">
              <a:latin typeface="MS PGothic" panose="020B0600070205080204" pitchFamily="34" charset="-128"/>
              <a:ea typeface="MS PGothic" panose="020B0600070205080204" pitchFamily="34" charset="-128"/>
            </a:rPr>
          </a:br>
          <a:r>
            <a:rPr lang="en-US" sz="2400" b="1" kern="1200" dirty="0" smtClean="0">
              <a:latin typeface="MS PGothic" panose="020B0600070205080204" pitchFamily="34" charset="-128"/>
              <a:ea typeface="MS PGothic" panose="020B0600070205080204" pitchFamily="34" charset="-128"/>
            </a:rPr>
            <a:t>GETS</a:t>
          </a:r>
          <a:r>
            <a:rPr lang="ja-JP" altLang="en-US" sz="2400" b="1" kern="1200" dirty="0" smtClean="0">
              <a:latin typeface="MS PGothic" panose="020B0600070205080204" pitchFamily="34" charset="-128"/>
              <a:ea typeface="MS PGothic" panose="020B0600070205080204" pitchFamily="34" charset="-128"/>
            </a:rPr>
            <a:t>の資料を読む</a:t>
          </a:r>
          <a:endParaRPr lang="en-US" sz="2400" b="1" kern="1200" dirty="0" smtClean="0">
            <a:latin typeface="MS PGothic" panose="020B0600070205080204" pitchFamily="34" charset="-128"/>
            <a:ea typeface="MS PGothic" panose="020B0600070205080204" pitchFamily="34" charset="-128"/>
          </a:endParaRPr>
        </a:p>
      </dsp:txBody>
      <dsp:txXfrm>
        <a:off x="0" y="1452751"/>
        <a:ext cx="3675781" cy="1605381"/>
      </dsp:txXfrm>
    </dsp:sp>
    <dsp:sp modelId="{209B7EE7-6112-4232-90C5-A5AAAEF529E9}">
      <dsp:nvSpPr>
        <dsp:cNvPr id="0" name=""/>
        <dsp:cNvSpPr/>
      </dsp:nvSpPr>
      <dsp:spPr>
        <a:xfrm>
          <a:off x="0" y="3066777"/>
          <a:ext cx="3675781" cy="756571"/>
        </a:xfrm>
        <a:prstGeom prst="roundRect">
          <a:avLst/>
        </a:prstGeom>
        <a:solidFill>
          <a:srgbClr val="005DAA"/>
        </a:solidFill>
        <a:ln w="12700">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rtl="0">
            <a:lnSpc>
              <a:spcPct val="90000"/>
            </a:lnSpc>
            <a:spcBef>
              <a:spcPct val="0"/>
            </a:spcBef>
            <a:spcAft>
              <a:spcPct val="35000"/>
            </a:spcAft>
          </a:pPr>
          <a:r>
            <a:rPr lang="ja-JP" altLang="en-US" sz="2400" b="1" kern="1200" dirty="0" smtClean="0">
              <a:latin typeface="+mj-ea"/>
              <a:ea typeface="+mj-ea"/>
            </a:rPr>
            <a:t>質問を用意して</a:t>
          </a:r>
          <a:r>
            <a:rPr lang="ja-JP" altLang="en-US" sz="2400" b="0" kern="1200" dirty="0" smtClean="0">
              <a:latin typeface="+mj-ea"/>
              <a:ea typeface="+mj-ea"/>
            </a:rPr>
            <a:t>おく</a:t>
          </a:r>
          <a:endParaRPr lang="en-US" sz="2400" b="0" kern="1200" dirty="0">
            <a:latin typeface="+mj-ea"/>
            <a:ea typeface="+mj-ea"/>
          </a:endParaRPr>
        </a:p>
      </dsp:txBody>
      <dsp:txXfrm>
        <a:off x="0" y="3066777"/>
        <a:ext cx="3675781" cy="756571"/>
      </dsp:txXfrm>
    </dsp:sp>
    <dsp:sp modelId="{4A30C363-0F80-4862-8B48-008A9D4BBD7F}">
      <dsp:nvSpPr>
        <dsp:cNvPr id="0" name=""/>
        <dsp:cNvSpPr/>
      </dsp:nvSpPr>
      <dsp:spPr>
        <a:xfrm>
          <a:off x="1795" y="3857703"/>
          <a:ext cx="3675781" cy="973495"/>
        </a:xfrm>
        <a:prstGeom prst="roundRect">
          <a:avLst/>
        </a:prstGeom>
        <a:solidFill>
          <a:srgbClr val="687D90"/>
        </a:solidFill>
        <a:ln w="12700">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rtl="0">
            <a:lnSpc>
              <a:spcPct val="90000"/>
            </a:lnSpc>
            <a:spcBef>
              <a:spcPct val="0"/>
            </a:spcBef>
            <a:spcAft>
              <a:spcPct val="35000"/>
            </a:spcAft>
          </a:pPr>
          <a:r>
            <a:rPr lang="ja-JP" altLang="en-US" sz="2400" b="1" kern="1200" dirty="0" smtClean="0">
              <a:latin typeface="+mj-ea"/>
              <a:ea typeface="+mj-ea"/>
            </a:rPr>
            <a:t>ロータリーのウェブサイトを利用する</a:t>
          </a:r>
          <a:endParaRPr lang="en-US" sz="2400" b="1" kern="1200" dirty="0">
            <a:latin typeface="+mj-ea"/>
            <a:ea typeface="+mj-ea"/>
          </a:endParaRPr>
        </a:p>
      </dsp:txBody>
      <dsp:txXfrm>
        <a:off x="1795" y="3857703"/>
        <a:ext cx="3675781" cy="973495"/>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82C4484-4A7C-4ABF-A7DF-B06D46AB3BC3}">
      <dsp:nvSpPr>
        <dsp:cNvPr id="0" name=""/>
        <dsp:cNvSpPr/>
      </dsp:nvSpPr>
      <dsp:spPr>
        <a:xfrm>
          <a:off x="0" y="0"/>
          <a:ext cx="7978719" cy="2767013"/>
        </a:xfrm>
        <a:prstGeom prst="roundRect">
          <a:avLst>
            <a:gd name="adj" fmla="val 10000"/>
          </a:avLst>
        </a:prstGeom>
        <a:solidFill>
          <a:srgbClr val="002060"/>
        </a:solidFill>
        <a:ln>
          <a:noFill/>
        </a:ln>
        <a:effectLst>
          <a:glow rad="101600">
            <a:schemeClr val="accent2">
              <a:hueOff val="0"/>
              <a:satOff val="0"/>
              <a:lumOff val="0"/>
              <a:alphaOff val="0"/>
              <a:alpha val="10000"/>
            </a:schemeClr>
          </a:glow>
          <a:outerShdw blurRad="50800" dist="50800" dir="5400000" algn="tl" rotWithShape="0">
            <a:srgbClr val="7D7D7D">
              <a:alpha val="65000"/>
            </a:srgbClr>
          </a:outerShdw>
        </a:effectLst>
        <a:scene3d>
          <a:camera prst="perspectiveFront"/>
          <a:lightRig rig="threePt" dir="t">
            <a:rot lat="0" lon="0" rev="18900000"/>
          </a:lightRig>
        </a:scene3d>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ja-JP" altLang="en-US" sz="3200" b="1" i="0" kern="1200" dirty="0" smtClean="0">
              <a:latin typeface="Arial" panose="020B0604020202020204" pitchFamily="34" charset="0"/>
              <a:cs typeface="Arial" panose="020B0604020202020204" pitchFamily="34" charset="0"/>
            </a:rPr>
            <a:t>地区を成功に導くリーダーシップ：ガバナー編　第</a:t>
          </a:r>
          <a:r>
            <a:rPr lang="en-US" altLang="ja-JP" sz="3200" b="1" i="0" kern="1200" dirty="0" smtClean="0">
              <a:latin typeface="Arial" panose="020B0604020202020204" pitchFamily="34" charset="0"/>
              <a:cs typeface="Arial" panose="020B0604020202020204" pitchFamily="34" charset="0"/>
            </a:rPr>
            <a:t>11</a:t>
          </a:r>
          <a:r>
            <a:rPr lang="ja-JP" altLang="en-US" sz="3200" b="1" i="0" kern="1200" dirty="0" smtClean="0">
              <a:latin typeface="Arial" panose="020B0604020202020204" pitchFamily="34" charset="0"/>
              <a:cs typeface="Arial" panose="020B0604020202020204" pitchFamily="34" charset="0"/>
            </a:rPr>
            <a:t>章</a:t>
          </a:r>
          <a:endParaRPr lang="en-US" sz="1200" b="1" kern="1200" dirty="0">
            <a:latin typeface="Georgia" pitchFamily="18" charset="0"/>
          </a:endParaRPr>
        </a:p>
      </dsp:txBody>
      <dsp:txXfrm>
        <a:off x="1872445" y="0"/>
        <a:ext cx="6106273" cy="2767013"/>
      </dsp:txXfrm>
    </dsp:sp>
    <dsp:sp modelId="{C6B44B3E-B71A-4DF5-987B-C984C67FD192}">
      <dsp:nvSpPr>
        <dsp:cNvPr id="0" name=""/>
        <dsp:cNvSpPr/>
      </dsp:nvSpPr>
      <dsp:spPr>
        <a:xfrm>
          <a:off x="276126" y="495428"/>
          <a:ext cx="1441850" cy="1917429"/>
        </a:xfrm>
        <a:prstGeom prst="roundRect">
          <a:avLst>
            <a:gd name="adj" fmla="val 10000"/>
          </a:avLst>
        </a:prstGeom>
        <a:blipFill rotWithShape="1">
          <a:blip xmlns:r="http://schemas.openxmlformats.org/officeDocument/2006/relationships" r:embed="rId1"/>
          <a:stretch>
            <a:fillRect/>
          </a:stretch>
        </a:blipFill>
        <a:ln>
          <a:noFill/>
        </a:ln>
        <a:effectLst>
          <a:glow rad="101600">
            <a:schemeClr val="accent2">
              <a:tint val="50000"/>
              <a:hueOff val="0"/>
              <a:satOff val="0"/>
              <a:lumOff val="0"/>
              <a:alphaOff val="0"/>
              <a:alpha val="10000"/>
            </a:schemeClr>
          </a:glow>
          <a:outerShdw blurRad="50800" dist="50800" dir="5400000" algn="tl" rotWithShape="0">
            <a:srgbClr val="7D7D7D">
              <a:alpha val="65000"/>
            </a:srgbClr>
          </a:outerShdw>
        </a:effectLst>
        <a:scene3d>
          <a:camera prst="perspectiveFront"/>
          <a:lightRig rig="threePt" dir="t">
            <a:rot lat="0" lon="0" rev="18900000"/>
          </a:lightRig>
        </a:scene3d>
        <a:sp3d/>
      </dsp:spPr>
      <dsp:style>
        <a:lnRef idx="0">
          <a:scrgbClr r="0" g="0" b="0"/>
        </a:lnRef>
        <a:fillRef idx="1">
          <a:scrgbClr r="0" g="0" b="0"/>
        </a:fillRef>
        <a:effectRef idx="2">
          <a:scrgbClr r="0" g="0" b="0"/>
        </a:effectRef>
        <a:fontRef idx="minor"/>
      </dsp:style>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B1BDDDC-723E-4154-A4B6-22B67B437D0F}">
      <dsp:nvSpPr>
        <dsp:cNvPr id="0" name=""/>
        <dsp:cNvSpPr/>
      </dsp:nvSpPr>
      <dsp:spPr>
        <a:xfrm>
          <a:off x="3259" y="132758"/>
          <a:ext cx="3336852" cy="1158268"/>
        </a:xfrm>
        <a:prstGeom prst="roundRect">
          <a:avLst/>
        </a:prstGeom>
        <a:solidFill>
          <a:schemeClr val="accent2">
            <a:hueOff val="0"/>
            <a:satOff val="0"/>
            <a:lumOff val="0"/>
            <a:alphaOff val="0"/>
          </a:schemeClr>
        </a:solidFill>
        <a:ln>
          <a:noFill/>
        </a:ln>
        <a:effectLst>
          <a:glow rad="101600">
            <a:schemeClr val="accent2">
              <a:hueOff val="0"/>
              <a:satOff val="0"/>
              <a:lumOff val="0"/>
              <a:alphaOff val="0"/>
              <a:alpha val="10000"/>
            </a:schemeClr>
          </a:glow>
          <a:outerShdw blurRad="50800" dist="50800" dir="5400000" algn="tl" rotWithShape="0">
            <a:srgbClr val="7D7D7D">
              <a:alpha val="6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rtl="0">
            <a:lnSpc>
              <a:spcPct val="90000"/>
            </a:lnSpc>
            <a:spcBef>
              <a:spcPct val="0"/>
            </a:spcBef>
            <a:spcAft>
              <a:spcPct val="35000"/>
            </a:spcAft>
          </a:pPr>
          <a:r>
            <a:rPr lang="ja-JP" altLang="en-US" sz="2400" b="1" kern="1200" dirty="0" smtClean="0">
              <a:solidFill>
                <a:schemeClr val="tx1"/>
              </a:solidFill>
              <a:latin typeface="MS PGothic" panose="020B0600070205080204" pitchFamily="34" charset="-128"/>
              <a:ea typeface="MS PGothic" panose="020B0600070205080204" pitchFamily="34" charset="-128"/>
            </a:rPr>
            <a:t>現ガバナーの配偶者</a:t>
          </a:r>
          <a:r>
            <a:rPr lang="en-US" altLang="ja-JP" sz="2400" b="1" kern="1200" dirty="0" smtClean="0">
              <a:solidFill>
                <a:schemeClr val="tx1"/>
              </a:solidFill>
              <a:latin typeface="MS PGothic" panose="020B0600070205080204" pitchFamily="34" charset="-128"/>
              <a:ea typeface="MS PGothic" panose="020B0600070205080204" pitchFamily="34" charset="-128"/>
            </a:rPr>
            <a:t/>
          </a:r>
          <a:br>
            <a:rPr lang="en-US" altLang="ja-JP" sz="2400" b="1" kern="1200" dirty="0" smtClean="0">
              <a:solidFill>
                <a:schemeClr val="tx1"/>
              </a:solidFill>
              <a:latin typeface="MS PGothic" panose="020B0600070205080204" pitchFamily="34" charset="-128"/>
              <a:ea typeface="MS PGothic" panose="020B0600070205080204" pitchFamily="34" charset="-128"/>
            </a:rPr>
          </a:br>
          <a:r>
            <a:rPr lang="ja-JP" altLang="en-US" sz="2400" b="1" kern="1200" dirty="0" smtClean="0">
              <a:solidFill>
                <a:schemeClr val="tx1"/>
              </a:solidFill>
              <a:latin typeface="MS PGothic" panose="020B0600070205080204" pitchFamily="34" charset="-128"/>
              <a:ea typeface="MS PGothic" panose="020B0600070205080204" pitchFamily="34" charset="-128"/>
            </a:rPr>
            <a:t>から話を聞く</a:t>
          </a:r>
          <a:endParaRPr lang="en-US" sz="2400" b="1" kern="1200" dirty="0">
            <a:solidFill>
              <a:schemeClr val="tx1"/>
            </a:solidFill>
            <a:latin typeface="Georgia" pitchFamily="18" charset="0"/>
          </a:endParaRPr>
        </a:p>
      </dsp:txBody>
      <dsp:txXfrm>
        <a:off x="3259" y="132758"/>
        <a:ext cx="3336852" cy="1158268"/>
      </dsp:txXfrm>
    </dsp:sp>
    <dsp:sp modelId="{F63608ED-8C82-4972-9A8C-5CEE8AE15C94}">
      <dsp:nvSpPr>
        <dsp:cNvPr id="0" name=""/>
        <dsp:cNvSpPr/>
      </dsp:nvSpPr>
      <dsp:spPr>
        <a:xfrm>
          <a:off x="1" y="1314058"/>
          <a:ext cx="3336852" cy="941080"/>
        </a:xfrm>
        <a:prstGeom prst="roundRect">
          <a:avLst/>
        </a:prstGeom>
        <a:solidFill>
          <a:schemeClr val="accent3">
            <a:hueOff val="0"/>
            <a:satOff val="0"/>
            <a:lumOff val="0"/>
            <a:alphaOff val="0"/>
          </a:schemeClr>
        </a:solidFill>
        <a:ln>
          <a:noFill/>
        </a:ln>
        <a:effectLst>
          <a:glow rad="101600">
            <a:schemeClr val="accent3">
              <a:hueOff val="0"/>
              <a:satOff val="0"/>
              <a:lumOff val="0"/>
              <a:alphaOff val="0"/>
              <a:alpha val="10000"/>
            </a:schemeClr>
          </a:glow>
          <a:outerShdw blurRad="50800" dist="50800" dir="5400000" algn="tl" rotWithShape="0">
            <a:srgbClr val="7D7D7D">
              <a:alpha val="6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rtl="0">
            <a:lnSpc>
              <a:spcPct val="90000"/>
            </a:lnSpc>
            <a:spcBef>
              <a:spcPct val="0"/>
            </a:spcBef>
            <a:spcAft>
              <a:spcPct val="35000"/>
            </a:spcAft>
          </a:pPr>
          <a:r>
            <a:rPr lang="ja-JP" altLang="en-US" sz="2400" b="1" kern="1200" dirty="0" smtClean="0">
              <a:solidFill>
                <a:schemeClr val="tx1"/>
              </a:solidFill>
              <a:latin typeface="MS PGothic" panose="020B0600070205080204" pitchFamily="34" charset="-128"/>
              <a:ea typeface="MS PGothic" panose="020B0600070205080204" pitchFamily="34" charset="-128"/>
              <a:cs typeface="FreesiaUPC" panose="020B0604020202020204" pitchFamily="34" charset="-34"/>
            </a:rPr>
            <a:t>質問と体験談を</a:t>
          </a:r>
          <a:r>
            <a:rPr lang="en-US" altLang="ja-JP" sz="2400" b="1" kern="1200" dirty="0" smtClean="0">
              <a:solidFill>
                <a:schemeClr val="tx1"/>
              </a:solidFill>
              <a:latin typeface="MS PGothic" panose="020B0600070205080204" pitchFamily="34" charset="-128"/>
              <a:ea typeface="MS PGothic" panose="020B0600070205080204" pitchFamily="34" charset="-128"/>
              <a:cs typeface="FreesiaUPC" panose="020B0604020202020204" pitchFamily="34" charset="-34"/>
            </a:rPr>
            <a:t/>
          </a:r>
          <a:br>
            <a:rPr lang="en-US" altLang="ja-JP" sz="2400" b="1" kern="1200" dirty="0" smtClean="0">
              <a:solidFill>
                <a:schemeClr val="tx1"/>
              </a:solidFill>
              <a:latin typeface="MS PGothic" panose="020B0600070205080204" pitchFamily="34" charset="-128"/>
              <a:ea typeface="MS PGothic" panose="020B0600070205080204" pitchFamily="34" charset="-128"/>
              <a:cs typeface="FreesiaUPC" panose="020B0604020202020204" pitchFamily="34" charset="-34"/>
            </a:rPr>
          </a:br>
          <a:r>
            <a:rPr lang="ja-JP" altLang="en-US" sz="2400" b="1" kern="1200" dirty="0" smtClean="0">
              <a:solidFill>
                <a:schemeClr val="tx1"/>
              </a:solidFill>
              <a:latin typeface="MS PGothic" panose="020B0600070205080204" pitchFamily="34" charset="-128"/>
              <a:ea typeface="MS PGothic" panose="020B0600070205080204" pitchFamily="34" charset="-128"/>
              <a:cs typeface="FreesiaUPC" panose="020B0604020202020204" pitchFamily="34" charset="-34"/>
            </a:rPr>
            <a:t>用意する</a:t>
          </a:r>
          <a:endParaRPr lang="en-US" sz="2400" b="1" kern="1200" dirty="0">
            <a:solidFill>
              <a:schemeClr val="tx1"/>
            </a:solidFill>
            <a:latin typeface="Georgia" pitchFamily="18" charset="0"/>
          </a:endParaRPr>
        </a:p>
      </dsp:txBody>
      <dsp:txXfrm>
        <a:off x="1" y="1314058"/>
        <a:ext cx="3336852" cy="941080"/>
      </dsp:txXfrm>
    </dsp:sp>
    <dsp:sp modelId="{2AB91DD7-F19B-48EF-AFB0-6752942632B4}">
      <dsp:nvSpPr>
        <dsp:cNvPr id="0" name=""/>
        <dsp:cNvSpPr/>
      </dsp:nvSpPr>
      <dsp:spPr>
        <a:xfrm>
          <a:off x="3257" y="2262975"/>
          <a:ext cx="3336852" cy="1171678"/>
        </a:xfrm>
        <a:prstGeom prst="roundRect">
          <a:avLst/>
        </a:prstGeom>
        <a:solidFill>
          <a:schemeClr val="accent4">
            <a:hueOff val="0"/>
            <a:satOff val="0"/>
            <a:lumOff val="0"/>
            <a:alphaOff val="0"/>
          </a:schemeClr>
        </a:solidFill>
        <a:ln>
          <a:noFill/>
        </a:ln>
        <a:effectLst>
          <a:glow rad="101600">
            <a:schemeClr val="accent4">
              <a:hueOff val="0"/>
              <a:satOff val="0"/>
              <a:lumOff val="0"/>
              <a:alphaOff val="0"/>
              <a:alpha val="10000"/>
            </a:schemeClr>
          </a:glow>
          <a:outerShdw blurRad="50800" dist="50800" dir="5400000" algn="tl" rotWithShape="0">
            <a:srgbClr val="7D7D7D">
              <a:alpha val="6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rtl="0">
            <a:lnSpc>
              <a:spcPct val="90000"/>
            </a:lnSpc>
            <a:spcBef>
              <a:spcPct val="0"/>
            </a:spcBef>
            <a:spcAft>
              <a:spcPct val="35000"/>
            </a:spcAft>
          </a:pPr>
          <a:r>
            <a:rPr lang="ja-JP" altLang="en-US" sz="2400" b="1" kern="1200" dirty="0" smtClean="0">
              <a:solidFill>
                <a:schemeClr val="tx1"/>
              </a:solidFill>
              <a:latin typeface="+mj-ea"/>
              <a:ea typeface="+mj-ea"/>
            </a:rPr>
            <a:t>会長エレクト配偶者</a:t>
          </a:r>
          <a:r>
            <a:rPr lang="en-US" altLang="ja-JP" sz="2400" b="1" kern="1200" dirty="0" smtClean="0">
              <a:solidFill>
                <a:schemeClr val="tx1"/>
              </a:solidFill>
              <a:latin typeface="+mj-ea"/>
              <a:ea typeface="+mj-ea"/>
            </a:rPr>
            <a:t/>
          </a:r>
          <a:br>
            <a:rPr lang="en-US" altLang="ja-JP" sz="2400" b="1" kern="1200" dirty="0" smtClean="0">
              <a:solidFill>
                <a:schemeClr val="tx1"/>
              </a:solidFill>
              <a:latin typeface="+mj-ea"/>
              <a:ea typeface="+mj-ea"/>
            </a:rPr>
          </a:br>
          <a:r>
            <a:rPr lang="ja-JP" altLang="en-US" sz="2400" b="1" kern="1200" dirty="0" smtClean="0">
              <a:solidFill>
                <a:schemeClr val="tx1"/>
              </a:solidFill>
              <a:latin typeface="+mj-ea"/>
              <a:ea typeface="+mj-ea"/>
            </a:rPr>
            <a:t>からの連絡を読む</a:t>
          </a:r>
          <a:endParaRPr lang="en-US" sz="2400" b="1" kern="1200" dirty="0">
            <a:solidFill>
              <a:schemeClr val="tx1"/>
            </a:solidFill>
            <a:latin typeface="+mj-ea"/>
            <a:ea typeface="+mj-ea"/>
          </a:endParaRPr>
        </a:p>
      </dsp:txBody>
      <dsp:txXfrm>
        <a:off x="3257" y="2262975"/>
        <a:ext cx="3336852" cy="1171678"/>
      </dsp:txXfrm>
    </dsp:sp>
    <dsp:sp modelId="{D3E6D60C-1CE2-43FB-8F3C-A80C32CFE3FD}">
      <dsp:nvSpPr>
        <dsp:cNvPr id="0" name=""/>
        <dsp:cNvSpPr/>
      </dsp:nvSpPr>
      <dsp:spPr>
        <a:xfrm>
          <a:off x="3" y="3463081"/>
          <a:ext cx="3340108" cy="1071119"/>
        </a:xfrm>
        <a:prstGeom prst="roundRect">
          <a:avLst/>
        </a:prstGeom>
        <a:solidFill>
          <a:schemeClr val="accent5">
            <a:hueOff val="0"/>
            <a:satOff val="0"/>
            <a:lumOff val="0"/>
            <a:alphaOff val="0"/>
          </a:schemeClr>
        </a:solidFill>
        <a:ln>
          <a:noFill/>
        </a:ln>
        <a:effectLst>
          <a:glow rad="101600">
            <a:schemeClr val="accent5">
              <a:hueOff val="0"/>
              <a:satOff val="0"/>
              <a:lumOff val="0"/>
              <a:alphaOff val="0"/>
              <a:alpha val="10000"/>
            </a:schemeClr>
          </a:glow>
          <a:outerShdw blurRad="50800" dist="50800" dir="5400000" algn="tl" rotWithShape="0">
            <a:srgbClr val="7D7D7D">
              <a:alpha val="6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rtl="0">
            <a:lnSpc>
              <a:spcPct val="90000"/>
            </a:lnSpc>
            <a:spcBef>
              <a:spcPct val="0"/>
            </a:spcBef>
            <a:spcAft>
              <a:spcPct val="35000"/>
            </a:spcAft>
          </a:pPr>
          <a:r>
            <a:rPr lang="ja-JP" altLang="en-US" sz="2400" b="1" kern="1200" dirty="0" smtClean="0">
              <a:solidFill>
                <a:schemeClr val="tx1"/>
              </a:solidFill>
              <a:latin typeface="+mj-ea"/>
              <a:ea typeface="+mj-ea"/>
            </a:rPr>
            <a:t>理事の配偶者と</a:t>
          </a:r>
          <a:r>
            <a:rPr lang="en-US" altLang="ja-JP" sz="2400" b="1" kern="1200" dirty="0" smtClean="0">
              <a:solidFill>
                <a:schemeClr val="tx1"/>
              </a:solidFill>
              <a:latin typeface="+mj-ea"/>
              <a:ea typeface="+mj-ea"/>
            </a:rPr>
            <a:t/>
          </a:r>
          <a:br>
            <a:rPr lang="en-US" altLang="ja-JP" sz="2400" b="1" kern="1200" dirty="0" smtClean="0">
              <a:solidFill>
                <a:schemeClr val="tx1"/>
              </a:solidFill>
              <a:latin typeface="+mj-ea"/>
              <a:ea typeface="+mj-ea"/>
            </a:rPr>
          </a:br>
          <a:r>
            <a:rPr lang="ja-JP" altLang="en-US" sz="2400" b="1" kern="1200" dirty="0" smtClean="0">
              <a:solidFill>
                <a:schemeClr val="tx1"/>
              </a:solidFill>
              <a:latin typeface="+mj-ea"/>
              <a:ea typeface="+mj-ea"/>
            </a:rPr>
            <a:t>連絡をとる</a:t>
          </a:r>
          <a:endParaRPr lang="en-US" sz="2400" b="1" kern="1200" dirty="0">
            <a:solidFill>
              <a:schemeClr val="tx1"/>
            </a:solidFill>
            <a:latin typeface="+mj-ea"/>
            <a:ea typeface="+mj-ea"/>
          </a:endParaRPr>
        </a:p>
      </dsp:txBody>
      <dsp:txXfrm>
        <a:off x="3" y="3463081"/>
        <a:ext cx="3340108" cy="107111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4#1">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9477808-89A4-4051-A7B7-BB8CEA783200}" type="datetimeFigureOut">
              <a:rPr kumimoji="1" lang="ja-JP" altLang="en-US" smtClean="0"/>
              <a:pPr/>
              <a:t>2017/9/1</a:t>
            </a:fld>
            <a:endParaRPr kumimoji="1" lang="ja-JP" altLang="en-US"/>
          </a:p>
        </p:txBody>
      </p:sp>
      <p:sp>
        <p:nvSpPr>
          <p:cNvPr id="4" name="スライド イメージ プレースホル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A348EF9-5140-4BFE-9E60-4FF74446B7D4}" type="slidenum">
              <a:rPr kumimoji="1" lang="ja-JP" altLang="en-US" smtClean="0"/>
              <a:pPr/>
              <a:t>&lt;#&gt;</a:t>
            </a:fld>
            <a:endParaRPr kumimoji="1" lang="ja-JP"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受賞資格</a:t>
            </a:r>
            <a:endParaRPr kumimoji="1" lang="en-US" altLang="ja-JP" dirty="0" smtClean="0"/>
          </a:p>
          <a:p>
            <a:r>
              <a:rPr kumimoji="1" lang="ja-JP" altLang="en-US" dirty="0" smtClean="0"/>
              <a:t>必須項目である２つの活動を完了し、その他のカテゴリーの項目をいくつか満たす</a:t>
            </a:r>
            <a:endParaRPr kumimoji="1" lang="en-US" altLang="ja-JP" dirty="0" smtClean="0"/>
          </a:p>
          <a:p>
            <a:r>
              <a:rPr kumimoji="1" lang="ja-JP" altLang="en-US" dirty="0" smtClean="0"/>
              <a:t>クラブがロータリーセントラルで報告する必要がある</a:t>
            </a:r>
            <a:endParaRPr kumimoji="1" lang="en-US" altLang="ja-JP" dirty="0" smtClean="0"/>
          </a:p>
          <a:p>
            <a:endParaRPr kumimoji="1" lang="ja-JP" altLang="en-US" dirty="0"/>
          </a:p>
        </p:txBody>
      </p:sp>
      <p:sp>
        <p:nvSpPr>
          <p:cNvPr id="4" name="スライド番号プレースホルダ 3"/>
          <p:cNvSpPr>
            <a:spLocks noGrp="1"/>
          </p:cNvSpPr>
          <p:nvPr>
            <p:ph type="sldNum" sz="quarter" idx="10"/>
          </p:nvPr>
        </p:nvSpPr>
        <p:spPr/>
        <p:txBody>
          <a:bodyPr/>
          <a:lstStyle/>
          <a:p>
            <a:fld id="{0437B523-1091-4A86-BA05-86A1C46A6F3D}" type="slidenum">
              <a:rPr kumimoji="1" lang="ja-JP" altLang="en-US" smtClean="0"/>
              <a:pPr/>
              <a:t>39</a:t>
            </a:fld>
            <a:endParaRPr kumimoji="1" lang="ja-JP"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AA348EF9-5140-4BFE-9E60-4FF74446B7D4}" type="slidenum">
              <a:rPr kumimoji="1" lang="ja-JP" altLang="en-US" smtClean="0"/>
              <a:pPr/>
              <a:t>48</a:t>
            </a:fld>
            <a:endParaRPr kumimoji="1" lang="ja-JP"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0437B523-1091-4A86-BA05-86A1C46A6F3D}" type="slidenum">
              <a:rPr kumimoji="1" lang="ja-JP" altLang="en-US" smtClean="0"/>
              <a:pPr/>
              <a:t>50</a:t>
            </a:fld>
            <a:endParaRPr kumimoji="1" lang="ja-JP"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7" name="フリーフォーム 6"/>
          <p:cNvSpPr>
            <a:spLocks/>
          </p:cNvSpPr>
          <p:nvPr/>
        </p:nvSpPr>
        <p:spPr bwMode="auto">
          <a:xfrm>
            <a:off x="0" y="0"/>
            <a:ext cx="9144000" cy="6858000"/>
          </a:xfrm>
          <a:custGeom>
            <a:avLst/>
            <a:gdLst/>
            <a:ahLst/>
            <a:cxnLst>
              <a:cxn ang="0">
                <a:pos x="1507" y="31"/>
              </a:cxn>
              <a:cxn ang="0">
                <a:pos x="2276" y="2364"/>
              </a:cxn>
              <a:cxn ang="0">
                <a:pos x="1595" y="73"/>
              </a:cxn>
              <a:cxn ang="0">
                <a:pos x="1611" y="431"/>
              </a:cxn>
              <a:cxn ang="0">
                <a:pos x="1247" y="702"/>
              </a:cxn>
              <a:cxn ang="0">
                <a:pos x="1148" y="816"/>
              </a:cxn>
              <a:cxn ang="0">
                <a:pos x="3304" y="1476"/>
              </a:cxn>
              <a:cxn ang="0">
                <a:pos x="1460" y="400"/>
              </a:cxn>
              <a:cxn ang="0">
                <a:pos x="11" y="982"/>
              </a:cxn>
              <a:cxn ang="0">
                <a:pos x="3881" y="192"/>
              </a:cxn>
              <a:cxn ang="0">
                <a:pos x="2790" y="395"/>
              </a:cxn>
              <a:cxn ang="0">
                <a:pos x="3372" y="1003"/>
              </a:cxn>
              <a:cxn ang="0">
                <a:pos x="3408" y="1013"/>
              </a:cxn>
              <a:cxn ang="0">
                <a:pos x="3491" y="1179"/>
              </a:cxn>
              <a:cxn ang="0">
                <a:pos x="3341" y="1642"/>
              </a:cxn>
              <a:cxn ang="0">
                <a:pos x="3169" y="2057"/>
              </a:cxn>
              <a:cxn ang="0">
                <a:pos x="3013" y="2359"/>
              </a:cxn>
              <a:cxn ang="0">
                <a:pos x="317" y="2343"/>
              </a:cxn>
              <a:cxn ang="0">
                <a:pos x="327" y="2696"/>
              </a:cxn>
              <a:cxn ang="0">
                <a:pos x="2665" y="2852"/>
              </a:cxn>
              <a:cxn ang="0">
                <a:pos x="4385" y="3065"/>
              </a:cxn>
              <a:cxn ang="0">
                <a:pos x="4219" y="2411"/>
              </a:cxn>
              <a:cxn ang="0">
                <a:pos x="4328" y="1455"/>
              </a:cxn>
              <a:cxn ang="0">
                <a:pos x="4193" y="1366"/>
              </a:cxn>
              <a:cxn ang="0">
                <a:pos x="4182" y="769"/>
              </a:cxn>
              <a:cxn ang="0">
                <a:pos x="4369" y="515"/>
              </a:cxn>
              <a:cxn ang="0">
                <a:pos x="307" y="2925"/>
              </a:cxn>
              <a:cxn ang="0">
                <a:pos x="4317" y="2811"/>
              </a:cxn>
              <a:cxn ang="0">
                <a:pos x="3855" y="270"/>
              </a:cxn>
              <a:cxn ang="0">
                <a:pos x="4292" y="2889"/>
              </a:cxn>
              <a:cxn ang="0">
                <a:pos x="4203" y="2717"/>
              </a:cxn>
              <a:cxn ang="0">
                <a:pos x="4027" y="2551"/>
              </a:cxn>
              <a:cxn ang="0">
                <a:pos x="348" y="1190"/>
              </a:cxn>
              <a:cxn ang="0">
                <a:pos x="790" y="634"/>
              </a:cxn>
              <a:cxn ang="0">
                <a:pos x="172" y="650"/>
              </a:cxn>
              <a:cxn ang="0">
                <a:pos x="78" y="1341"/>
              </a:cxn>
              <a:cxn ang="0">
                <a:pos x="509" y="857"/>
              </a:cxn>
              <a:cxn ang="0">
                <a:pos x="218" y="946"/>
              </a:cxn>
              <a:cxn ang="0">
                <a:pos x="333" y="1938"/>
              </a:cxn>
              <a:cxn ang="0">
                <a:pos x="244" y="1377"/>
              </a:cxn>
              <a:cxn ang="0">
                <a:pos x="629" y="1122"/>
              </a:cxn>
              <a:cxn ang="0">
                <a:pos x="795" y="587"/>
              </a:cxn>
              <a:cxn ang="0">
                <a:pos x="198" y="1341"/>
              </a:cxn>
              <a:cxn ang="0">
                <a:pos x="3865" y="99"/>
              </a:cxn>
              <a:cxn ang="0">
                <a:pos x="3315" y="899"/>
              </a:cxn>
              <a:cxn ang="0">
                <a:pos x="2276" y="2364"/>
              </a:cxn>
              <a:cxn ang="0">
                <a:pos x="3777" y="37"/>
              </a:cxn>
              <a:cxn ang="0">
                <a:pos x="125" y="1481"/>
              </a:cxn>
              <a:cxn ang="0">
                <a:pos x="114" y="1382"/>
              </a:cxn>
              <a:cxn ang="0">
                <a:pos x="2276" y="2364"/>
              </a:cxn>
              <a:cxn ang="0">
                <a:pos x="847" y="774"/>
              </a:cxn>
              <a:cxn ang="0">
                <a:pos x="1091" y="759"/>
              </a:cxn>
              <a:cxn ang="0">
                <a:pos x="1148" y="743"/>
              </a:cxn>
              <a:cxn ang="0">
                <a:pos x="889" y="831"/>
              </a:cxn>
              <a:cxn ang="0">
                <a:pos x="1018" y="857"/>
              </a:cxn>
              <a:cxn ang="0">
                <a:pos x="915" y="702"/>
              </a:cxn>
              <a:cxn ang="0">
                <a:pos x="1387" y="151"/>
              </a:cxn>
              <a:cxn ang="0">
                <a:pos x="1294" y="322"/>
              </a:cxn>
              <a:cxn ang="0">
                <a:pos x="1356" y="535"/>
              </a:cxn>
              <a:cxn ang="0">
                <a:pos x="1231" y="374"/>
              </a:cxn>
              <a:cxn ang="0">
                <a:pos x="1024" y="489"/>
              </a:cxn>
              <a:cxn ang="0">
                <a:pos x="1231" y="753"/>
              </a:cxn>
              <a:cxn ang="0">
                <a:pos x="1237" y="535"/>
              </a:cxn>
            </a:cxnLst>
            <a:rect l="0" t="0" r="0" b="0"/>
            <a:pathLst>
              <a:path w="4395" h="3107">
                <a:moveTo>
                  <a:pt x="2276" y="2364"/>
                </a:moveTo>
                <a:lnTo>
                  <a:pt x="2291" y="2380"/>
                </a:lnTo>
                <a:lnTo>
                  <a:pt x="2322" y="2385"/>
                </a:lnTo>
                <a:lnTo>
                  <a:pt x="2354" y="2390"/>
                </a:lnTo>
                <a:lnTo>
                  <a:pt x="2385" y="2380"/>
                </a:lnTo>
                <a:lnTo>
                  <a:pt x="2364" y="2369"/>
                </a:lnTo>
                <a:lnTo>
                  <a:pt x="2333" y="2369"/>
                </a:lnTo>
                <a:lnTo>
                  <a:pt x="2302" y="2364"/>
                </a:lnTo>
                <a:lnTo>
                  <a:pt x="2281" y="2364"/>
                </a:lnTo>
                <a:lnTo>
                  <a:pt x="2271" y="2364"/>
                </a:lnTo>
                <a:lnTo>
                  <a:pt x="2271" y="2364"/>
                </a:lnTo>
                <a:lnTo>
                  <a:pt x="2276" y="2364"/>
                </a:lnTo>
                <a:lnTo>
                  <a:pt x="2286" y="135"/>
                </a:lnTo>
                <a:lnTo>
                  <a:pt x="2302" y="130"/>
                </a:lnTo>
                <a:lnTo>
                  <a:pt x="2312" y="125"/>
                </a:lnTo>
                <a:lnTo>
                  <a:pt x="2317" y="135"/>
                </a:lnTo>
                <a:lnTo>
                  <a:pt x="2328" y="130"/>
                </a:lnTo>
                <a:lnTo>
                  <a:pt x="2343" y="151"/>
                </a:lnTo>
                <a:lnTo>
                  <a:pt x="2343" y="156"/>
                </a:lnTo>
                <a:lnTo>
                  <a:pt x="2348" y="151"/>
                </a:lnTo>
                <a:lnTo>
                  <a:pt x="2348" y="146"/>
                </a:lnTo>
                <a:lnTo>
                  <a:pt x="2348" y="140"/>
                </a:lnTo>
                <a:lnTo>
                  <a:pt x="2343" y="125"/>
                </a:lnTo>
                <a:lnTo>
                  <a:pt x="2354" y="125"/>
                </a:lnTo>
                <a:lnTo>
                  <a:pt x="2364" y="135"/>
                </a:lnTo>
                <a:lnTo>
                  <a:pt x="2369" y="135"/>
                </a:lnTo>
                <a:lnTo>
                  <a:pt x="2374" y="130"/>
                </a:lnTo>
                <a:lnTo>
                  <a:pt x="2374" y="125"/>
                </a:lnTo>
                <a:lnTo>
                  <a:pt x="2374" y="120"/>
                </a:lnTo>
                <a:lnTo>
                  <a:pt x="2364" y="114"/>
                </a:lnTo>
                <a:lnTo>
                  <a:pt x="2380" y="104"/>
                </a:lnTo>
                <a:lnTo>
                  <a:pt x="2364" y="99"/>
                </a:lnTo>
                <a:lnTo>
                  <a:pt x="2359" y="99"/>
                </a:lnTo>
                <a:lnTo>
                  <a:pt x="2348" y="104"/>
                </a:lnTo>
                <a:lnTo>
                  <a:pt x="2354" y="89"/>
                </a:lnTo>
                <a:lnTo>
                  <a:pt x="2328" y="94"/>
                </a:lnTo>
                <a:lnTo>
                  <a:pt x="2322" y="89"/>
                </a:lnTo>
                <a:lnTo>
                  <a:pt x="2322" y="78"/>
                </a:lnTo>
                <a:lnTo>
                  <a:pt x="2312" y="78"/>
                </a:lnTo>
                <a:lnTo>
                  <a:pt x="2297" y="78"/>
                </a:lnTo>
                <a:lnTo>
                  <a:pt x="2297" y="83"/>
                </a:lnTo>
                <a:lnTo>
                  <a:pt x="2297" y="89"/>
                </a:lnTo>
                <a:lnTo>
                  <a:pt x="2302" y="94"/>
                </a:lnTo>
                <a:lnTo>
                  <a:pt x="2286" y="109"/>
                </a:lnTo>
                <a:lnTo>
                  <a:pt x="2302" y="104"/>
                </a:lnTo>
                <a:lnTo>
                  <a:pt x="2297" y="109"/>
                </a:lnTo>
                <a:lnTo>
                  <a:pt x="2286" y="135"/>
                </a:lnTo>
                <a:lnTo>
                  <a:pt x="2276" y="2364"/>
                </a:lnTo>
                <a:lnTo>
                  <a:pt x="2338" y="302"/>
                </a:lnTo>
                <a:lnTo>
                  <a:pt x="2328" y="312"/>
                </a:lnTo>
                <a:lnTo>
                  <a:pt x="2322" y="312"/>
                </a:lnTo>
                <a:lnTo>
                  <a:pt x="2328" y="302"/>
                </a:lnTo>
                <a:lnTo>
                  <a:pt x="2322" y="302"/>
                </a:lnTo>
                <a:lnTo>
                  <a:pt x="2317" y="302"/>
                </a:lnTo>
                <a:lnTo>
                  <a:pt x="2322" y="296"/>
                </a:lnTo>
                <a:lnTo>
                  <a:pt x="2328" y="291"/>
                </a:lnTo>
                <a:lnTo>
                  <a:pt x="2317" y="296"/>
                </a:lnTo>
                <a:lnTo>
                  <a:pt x="2317" y="291"/>
                </a:lnTo>
                <a:lnTo>
                  <a:pt x="2307" y="302"/>
                </a:lnTo>
                <a:lnTo>
                  <a:pt x="2302" y="312"/>
                </a:lnTo>
                <a:lnTo>
                  <a:pt x="2297" y="312"/>
                </a:lnTo>
                <a:lnTo>
                  <a:pt x="2297" y="317"/>
                </a:lnTo>
                <a:lnTo>
                  <a:pt x="2302" y="317"/>
                </a:lnTo>
                <a:lnTo>
                  <a:pt x="2302" y="322"/>
                </a:lnTo>
                <a:lnTo>
                  <a:pt x="2307" y="322"/>
                </a:lnTo>
                <a:lnTo>
                  <a:pt x="2307" y="327"/>
                </a:lnTo>
                <a:lnTo>
                  <a:pt x="2307" y="333"/>
                </a:lnTo>
                <a:lnTo>
                  <a:pt x="2317" y="327"/>
                </a:lnTo>
                <a:lnTo>
                  <a:pt x="2317" y="322"/>
                </a:lnTo>
                <a:lnTo>
                  <a:pt x="2328" y="327"/>
                </a:lnTo>
                <a:lnTo>
                  <a:pt x="2328" y="333"/>
                </a:lnTo>
                <a:lnTo>
                  <a:pt x="2328" y="327"/>
                </a:lnTo>
                <a:lnTo>
                  <a:pt x="2328" y="322"/>
                </a:lnTo>
                <a:lnTo>
                  <a:pt x="2328" y="317"/>
                </a:lnTo>
                <a:lnTo>
                  <a:pt x="2322" y="317"/>
                </a:lnTo>
                <a:lnTo>
                  <a:pt x="2338" y="312"/>
                </a:lnTo>
                <a:lnTo>
                  <a:pt x="2338" y="302"/>
                </a:lnTo>
                <a:lnTo>
                  <a:pt x="2276" y="2364"/>
                </a:lnTo>
                <a:lnTo>
                  <a:pt x="2390" y="78"/>
                </a:lnTo>
                <a:lnTo>
                  <a:pt x="2369" y="83"/>
                </a:lnTo>
                <a:lnTo>
                  <a:pt x="2390" y="89"/>
                </a:lnTo>
                <a:lnTo>
                  <a:pt x="2390" y="78"/>
                </a:lnTo>
                <a:lnTo>
                  <a:pt x="2276" y="2364"/>
                </a:lnTo>
                <a:lnTo>
                  <a:pt x="2359" y="83"/>
                </a:lnTo>
                <a:lnTo>
                  <a:pt x="2354" y="89"/>
                </a:lnTo>
                <a:lnTo>
                  <a:pt x="2369" y="83"/>
                </a:lnTo>
                <a:lnTo>
                  <a:pt x="2359" y="83"/>
                </a:lnTo>
                <a:lnTo>
                  <a:pt x="2276" y="2364"/>
                </a:lnTo>
                <a:lnTo>
                  <a:pt x="1481" y="47"/>
                </a:lnTo>
                <a:lnTo>
                  <a:pt x="1481" y="52"/>
                </a:lnTo>
                <a:lnTo>
                  <a:pt x="1486" y="52"/>
                </a:lnTo>
                <a:lnTo>
                  <a:pt x="1486" y="57"/>
                </a:lnTo>
                <a:lnTo>
                  <a:pt x="1486" y="52"/>
                </a:lnTo>
                <a:lnTo>
                  <a:pt x="1491" y="52"/>
                </a:lnTo>
                <a:lnTo>
                  <a:pt x="1496" y="47"/>
                </a:lnTo>
                <a:lnTo>
                  <a:pt x="1502" y="47"/>
                </a:lnTo>
                <a:lnTo>
                  <a:pt x="1496" y="52"/>
                </a:lnTo>
                <a:lnTo>
                  <a:pt x="1502" y="52"/>
                </a:lnTo>
                <a:lnTo>
                  <a:pt x="1507" y="52"/>
                </a:lnTo>
                <a:lnTo>
                  <a:pt x="1507" y="47"/>
                </a:lnTo>
                <a:lnTo>
                  <a:pt x="1512" y="47"/>
                </a:lnTo>
                <a:lnTo>
                  <a:pt x="1517" y="42"/>
                </a:lnTo>
                <a:lnTo>
                  <a:pt x="1517" y="37"/>
                </a:lnTo>
                <a:lnTo>
                  <a:pt x="1507" y="37"/>
                </a:lnTo>
                <a:lnTo>
                  <a:pt x="1507" y="31"/>
                </a:lnTo>
                <a:lnTo>
                  <a:pt x="1502" y="26"/>
                </a:lnTo>
                <a:lnTo>
                  <a:pt x="1496" y="31"/>
                </a:lnTo>
                <a:lnTo>
                  <a:pt x="1491" y="31"/>
                </a:lnTo>
                <a:lnTo>
                  <a:pt x="1486" y="37"/>
                </a:lnTo>
                <a:lnTo>
                  <a:pt x="1481" y="47"/>
                </a:lnTo>
                <a:lnTo>
                  <a:pt x="2276" y="2364"/>
                </a:lnTo>
                <a:lnTo>
                  <a:pt x="1476" y="172"/>
                </a:lnTo>
                <a:lnTo>
                  <a:pt x="1486" y="172"/>
                </a:lnTo>
                <a:lnTo>
                  <a:pt x="1491" y="166"/>
                </a:lnTo>
                <a:lnTo>
                  <a:pt x="1486" y="161"/>
                </a:lnTo>
                <a:lnTo>
                  <a:pt x="1476" y="166"/>
                </a:lnTo>
                <a:lnTo>
                  <a:pt x="1476" y="172"/>
                </a:lnTo>
                <a:lnTo>
                  <a:pt x="2276" y="2364"/>
                </a:lnTo>
                <a:lnTo>
                  <a:pt x="2686" y="2250"/>
                </a:lnTo>
                <a:lnTo>
                  <a:pt x="2702" y="2234"/>
                </a:lnTo>
                <a:lnTo>
                  <a:pt x="2702" y="2229"/>
                </a:lnTo>
                <a:lnTo>
                  <a:pt x="2691" y="2224"/>
                </a:lnTo>
                <a:lnTo>
                  <a:pt x="2681" y="2218"/>
                </a:lnTo>
                <a:lnTo>
                  <a:pt x="2681" y="2213"/>
                </a:lnTo>
                <a:lnTo>
                  <a:pt x="2686" y="2208"/>
                </a:lnTo>
                <a:lnTo>
                  <a:pt x="2671" y="2218"/>
                </a:lnTo>
                <a:lnTo>
                  <a:pt x="2660" y="2229"/>
                </a:lnTo>
                <a:lnTo>
                  <a:pt x="2655" y="2239"/>
                </a:lnTo>
                <a:lnTo>
                  <a:pt x="2660" y="2250"/>
                </a:lnTo>
                <a:lnTo>
                  <a:pt x="2671" y="2250"/>
                </a:lnTo>
                <a:lnTo>
                  <a:pt x="2686" y="2250"/>
                </a:lnTo>
                <a:lnTo>
                  <a:pt x="2276" y="2364"/>
                </a:lnTo>
                <a:lnTo>
                  <a:pt x="1683" y="21"/>
                </a:lnTo>
                <a:lnTo>
                  <a:pt x="1683" y="26"/>
                </a:lnTo>
                <a:lnTo>
                  <a:pt x="1683" y="31"/>
                </a:lnTo>
                <a:lnTo>
                  <a:pt x="1689" y="31"/>
                </a:lnTo>
                <a:lnTo>
                  <a:pt x="1689" y="37"/>
                </a:lnTo>
                <a:lnTo>
                  <a:pt x="1689" y="31"/>
                </a:lnTo>
                <a:lnTo>
                  <a:pt x="1694" y="37"/>
                </a:lnTo>
                <a:lnTo>
                  <a:pt x="1694" y="31"/>
                </a:lnTo>
                <a:lnTo>
                  <a:pt x="1699" y="37"/>
                </a:lnTo>
                <a:lnTo>
                  <a:pt x="1699" y="31"/>
                </a:lnTo>
                <a:lnTo>
                  <a:pt x="1704" y="31"/>
                </a:lnTo>
                <a:lnTo>
                  <a:pt x="1709" y="26"/>
                </a:lnTo>
                <a:lnTo>
                  <a:pt x="1709" y="21"/>
                </a:lnTo>
                <a:lnTo>
                  <a:pt x="1709" y="26"/>
                </a:lnTo>
                <a:lnTo>
                  <a:pt x="1715" y="21"/>
                </a:lnTo>
                <a:lnTo>
                  <a:pt x="1715" y="16"/>
                </a:lnTo>
                <a:lnTo>
                  <a:pt x="1715" y="11"/>
                </a:lnTo>
                <a:lnTo>
                  <a:pt x="1715" y="5"/>
                </a:lnTo>
                <a:lnTo>
                  <a:pt x="1709" y="5"/>
                </a:lnTo>
                <a:lnTo>
                  <a:pt x="1704" y="5"/>
                </a:lnTo>
                <a:lnTo>
                  <a:pt x="1699" y="11"/>
                </a:lnTo>
                <a:lnTo>
                  <a:pt x="1689" y="16"/>
                </a:lnTo>
                <a:lnTo>
                  <a:pt x="1683" y="21"/>
                </a:lnTo>
                <a:lnTo>
                  <a:pt x="2276" y="2364"/>
                </a:lnTo>
                <a:lnTo>
                  <a:pt x="1496" y="639"/>
                </a:lnTo>
                <a:lnTo>
                  <a:pt x="1496" y="644"/>
                </a:lnTo>
                <a:lnTo>
                  <a:pt x="1502" y="644"/>
                </a:lnTo>
                <a:lnTo>
                  <a:pt x="1507" y="639"/>
                </a:lnTo>
                <a:lnTo>
                  <a:pt x="1502" y="639"/>
                </a:lnTo>
                <a:lnTo>
                  <a:pt x="1496" y="639"/>
                </a:lnTo>
                <a:lnTo>
                  <a:pt x="2276" y="2364"/>
                </a:lnTo>
                <a:lnTo>
                  <a:pt x="1637" y="348"/>
                </a:lnTo>
                <a:lnTo>
                  <a:pt x="1642" y="353"/>
                </a:lnTo>
                <a:lnTo>
                  <a:pt x="1637" y="359"/>
                </a:lnTo>
                <a:lnTo>
                  <a:pt x="1642" y="359"/>
                </a:lnTo>
                <a:lnTo>
                  <a:pt x="1637" y="359"/>
                </a:lnTo>
                <a:lnTo>
                  <a:pt x="1642" y="359"/>
                </a:lnTo>
                <a:lnTo>
                  <a:pt x="1637" y="364"/>
                </a:lnTo>
                <a:lnTo>
                  <a:pt x="1642" y="364"/>
                </a:lnTo>
                <a:lnTo>
                  <a:pt x="1642" y="369"/>
                </a:lnTo>
                <a:lnTo>
                  <a:pt x="1647" y="369"/>
                </a:lnTo>
                <a:lnTo>
                  <a:pt x="1647" y="374"/>
                </a:lnTo>
                <a:lnTo>
                  <a:pt x="1647" y="369"/>
                </a:lnTo>
                <a:lnTo>
                  <a:pt x="1647" y="374"/>
                </a:lnTo>
                <a:lnTo>
                  <a:pt x="1652" y="369"/>
                </a:lnTo>
                <a:lnTo>
                  <a:pt x="1652" y="374"/>
                </a:lnTo>
                <a:lnTo>
                  <a:pt x="1652" y="369"/>
                </a:lnTo>
                <a:lnTo>
                  <a:pt x="1657" y="369"/>
                </a:lnTo>
                <a:lnTo>
                  <a:pt x="1663" y="369"/>
                </a:lnTo>
                <a:lnTo>
                  <a:pt x="1668" y="369"/>
                </a:lnTo>
                <a:lnTo>
                  <a:pt x="1673" y="364"/>
                </a:lnTo>
                <a:lnTo>
                  <a:pt x="1673" y="369"/>
                </a:lnTo>
                <a:lnTo>
                  <a:pt x="1673" y="364"/>
                </a:lnTo>
                <a:lnTo>
                  <a:pt x="1678" y="364"/>
                </a:lnTo>
                <a:lnTo>
                  <a:pt x="1683" y="359"/>
                </a:lnTo>
                <a:lnTo>
                  <a:pt x="1689" y="353"/>
                </a:lnTo>
                <a:lnTo>
                  <a:pt x="1694" y="348"/>
                </a:lnTo>
                <a:lnTo>
                  <a:pt x="1689" y="343"/>
                </a:lnTo>
                <a:lnTo>
                  <a:pt x="1694" y="343"/>
                </a:lnTo>
                <a:lnTo>
                  <a:pt x="1694" y="338"/>
                </a:lnTo>
                <a:lnTo>
                  <a:pt x="1689" y="338"/>
                </a:lnTo>
                <a:lnTo>
                  <a:pt x="1689" y="333"/>
                </a:lnTo>
                <a:lnTo>
                  <a:pt x="1683" y="333"/>
                </a:lnTo>
                <a:lnTo>
                  <a:pt x="1678" y="327"/>
                </a:lnTo>
                <a:lnTo>
                  <a:pt x="1673" y="333"/>
                </a:lnTo>
                <a:lnTo>
                  <a:pt x="1673" y="327"/>
                </a:lnTo>
                <a:lnTo>
                  <a:pt x="1673" y="333"/>
                </a:lnTo>
                <a:lnTo>
                  <a:pt x="1668" y="333"/>
                </a:lnTo>
                <a:lnTo>
                  <a:pt x="1663" y="333"/>
                </a:lnTo>
                <a:lnTo>
                  <a:pt x="1657" y="338"/>
                </a:lnTo>
                <a:lnTo>
                  <a:pt x="1652" y="338"/>
                </a:lnTo>
                <a:lnTo>
                  <a:pt x="1647" y="338"/>
                </a:lnTo>
                <a:lnTo>
                  <a:pt x="1652" y="338"/>
                </a:lnTo>
                <a:lnTo>
                  <a:pt x="1652" y="343"/>
                </a:lnTo>
                <a:lnTo>
                  <a:pt x="1647" y="343"/>
                </a:lnTo>
                <a:lnTo>
                  <a:pt x="1637" y="343"/>
                </a:lnTo>
                <a:lnTo>
                  <a:pt x="1637" y="348"/>
                </a:lnTo>
                <a:lnTo>
                  <a:pt x="2276" y="2364"/>
                </a:lnTo>
                <a:lnTo>
                  <a:pt x="1580" y="203"/>
                </a:lnTo>
                <a:lnTo>
                  <a:pt x="1574" y="203"/>
                </a:lnTo>
                <a:lnTo>
                  <a:pt x="1574" y="208"/>
                </a:lnTo>
                <a:lnTo>
                  <a:pt x="1580" y="208"/>
                </a:lnTo>
                <a:lnTo>
                  <a:pt x="1580" y="203"/>
                </a:lnTo>
                <a:lnTo>
                  <a:pt x="2276" y="2364"/>
                </a:lnTo>
                <a:lnTo>
                  <a:pt x="3523" y="1185"/>
                </a:lnTo>
                <a:lnTo>
                  <a:pt x="3512" y="1195"/>
                </a:lnTo>
                <a:lnTo>
                  <a:pt x="3507" y="1195"/>
                </a:lnTo>
                <a:lnTo>
                  <a:pt x="3512" y="1195"/>
                </a:lnTo>
                <a:lnTo>
                  <a:pt x="3523" y="1185"/>
                </a:lnTo>
                <a:lnTo>
                  <a:pt x="2276" y="2364"/>
                </a:lnTo>
                <a:lnTo>
                  <a:pt x="1580" y="390"/>
                </a:lnTo>
                <a:lnTo>
                  <a:pt x="1564" y="390"/>
                </a:lnTo>
                <a:lnTo>
                  <a:pt x="1554" y="400"/>
                </a:lnTo>
                <a:lnTo>
                  <a:pt x="1559" y="400"/>
                </a:lnTo>
                <a:lnTo>
                  <a:pt x="1559" y="405"/>
                </a:lnTo>
                <a:lnTo>
                  <a:pt x="1559" y="400"/>
                </a:lnTo>
                <a:lnTo>
                  <a:pt x="1559" y="405"/>
                </a:lnTo>
                <a:lnTo>
                  <a:pt x="1564" y="400"/>
                </a:lnTo>
                <a:lnTo>
                  <a:pt x="1564" y="405"/>
                </a:lnTo>
                <a:lnTo>
                  <a:pt x="1564" y="400"/>
                </a:lnTo>
                <a:lnTo>
                  <a:pt x="1574" y="400"/>
                </a:lnTo>
                <a:lnTo>
                  <a:pt x="1574" y="395"/>
                </a:lnTo>
                <a:lnTo>
                  <a:pt x="1580" y="395"/>
                </a:lnTo>
                <a:lnTo>
                  <a:pt x="1580" y="390"/>
                </a:lnTo>
                <a:lnTo>
                  <a:pt x="2276" y="2364"/>
                </a:lnTo>
                <a:lnTo>
                  <a:pt x="1554" y="89"/>
                </a:lnTo>
                <a:lnTo>
                  <a:pt x="1554" y="94"/>
                </a:lnTo>
                <a:lnTo>
                  <a:pt x="1559" y="89"/>
                </a:lnTo>
                <a:lnTo>
                  <a:pt x="1559" y="94"/>
                </a:lnTo>
                <a:lnTo>
                  <a:pt x="1564" y="94"/>
                </a:lnTo>
                <a:lnTo>
                  <a:pt x="1574" y="89"/>
                </a:lnTo>
                <a:lnTo>
                  <a:pt x="1574" y="94"/>
                </a:lnTo>
                <a:lnTo>
                  <a:pt x="1574" y="89"/>
                </a:lnTo>
                <a:lnTo>
                  <a:pt x="1580" y="89"/>
                </a:lnTo>
                <a:lnTo>
                  <a:pt x="1580" y="94"/>
                </a:lnTo>
                <a:lnTo>
                  <a:pt x="1580" y="89"/>
                </a:lnTo>
                <a:lnTo>
                  <a:pt x="1585" y="89"/>
                </a:lnTo>
                <a:lnTo>
                  <a:pt x="1590" y="83"/>
                </a:lnTo>
                <a:lnTo>
                  <a:pt x="1590" y="78"/>
                </a:lnTo>
                <a:lnTo>
                  <a:pt x="1595" y="83"/>
                </a:lnTo>
                <a:lnTo>
                  <a:pt x="1590" y="83"/>
                </a:lnTo>
                <a:lnTo>
                  <a:pt x="1590" y="89"/>
                </a:lnTo>
                <a:lnTo>
                  <a:pt x="1590" y="94"/>
                </a:lnTo>
                <a:lnTo>
                  <a:pt x="1585" y="99"/>
                </a:lnTo>
                <a:lnTo>
                  <a:pt x="1590" y="94"/>
                </a:lnTo>
                <a:lnTo>
                  <a:pt x="1590" y="99"/>
                </a:lnTo>
                <a:lnTo>
                  <a:pt x="1590" y="104"/>
                </a:lnTo>
                <a:lnTo>
                  <a:pt x="1595" y="104"/>
                </a:lnTo>
                <a:lnTo>
                  <a:pt x="1600" y="104"/>
                </a:lnTo>
                <a:lnTo>
                  <a:pt x="1600" y="109"/>
                </a:lnTo>
                <a:lnTo>
                  <a:pt x="1606" y="104"/>
                </a:lnTo>
                <a:lnTo>
                  <a:pt x="1606" y="109"/>
                </a:lnTo>
                <a:lnTo>
                  <a:pt x="1606" y="104"/>
                </a:lnTo>
                <a:lnTo>
                  <a:pt x="1611" y="109"/>
                </a:lnTo>
                <a:lnTo>
                  <a:pt x="1611" y="104"/>
                </a:lnTo>
                <a:lnTo>
                  <a:pt x="1611" y="109"/>
                </a:lnTo>
                <a:lnTo>
                  <a:pt x="1600" y="120"/>
                </a:lnTo>
                <a:lnTo>
                  <a:pt x="1600" y="125"/>
                </a:lnTo>
                <a:lnTo>
                  <a:pt x="1595" y="125"/>
                </a:lnTo>
                <a:lnTo>
                  <a:pt x="1600" y="125"/>
                </a:lnTo>
                <a:lnTo>
                  <a:pt x="1600" y="130"/>
                </a:lnTo>
                <a:lnTo>
                  <a:pt x="1600" y="125"/>
                </a:lnTo>
                <a:lnTo>
                  <a:pt x="1600" y="130"/>
                </a:lnTo>
                <a:lnTo>
                  <a:pt x="1606" y="130"/>
                </a:lnTo>
                <a:lnTo>
                  <a:pt x="1611" y="130"/>
                </a:lnTo>
                <a:lnTo>
                  <a:pt x="1616" y="125"/>
                </a:lnTo>
                <a:lnTo>
                  <a:pt x="1616" y="120"/>
                </a:lnTo>
                <a:lnTo>
                  <a:pt x="1621" y="120"/>
                </a:lnTo>
                <a:lnTo>
                  <a:pt x="1621" y="109"/>
                </a:lnTo>
                <a:lnTo>
                  <a:pt x="1616" y="109"/>
                </a:lnTo>
                <a:lnTo>
                  <a:pt x="1611" y="109"/>
                </a:lnTo>
                <a:lnTo>
                  <a:pt x="1616" y="104"/>
                </a:lnTo>
                <a:lnTo>
                  <a:pt x="1621" y="104"/>
                </a:lnTo>
                <a:lnTo>
                  <a:pt x="1626" y="99"/>
                </a:lnTo>
                <a:lnTo>
                  <a:pt x="1632" y="99"/>
                </a:lnTo>
                <a:lnTo>
                  <a:pt x="1637" y="94"/>
                </a:lnTo>
                <a:lnTo>
                  <a:pt x="1637" y="83"/>
                </a:lnTo>
                <a:lnTo>
                  <a:pt x="1642" y="89"/>
                </a:lnTo>
                <a:lnTo>
                  <a:pt x="1637" y="83"/>
                </a:lnTo>
                <a:lnTo>
                  <a:pt x="1642" y="83"/>
                </a:lnTo>
                <a:lnTo>
                  <a:pt x="1642" y="78"/>
                </a:lnTo>
                <a:lnTo>
                  <a:pt x="1642" y="73"/>
                </a:lnTo>
                <a:lnTo>
                  <a:pt x="1637" y="73"/>
                </a:lnTo>
                <a:lnTo>
                  <a:pt x="1642" y="73"/>
                </a:lnTo>
                <a:lnTo>
                  <a:pt x="1637" y="73"/>
                </a:lnTo>
                <a:lnTo>
                  <a:pt x="1642" y="68"/>
                </a:lnTo>
                <a:lnTo>
                  <a:pt x="1637" y="68"/>
                </a:lnTo>
                <a:lnTo>
                  <a:pt x="1632" y="68"/>
                </a:lnTo>
                <a:lnTo>
                  <a:pt x="1632" y="63"/>
                </a:lnTo>
                <a:lnTo>
                  <a:pt x="1626" y="68"/>
                </a:lnTo>
                <a:lnTo>
                  <a:pt x="1626" y="63"/>
                </a:lnTo>
                <a:lnTo>
                  <a:pt x="1626" y="68"/>
                </a:lnTo>
                <a:lnTo>
                  <a:pt x="1621" y="63"/>
                </a:lnTo>
                <a:lnTo>
                  <a:pt x="1621" y="68"/>
                </a:lnTo>
                <a:lnTo>
                  <a:pt x="1621" y="63"/>
                </a:lnTo>
                <a:lnTo>
                  <a:pt x="1616" y="63"/>
                </a:lnTo>
                <a:lnTo>
                  <a:pt x="1616" y="68"/>
                </a:lnTo>
                <a:lnTo>
                  <a:pt x="1611" y="68"/>
                </a:lnTo>
                <a:lnTo>
                  <a:pt x="1611" y="63"/>
                </a:lnTo>
                <a:lnTo>
                  <a:pt x="1611" y="68"/>
                </a:lnTo>
                <a:lnTo>
                  <a:pt x="1606" y="68"/>
                </a:lnTo>
                <a:lnTo>
                  <a:pt x="1600" y="68"/>
                </a:lnTo>
                <a:lnTo>
                  <a:pt x="1595" y="73"/>
                </a:lnTo>
                <a:lnTo>
                  <a:pt x="1595" y="68"/>
                </a:lnTo>
                <a:lnTo>
                  <a:pt x="1590" y="68"/>
                </a:lnTo>
                <a:lnTo>
                  <a:pt x="1595" y="63"/>
                </a:lnTo>
                <a:lnTo>
                  <a:pt x="1590" y="63"/>
                </a:lnTo>
                <a:lnTo>
                  <a:pt x="1585" y="63"/>
                </a:lnTo>
                <a:lnTo>
                  <a:pt x="1574" y="68"/>
                </a:lnTo>
                <a:lnTo>
                  <a:pt x="1564" y="68"/>
                </a:lnTo>
                <a:lnTo>
                  <a:pt x="1559" y="73"/>
                </a:lnTo>
                <a:lnTo>
                  <a:pt x="1559" y="78"/>
                </a:lnTo>
                <a:lnTo>
                  <a:pt x="1554" y="83"/>
                </a:lnTo>
                <a:lnTo>
                  <a:pt x="1554" y="89"/>
                </a:lnTo>
                <a:lnTo>
                  <a:pt x="2276" y="2364"/>
                </a:lnTo>
                <a:lnTo>
                  <a:pt x="1642" y="442"/>
                </a:lnTo>
                <a:lnTo>
                  <a:pt x="1637" y="442"/>
                </a:lnTo>
                <a:lnTo>
                  <a:pt x="1632" y="442"/>
                </a:lnTo>
                <a:lnTo>
                  <a:pt x="1626" y="442"/>
                </a:lnTo>
                <a:lnTo>
                  <a:pt x="1616" y="452"/>
                </a:lnTo>
                <a:lnTo>
                  <a:pt x="1616" y="457"/>
                </a:lnTo>
                <a:lnTo>
                  <a:pt x="1611" y="463"/>
                </a:lnTo>
                <a:lnTo>
                  <a:pt x="1611" y="468"/>
                </a:lnTo>
                <a:lnTo>
                  <a:pt x="1616" y="468"/>
                </a:lnTo>
                <a:lnTo>
                  <a:pt x="1616" y="473"/>
                </a:lnTo>
                <a:lnTo>
                  <a:pt x="1621" y="468"/>
                </a:lnTo>
                <a:lnTo>
                  <a:pt x="1621" y="473"/>
                </a:lnTo>
                <a:lnTo>
                  <a:pt x="1626" y="468"/>
                </a:lnTo>
                <a:lnTo>
                  <a:pt x="1626" y="473"/>
                </a:lnTo>
                <a:lnTo>
                  <a:pt x="1632" y="468"/>
                </a:lnTo>
                <a:lnTo>
                  <a:pt x="1637" y="463"/>
                </a:lnTo>
                <a:lnTo>
                  <a:pt x="1637" y="457"/>
                </a:lnTo>
                <a:lnTo>
                  <a:pt x="1642" y="457"/>
                </a:lnTo>
                <a:lnTo>
                  <a:pt x="1642" y="452"/>
                </a:lnTo>
                <a:lnTo>
                  <a:pt x="1642" y="447"/>
                </a:lnTo>
                <a:lnTo>
                  <a:pt x="1642" y="442"/>
                </a:lnTo>
                <a:lnTo>
                  <a:pt x="2276" y="2364"/>
                </a:lnTo>
                <a:lnTo>
                  <a:pt x="1517" y="509"/>
                </a:lnTo>
                <a:lnTo>
                  <a:pt x="1517" y="504"/>
                </a:lnTo>
                <a:lnTo>
                  <a:pt x="1517" y="499"/>
                </a:lnTo>
                <a:lnTo>
                  <a:pt x="1512" y="499"/>
                </a:lnTo>
                <a:lnTo>
                  <a:pt x="1507" y="499"/>
                </a:lnTo>
                <a:lnTo>
                  <a:pt x="1496" y="504"/>
                </a:lnTo>
                <a:lnTo>
                  <a:pt x="1491" y="504"/>
                </a:lnTo>
                <a:lnTo>
                  <a:pt x="1486" y="509"/>
                </a:lnTo>
                <a:lnTo>
                  <a:pt x="1486" y="515"/>
                </a:lnTo>
                <a:lnTo>
                  <a:pt x="1481" y="515"/>
                </a:lnTo>
                <a:lnTo>
                  <a:pt x="1481" y="520"/>
                </a:lnTo>
                <a:lnTo>
                  <a:pt x="1481" y="525"/>
                </a:lnTo>
                <a:lnTo>
                  <a:pt x="1481" y="520"/>
                </a:lnTo>
                <a:lnTo>
                  <a:pt x="1481" y="525"/>
                </a:lnTo>
                <a:lnTo>
                  <a:pt x="1481" y="530"/>
                </a:lnTo>
                <a:lnTo>
                  <a:pt x="1486" y="525"/>
                </a:lnTo>
                <a:lnTo>
                  <a:pt x="1486" y="530"/>
                </a:lnTo>
                <a:lnTo>
                  <a:pt x="1491" y="525"/>
                </a:lnTo>
                <a:lnTo>
                  <a:pt x="1491" y="530"/>
                </a:lnTo>
                <a:lnTo>
                  <a:pt x="1491" y="525"/>
                </a:lnTo>
                <a:lnTo>
                  <a:pt x="1496" y="525"/>
                </a:lnTo>
                <a:lnTo>
                  <a:pt x="1496" y="530"/>
                </a:lnTo>
                <a:lnTo>
                  <a:pt x="1496" y="525"/>
                </a:lnTo>
                <a:lnTo>
                  <a:pt x="1502" y="525"/>
                </a:lnTo>
                <a:lnTo>
                  <a:pt x="1502" y="530"/>
                </a:lnTo>
                <a:lnTo>
                  <a:pt x="1502" y="525"/>
                </a:lnTo>
                <a:lnTo>
                  <a:pt x="1507" y="525"/>
                </a:lnTo>
                <a:lnTo>
                  <a:pt x="1507" y="520"/>
                </a:lnTo>
                <a:lnTo>
                  <a:pt x="1512" y="520"/>
                </a:lnTo>
                <a:lnTo>
                  <a:pt x="1517" y="515"/>
                </a:lnTo>
                <a:lnTo>
                  <a:pt x="1517" y="509"/>
                </a:lnTo>
                <a:lnTo>
                  <a:pt x="2276" y="2364"/>
                </a:lnTo>
                <a:lnTo>
                  <a:pt x="1595" y="400"/>
                </a:lnTo>
                <a:lnTo>
                  <a:pt x="1600" y="400"/>
                </a:lnTo>
                <a:lnTo>
                  <a:pt x="1606" y="400"/>
                </a:lnTo>
                <a:lnTo>
                  <a:pt x="1606" y="395"/>
                </a:lnTo>
                <a:lnTo>
                  <a:pt x="1606" y="390"/>
                </a:lnTo>
                <a:lnTo>
                  <a:pt x="1611" y="390"/>
                </a:lnTo>
                <a:lnTo>
                  <a:pt x="1611" y="385"/>
                </a:lnTo>
                <a:lnTo>
                  <a:pt x="1606" y="385"/>
                </a:lnTo>
                <a:lnTo>
                  <a:pt x="1606" y="379"/>
                </a:lnTo>
                <a:lnTo>
                  <a:pt x="1600" y="379"/>
                </a:lnTo>
                <a:lnTo>
                  <a:pt x="1590" y="385"/>
                </a:lnTo>
                <a:lnTo>
                  <a:pt x="1590" y="390"/>
                </a:lnTo>
                <a:lnTo>
                  <a:pt x="1585" y="390"/>
                </a:lnTo>
                <a:lnTo>
                  <a:pt x="1585" y="395"/>
                </a:lnTo>
                <a:lnTo>
                  <a:pt x="1580" y="400"/>
                </a:lnTo>
                <a:lnTo>
                  <a:pt x="1585" y="400"/>
                </a:lnTo>
                <a:lnTo>
                  <a:pt x="1590" y="400"/>
                </a:lnTo>
                <a:lnTo>
                  <a:pt x="1590" y="405"/>
                </a:lnTo>
                <a:lnTo>
                  <a:pt x="1595" y="400"/>
                </a:lnTo>
                <a:lnTo>
                  <a:pt x="2276" y="2364"/>
                </a:lnTo>
                <a:lnTo>
                  <a:pt x="1522" y="109"/>
                </a:lnTo>
                <a:lnTo>
                  <a:pt x="1522" y="114"/>
                </a:lnTo>
                <a:lnTo>
                  <a:pt x="1528" y="114"/>
                </a:lnTo>
                <a:lnTo>
                  <a:pt x="1528" y="120"/>
                </a:lnTo>
                <a:lnTo>
                  <a:pt x="1533" y="120"/>
                </a:lnTo>
                <a:lnTo>
                  <a:pt x="1538" y="120"/>
                </a:lnTo>
                <a:lnTo>
                  <a:pt x="1548" y="109"/>
                </a:lnTo>
                <a:lnTo>
                  <a:pt x="1548" y="104"/>
                </a:lnTo>
                <a:lnTo>
                  <a:pt x="1548" y="99"/>
                </a:lnTo>
                <a:lnTo>
                  <a:pt x="1543" y="99"/>
                </a:lnTo>
                <a:lnTo>
                  <a:pt x="1538" y="99"/>
                </a:lnTo>
                <a:lnTo>
                  <a:pt x="1533" y="99"/>
                </a:lnTo>
                <a:lnTo>
                  <a:pt x="1533" y="104"/>
                </a:lnTo>
                <a:lnTo>
                  <a:pt x="1528" y="104"/>
                </a:lnTo>
                <a:lnTo>
                  <a:pt x="1528" y="109"/>
                </a:lnTo>
                <a:lnTo>
                  <a:pt x="1522" y="109"/>
                </a:lnTo>
                <a:lnTo>
                  <a:pt x="2276" y="2364"/>
                </a:lnTo>
                <a:lnTo>
                  <a:pt x="1611" y="437"/>
                </a:lnTo>
                <a:lnTo>
                  <a:pt x="1611" y="431"/>
                </a:lnTo>
                <a:lnTo>
                  <a:pt x="1606" y="437"/>
                </a:lnTo>
                <a:lnTo>
                  <a:pt x="1611" y="437"/>
                </a:lnTo>
                <a:lnTo>
                  <a:pt x="2276" y="2364"/>
                </a:lnTo>
                <a:lnTo>
                  <a:pt x="1543" y="546"/>
                </a:lnTo>
                <a:lnTo>
                  <a:pt x="1528" y="546"/>
                </a:lnTo>
                <a:lnTo>
                  <a:pt x="1522" y="556"/>
                </a:lnTo>
                <a:lnTo>
                  <a:pt x="1522" y="561"/>
                </a:lnTo>
                <a:lnTo>
                  <a:pt x="1522" y="566"/>
                </a:lnTo>
                <a:lnTo>
                  <a:pt x="1528" y="561"/>
                </a:lnTo>
                <a:lnTo>
                  <a:pt x="1522" y="566"/>
                </a:lnTo>
                <a:lnTo>
                  <a:pt x="1528" y="566"/>
                </a:lnTo>
                <a:lnTo>
                  <a:pt x="1533" y="566"/>
                </a:lnTo>
                <a:lnTo>
                  <a:pt x="1538" y="561"/>
                </a:lnTo>
                <a:lnTo>
                  <a:pt x="1538" y="556"/>
                </a:lnTo>
                <a:lnTo>
                  <a:pt x="1543" y="556"/>
                </a:lnTo>
                <a:lnTo>
                  <a:pt x="1543" y="546"/>
                </a:lnTo>
                <a:lnTo>
                  <a:pt x="2276" y="2364"/>
                </a:lnTo>
                <a:lnTo>
                  <a:pt x="1377" y="416"/>
                </a:lnTo>
                <a:lnTo>
                  <a:pt x="1382" y="416"/>
                </a:lnTo>
                <a:lnTo>
                  <a:pt x="1387" y="416"/>
                </a:lnTo>
                <a:lnTo>
                  <a:pt x="1387" y="411"/>
                </a:lnTo>
                <a:lnTo>
                  <a:pt x="1382" y="411"/>
                </a:lnTo>
                <a:lnTo>
                  <a:pt x="1377" y="416"/>
                </a:lnTo>
                <a:lnTo>
                  <a:pt x="2276" y="2364"/>
                </a:lnTo>
                <a:lnTo>
                  <a:pt x="1320" y="779"/>
                </a:lnTo>
                <a:lnTo>
                  <a:pt x="1320" y="774"/>
                </a:lnTo>
                <a:lnTo>
                  <a:pt x="1315" y="779"/>
                </a:lnTo>
                <a:lnTo>
                  <a:pt x="1309" y="779"/>
                </a:lnTo>
                <a:lnTo>
                  <a:pt x="1304" y="779"/>
                </a:lnTo>
                <a:lnTo>
                  <a:pt x="1299" y="779"/>
                </a:lnTo>
                <a:lnTo>
                  <a:pt x="1299" y="785"/>
                </a:lnTo>
                <a:lnTo>
                  <a:pt x="1294" y="779"/>
                </a:lnTo>
                <a:lnTo>
                  <a:pt x="1289" y="785"/>
                </a:lnTo>
                <a:lnTo>
                  <a:pt x="1283" y="785"/>
                </a:lnTo>
                <a:lnTo>
                  <a:pt x="1283" y="790"/>
                </a:lnTo>
                <a:lnTo>
                  <a:pt x="1283" y="795"/>
                </a:lnTo>
                <a:lnTo>
                  <a:pt x="1283" y="800"/>
                </a:lnTo>
                <a:lnTo>
                  <a:pt x="1278" y="805"/>
                </a:lnTo>
                <a:lnTo>
                  <a:pt x="1283" y="805"/>
                </a:lnTo>
                <a:lnTo>
                  <a:pt x="1278" y="805"/>
                </a:lnTo>
                <a:lnTo>
                  <a:pt x="1283" y="805"/>
                </a:lnTo>
                <a:lnTo>
                  <a:pt x="1278" y="811"/>
                </a:lnTo>
                <a:lnTo>
                  <a:pt x="1283" y="811"/>
                </a:lnTo>
                <a:lnTo>
                  <a:pt x="1278" y="816"/>
                </a:lnTo>
                <a:lnTo>
                  <a:pt x="1283" y="816"/>
                </a:lnTo>
                <a:lnTo>
                  <a:pt x="1289" y="816"/>
                </a:lnTo>
                <a:lnTo>
                  <a:pt x="1283" y="821"/>
                </a:lnTo>
                <a:lnTo>
                  <a:pt x="1289" y="816"/>
                </a:lnTo>
                <a:lnTo>
                  <a:pt x="1289" y="821"/>
                </a:lnTo>
                <a:lnTo>
                  <a:pt x="1294" y="816"/>
                </a:lnTo>
                <a:lnTo>
                  <a:pt x="1294" y="821"/>
                </a:lnTo>
                <a:lnTo>
                  <a:pt x="1294" y="816"/>
                </a:lnTo>
                <a:lnTo>
                  <a:pt x="1299" y="821"/>
                </a:lnTo>
                <a:lnTo>
                  <a:pt x="1299" y="816"/>
                </a:lnTo>
                <a:lnTo>
                  <a:pt x="1299" y="821"/>
                </a:lnTo>
                <a:lnTo>
                  <a:pt x="1304" y="816"/>
                </a:lnTo>
                <a:lnTo>
                  <a:pt x="1304" y="821"/>
                </a:lnTo>
                <a:lnTo>
                  <a:pt x="1304" y="816"/>
                </a:lnTo>
                <a:lnTo>
                  <a:pt x="1309" y="816"/>
                </a:lnTo>
                <a:lnTo>
                  <a:pt x="1315" y="816"/>
                </a:lnTo>
                <a:lnTo>
                  <a:pt x="1320" y="811"/>
                </a:lnTo>
                <a:lnTo>
                  <a:pt x="1325" y="811"/>
                </a:lnTo>
                <a:lnTo>
                  <a:pt x="1325" y="805"/>
                </a:lnTo>
                <a:lnTo>
                  <a:pt x="1330" y="800"/>
                </a:lnTo>
                <a:lnTo>
                  <a:pt x="1330" y="795"/>
                </a:lnTo>
                <a:lnTo>
                  <a:pt x="1335" y="795"/>
                </a:lnTo>
                <a:lnTo>
                  <a:pt x="1330" y="795"/>
                </a:lnTo>
                <a:lnTo>
                  <a:pt x="1335" y="790"/>
                </a:lnTo>
                <a:lnTo>
                  <a:pt x="1330" y="790"/>
                </a:lnTo>
                <a:lnTo>
                  <a:pt x="1335" y="790"/>
                </a:lnTo>
                <a:lnTo>
                  <a:pt x="1330" y="790"/>
                </a:lnTo>
                <a:lnTo>
                  <a:pt x="1330" y="785"/>
                </a:lnTo>
                <a:lnTo>
                  <a:pt x="1335" y="785"/>
                </a:lnTo>
                <a:lnTo>
                  <a:pt x="1330" y="785"/>
                </a:lnTo>
                <a:lnTo>
                  <a:pt x="1330" y="779"/>
                </a:lnTo>
                <a:lnTo>
                  <a:pt x="1330" y="785"/>
                </a:lnTo>
                <a:lnTo>
                  <a:pt x="1330" y="779"/>
                </a:lnTo>
                <a:lnTo>
                  <a:pt x="1325" y="779"/>
                </a:lnTo>
                <a:lnTo>
                  <a:pt x="1320" y="779"/>
                </a:lnTo>
                <a:lnTo>
                  <a:pt x="2276" y="2364"/>
                </a:lnTo>
                <a:lnTo>
                  <a:pt x="1247" y="821"/>
                </a:lnTo>
                <a:lnTo>
                  <a:pt x="1247" y="816"/>
                </a:lnTo>
                <a:lnTo>
                  <a:pt x="1247" y="811"/>
                </a:lnTo>
                <a:lnTo>
                  <a:pt x="1242" y="811"/>
                </a:lnTo>
                <a:lnTo>
                  <a:pt x="1231" y="816"/>
                </a:lnTo>
                <a:lnTo>
                  <a:pt x="1231" y="811"/>
                </a:lnTo>
                <a:lnTo>
                  <a:pt x="1231" y="816"/>
                </a:lnTo>
                <a:lnTo>
                  <a:pt x="1226" y="816"/>
                </a:lnTo>
                <a:lnTo>
                  <a:pt x="1226" y="821"/>
                </a:lnTo>
                <a:lnTo>
                  <a:pt x="1221" y="821"/>
                </a:lnTo>
                <a:lnTo>
                  <a:pt x="1221" y="826"/>
                </a:lnTo>
                <a:lnTo>
                  <a:pt x="1226" y="831"/>
                </a:lnTo>
                <a:lnTo>
                  <a:pt x="1221" y="831"/>
                </a:lnTo>
                <a:lnTo>
                  <a:pt x="1226" y="831"/>
                </a:lnTo>
                <a:lnTo>
                  <a:pt x="1226" y="837"/>
                </a:lnTo>
                <a:lnTo>
                  <a:pt x="1231" y="831"/>
                </a:lnTo>
                <a:lnTo>
                  <a:pt x="1237" y="831"/>
                </a:lnTo>
                <a:lnTo>
                  <a:pt x="1242" y="826"/>
                </a:lnTo>
                <a:lnTo>
                  <a:pt x="1247" y="826"/>
                </a:lnTo>
                <a:lnTo>
                  <a:pt x="1247" y="821"/>
                </a:lnTo>
                <a:lnTo>
                  <a:pt x="2276" y="2364"/>
                </a:lnTo>
                <a:lnTo>
                  <a:pt x="1257" y="696"/>
                </a:lnTo>
                <a:lnTo>
                  <a:pt x="1252" y="696"/>
                </a:lnTo>
                <a:lnTo>
                  <a:pt x="1247" y="696"/>
                </a:lnTo>
                <a:lnTo>
                  <a:pt x="1247" y="702"/>
                </a:lnTo>
                <a:lnTo>
                  <a:pt x="1247" y="707"/>
                </a:lnTo>
                <a:lnTo>
                  <a:pt x="1242" y="712"/>
                </a:lnTo>
                <a:lnTo>
                  <a:pt x="1247" y="712"/>
                </a:lnTo>
                <a:lnTo>
                  <a:pt x="1242" y="712"/>
                </a:lnTo>
                <a:lnTo>
                  <a:pt x="1247" y="712"/>
                </a:lnTo>
                <a:lnTo>
                  <a:pt x="1242" y="717"/>
                </a:lnTo>
                <a:lnTo>
                  <a:pt x="1242" y="712"/>
                </a:lnTo>
                <a:lnTo>
                  <a:pt x="1242" y="717"/>
                </a:lnTo>
                <a:lnTo>
                  <a:pt x="1247" y="717"/>
                </a:lnTo>
                <a:lnTo>
                  <a:pt x="1242" y="717"/>
                </a:lnTo>
                <a:lnTo>
                  <a:pt x="1247" y="717"/>
                </a:lnTo>
                <a:lnTo>
                  <a:pt x="1247" y="722"/>
                </a:lnTo>
                <a:lnTo>
                  <a:pt x="1247" y="717"/>
                </a:lnTo>
                <a:lnTo>
                  <a:pt x="1247" y="722"/>
                </a:lnTo>
                <a:lnTo>
                  <a:pt x="1252" y="722"/>
                </a:lnTo>
                <a:lnTo>
                  <a:pt x="1257" y="722"/>
                </a:lnTo>
                <a:lnTo>
                  <a:pt x="1263" y="722"/>
                </a:lnTo>
                <a:lnTo>
                  <a:pt x="1268" y="717"/>
                </a:lnTo>
                <a:lnTo>
                  <a:pt x="1273" y="717"/>
                </a:lnTo>
                <a:lnTo>
                  <a:pt x="1273" y="712"/>
                </a:lnTo>
                <a:lnTo>
                  <a:pt x="1278" y="707"/>
                </a:lnTo>
                <a:lnTo>
                  <a:pt x="1278" y="702"/>
                </a:lnTo>
                <a:lnTo>
                  <a:pt x="1278" y="696"/>
                </a:lnTo>
                <a:lnTo>
                  <a:pt x="1273" y="696"/>
                </a:lnTo>
                <a:lnTo>
                  <a:pt x="1273" y="691"/>
                </a:lnTo>
                <a:lnTo>
                  <a:pt x="1273" y="696"/>
                </a:lnTo>
                <a:lnTo>
                  <a:pt x="1268" y="691"/>
                </a:lnTo>
                <a:lnTo>
                  <a:pt x="1268" y="696"/>
                </a:lnTo>
                <a:lnTo>
                  <a:pt x="1268" y="691"/>
                </a:lnTo>
                <a:lnTo>
                  <a:pt x="1268" y="696"/>
                </a:lnTo>
                <a:lnTo>
                  <a:pt x="1263" y="691"/>
                </a:lnTo>
                <a:lnTo>
                  <a:pt x="1263" y="696"/>
                </a:lnTo>
                <a:lnTo>
                  <a:pt x="1257" y="696"/>
                </a:lnTo>
                <a:lnTo>
                  <a:pt x="2276" y="2364"/>
                </a:lnTo>
                <a:lnTo>
                  <a:pt x="1377" y="644"/>
                </a:lnTo>
                <a:lnTo>
                  <a:pt x="1372" y="644"/>
                </a:lnTo>
                <a:lnTo>
                  <a:pt x="1356" y="644"/>
                </a:lnTo>
                <a:lnTo>
                  <a:pt x="1351" y="650"/>
                </a:lnTo>
                <a:lnTo>
                  <a:pt x="1351" y="655"/>
                </a:lnTo>
                <a:lnTo>
                  <a:pt x="1341" y="660"/>
                </a:lnTo>
                <a:lnTo>
                  <a:pt x="1346" y="660"/>
                </a:lnTo>
                <a:lnTo>
                  <a:pt x="1341" y="670"/>
                </a:lnTo>
                <a:lnTo>
                  <a:pt x="1341" y="676"/>
                </a:lnTo>
                <a:lnTo>
                  <a:pt x="1335" y="681"/>
                </a:lnTo>
                <a:lnTo>
                  <a:pt x="1335" y="676"/>
                </a:lnTo>
                <a:lnTo>
                  <a:pt x="1341" y="676"/>
                </a:lnTo>
                <a:lnTo>
                  <a:pt x="1346" y="676"/>
                </a:lnTo>
                <a:lnTo>
                  <a:pt x="1341" y="681"/>
                </a:lnTo>
                <a:lnTo>
                  <a:pt x="1346" y="676"/>
                </a:lnTo>
                <a:lnTo>
                  <a:pt x="1351" y="676"/>
                </a:lnTo>
                <a:lnTo>
                  <a:pt x="1351" y="681"/>
                </a:lnTo>
                <a:lnTo>
                  <a:pt x="1356" y="676"/>
                </a:lnTo>
                <a:lnTo>
                  <a:pt x="1361" y="670"/>
                </a:lnTo>
                <a:lnTo>
                  <a:pt x="1361" y="676"/>
                </a:lnTo>
                <a:lnTo>
                  <a:pt x="1367" y="670"/>
                </a:lnTo>
                <a:lnTo>
                  <a:pt x="1372" y="660"/>
                </a:lnTo>
                <a:lnTo>
                  <a:pt x="1377" y="655"/>
                </a:lnTo>
                <a:lnTo>
                  <a:pt x="1377" y="650"/>
                </a:lnTo>
                <a:lnTo>
                  <a:pt x="1377" y="644"/>
                </a:lnTo>
                <a:lnTo>
                  <a:pt x="2276" y="2364"/>
                </a:lnTo>
                <a:lnTo>
                  <a:pt x="3460" y="1018"/>
                </a:lnTo>
                <a:lnTo>
                  <a:pt x="3403" y="1044"/>
                </a:lnTo>
                <a:lnTo>
                  <a:pt x="3460" y="1024"/>
                </a:lnTo>
                <a:lnTo>
                  <a:pt x="3460" y="1018"/>
                </a:lnTo>
                <a:lnTo>
                  <a:pt x="2276" y="2364"/>
                </a:lnTo>
                <a:lnTo>
                  <a:pt x="1195" y="727"/>
                </a:lnTo>
                <a:lnTo>
                  <a:pt x="1200" y="722"/>
                </a:lnTo>
                <a:lnTo>
                  <a:pt x="1206" y="722"/>
                </a:lnTo>
                <a:lnTo>
                  <a:pt x="1206" y="717"/>
                </a:lnTo>
                <a:lnTo>
                  <a:pt x="1200" y="717"/>
                </a:lnTo>
                <a:lnTo>
                  <a:pt x="1195" y="722"/>
                </a:lnTo>
                <a:lnTo>
                  <a:pt x="1195" y="727"/>
                </a:lnTo>
                <a:lnTo>
                  <a:pt x="2276" y="2364"/>
                </a:lnTo>
                <a:lnTo>
                  <a:pt x="1180" y="561"/>
                </a:lnTo>
                <a:lnTo>
                  <a:pt x="1185" y="561"/>
                </a:lnTo>
                <a:lnTo>
                  <a:pt x="1180" y="566"/>
                </a:lnTo>
                <a:lnTo>
                  <a:pt x="1174" y="577"/>
                </a:lnTo>
                <a:lnTo>
                  <a:pt x="1180" y="572"/>
                </a:lnTo>
                <a:lnTo>
                  <a:pt x="1174" y="577"/>
                </a:lnTo>
                <a:lnTo>
                  <a:pt x="1180" y="577"/>
                </a:lnTo>
                <a:lnTo>
                  <a:pt x="1174" y="577"/>
                </a:lnTo>
                <a:lnTo>
                  <a:pt x="1180" y="577"/>
                </a:lnTo>
                <a:lnTo>
                  <a:pt x="1185" y="577"/>
                </a:lnTo>
                <a:lnTo>
                  <a:pt x="1190" y="577"/>
                </a:lnTo>
                <a:lnTo>
                  <a:pt x="1200" y="566"/>
                </a:lnTo>
                <a:lnTo>
                  <a:pt x="1200" y="561"/>
                </a:lnTo>
                <a:lnTo>
                  <a:pt x="1206" y="561"/>
                </a:lnTo>
                <a:lnTo>
                  <a:pt x="1206" y="556"/>
                </a:lnTo>
                <a:lnTo>
                  <a:pt x="1195" y="556"/>
                </a:lnTo>
                <a:lnTo>
                  <a:pt x="1190" y="556"/>
                </a:lnTo>
                <a:lnTo>
                  <a:pt x="1190" y="561"/>
                </a:lnTo>
                <a:lnTo>
                  <a:pt x="1180" y="561"/>
                </a:lnTo>
                <a:lnTo>
                  <a:pt x="2276" y="2364"/>
                </a:lnTo>
                <a:lnTo>
                  <a:pt x="1174" y="779"/>
                </a:lnTo>
                <a:lnTo>
                  <a:pt x="1159" y="790"/>
                </a:lnTo>
                <a:lnTo>
                  <a:pt x="1164" y="790"/>
                </a:lnTo>
                <a:lnTo>
                  <a:pt x="1154" y="795"/>
                </a:lnTo>
                <a:lnTo>
                  <a:pt x="1143" y="805"/>
                </a:lnTo>
                <a:lnTo>
                  <a:pt x="1138" y="811"/>
                </a:lnTo>
                <a:lnTo>
                  <a:pt x="1143" y="811"/>
                </a:lnTo>
                <a:lnTo>
                  <a:pt x="1138" y="816"/>
                </a:lnTo>
                <a:lnTo>
                  <a:pt x="1143" y="811"/>
                </a:lnTo>
                <a:lnTo>
                  <a:pt x="1143" y="816"/>
                </a:lnTo>
                <a:lnTo>
                  <a:pt x="1143" y="811"/>
                </a:lnTo>
                <a:lnTo>
                  <a:pt x="1148" y="816"/>
                </a:lnTo>
                <a:lnTo>
                  <a:pt x="1148" y="811"/>
                </a:lnTo>
                <a:lnTo>
                  <a:pt x="1164" y="800"/>
                </a:lnTo>
                <a:lnTo>
                  <a:pt x="1164" y="795"/>
                </a:lnTo>
                <a:lnTo>
                  <a:pt x="1169" y="790"/>
                </a:lnTo>
                <a:lnTo>
                  <a:pt x="1174" y="779"/>
                </a:lnTo>
                <a:lnTo>
                  <a:pt x="2276" y="2364"/>
                </a:lnTo>
                <a:lnTo>
                  <a:pt x="1128" y="847"/>
                </a:lnTo>
                <a:lnTo>
                  <a:pt x="1133" y="847"/>
                </a:lnTo>
                <a:lnTo>
                  <a:pt x="1133" y="842"/>
                </a:lnTo>
                <a:lnTo>
                  <a:pt x="1128" y="847"/>
                </a:lnTo>
                <a:lnTo>
                  <a:pt x="2276" y="2364"/>
                </a:lnTo>
                <a:lnTo>
                  <a:pt x="1206" y="826"/>
                </a:lnTo>
                <a:lnTo>
                  <a:pt x="1211" y="826"/>
                </a:lnTo>
                <a:lnTo>
                  <a:pt x="1216" y="821"/>
                </a:lnTo>
                <a:lnTo>
                  <a:pt x="1221" y="821"/>
                </a:lnTo>
                <a:lnTo>
                  <a:pt x="1221" y="816"/>
                </a:lnTo>
                <a:lnTo>
                  <a:pt x="1216" y="811"/>
                </a:lnTo>
                <a:lnTo>
                  <a:pt x="1211" y="811"/>
                </a:lnTo>
                <a:lnTo>
                  <a:pt x="1206" y="816"/>
                </a:lnTo>
                <a:lnTo>
                  <a:pt x="1206" y="821"/>
                </a:lnTo>
                <a:lnTo>
                  <a:pt x="1206" y="826"/>
                </a:lnTo>
                <a:lnTo>
                  <a:pt x="2276" y="2364"/>
                </a:lnTo>
                <a:lnTo>
                  <a:pt x="1138" y="826"/>
                </a:lnTo>
                <a:lnTo>
                  <a:pt x="1138" y="821"/>
                </a:lnTo>
                <a:lnTo>
                  <a:pt x="1128" y="821"/>
                </a:lnTo>
                <a:lnTo>
                  <a:pt x="1122" y="826"/>
                </a:lnTo>
                <a:lnTo>
                  <a:pt x="1117" y="831"/>
                </a:lnTo>
                <a:lnTo>
                  <a:pt x="1122" y="831"/>
                </a:lnTo>
                <a:lnTo>
                  <a:pt x="1117" y="831"/>
                </a:lnTo>
                <a:lnTo>
                  <a:pt x="1122" y="831"/>
                </a:lnTo>
                <a:lnTo>
                  <a:pt x="1128" y="837"/>
                </a:lnTo>
                <a:lnTo>
                  <a:pt x="1128" y="831"/>
                </a:lnTo>
                <a:lnTo>
                  <a:pt x="1133" y="831"/>
                </a:lnTo>
                <a:lnTo>
                  <a:pt x="1138" y="826"/>
                </a:lnTo>
                <a:lnTo>
                  <a:pt x="2276" y="2364"/>
                </a:lnTo>
                <a:lnTo>
                  <a:pt x="1206" y="785"/>
                </a:lnTo>
                <a:lnTo>
                  <a:pt x="1206" y="779"/>
                </a:lnTo>
                <a:lnTo>
                  <a:pt x="1211" y="779"/>
                </a:lnTo>
                <a:lnTo>
                  <a:pt x="1216" y="774"/>
                </a:lnTo>
                <a:lnTo>
                  <a:pt x="1216" y="774"/>
                </a:lnTo>
                <a:lnTo>
                  <a:pt x="1216" y="769"/>
                </a:lnTo>
                <a:lnTo>
                  <a:pt x="1211" y="769"/>
                </a:lnTo>
                <a:lnTo>
                  <a:pt x="1200" y="774"/>
                </a:lnTo>
                <a:lnTo>
                  <a:pt x="1195" y="774"/>
                </a:lnTo>
                <a:lnTo>
                  <a:pt x="1195" y="779"/>
                </a:lnTo>
                <a:lnTo>
                  <a:pt x="1195" y="785"/>
                </a:lnTo>
                <a:lnTo>
                  <a:pt x="1195" y="779"/>
                </a:lnTo>
                <a:lnTo>
                  <a:pt x="1195" y="785"/>
                </a:lnTo>
                <a:lnTo>
                  <a:pt x="1200" y="785"/>
                </a:lnTo>
                <a:lnTo>
                  <a:pt x="1206" y="785"/>
                </a:lnTo>
                <a:lnTo>
                  <a:pt x="2276" y="2364"/>
                </a:lnTo>
                <a:lnTo>
                  <a:pt x="1403" y="463"/>
                </a:lnTo>
                <a:lnTo>
                  <a:pt x="1398" y="463"/>
                </a:lnTo>
                <a:lnTo>
                  <a:pt x="1393" y="463"/>
                </a:lnTo>
                <a:lnTo>
                  <a:pt x="1387" y="468"/>
                </a:lnTo>
                <a:lnTo>
                  <a:pt x="1382" y="468"/>
                </a:lnTo>
                <a:lnTo>
                  <a:pt x="1377" y="473"/>
                </a:lnTo>
                <a:lnTo>
                  <a:pt x="1377" y="478"/>
                </a:lnTo>
                <a:lnTo>
                  <a:pt x="1377" y="483"/>
                </a:lnTo>
                <a:lnTo>
                  <a:pt x="1382" y="478"/>
                </a:lnTo>
                <a:lnTo>
                  <a:pt x="1382" y="483"/>
                </a:lnTo>
                <a:lnTo>
                  <a:pt x="1382" y="478"/>
                </a:lnTo>
                <a:lnTo>
                  <a:pt x="1382" y="483"/>
                </a:lnTo>
                <a:lnTo>
                  <a:pt x="1387" y="478"/>
                </a:lnTo>
                <a:lnTo>
                  <a:pt x="1393" y="478"/>
                </a:lnTo>
                <a:lnTo>
                  <a:pt x="1398" y="473"/>
                </a:lnTo>
                <a:lnTo>
                  <a:pt x="1403" y="468"/>
                </a:lnTo>
                <a:lnTo>
                  <a:pt x="1403" y="463"/>
                </a:lnTo>
                <a:lnTo>
                  <a:pt x="2276" y="2364"/>
                </a:lnTo>
                <a:lnTo>
                  <a:pt x="1242" y="894"/>
                </a:lnTo>
                <a:lnTo>
                  <a:pt x="1237" y="894"/>
                </a:lnTo>
                <a:lnTo>
                  <a:pt x="1237" y="889"/>
                </a:lnTo>
                <a:lnTo>
                  <a:pt x="1231" y="889"/>
                </a:lnTo>
                <a:lnTo>
                  <a:pt x="1216" y="899"/>
                </a:lnTo>
                <a:lnTo>
                  <a:pt x="1211" y="899"/>
                </a:lnTo>
                <a:lnTo>
                  <a:pt x="1211" y="904"/>
                </a:lnTo>
                <a:lnTo>
                  <a:pt x="1206" y="909"/>
                </a:lnTo>
                <a:lnTo>
                  <a:pt x="1206" y="915"/>
                </a:lnTo>
                <a:lnTo>
                  <a:pt x="1206" y="920"/>
                </a:lnTo>
                <a:lnTo>
                  <a:pt x="1211" y="920"/>
                </a:lnTo>
                <a:lnTo>
                  <a:pt x="1216" y="920"/>
                </a:lnTo>
                <a:lnTo>
                  <a:pt x="1221" y="920"/>
                </a:lnTo>
                <a:lnTo>
                  <a:pt x="1226" y="915"/>
                </a:lnTo>
                <a:lnTo>
                  <a:pt x="1231" y="915"/>
                </a:lnTo>
                <a:lnTo>
                  <a:pt x="1231" y="909"/>
                </a:lnTo>
                <a:lnTo>
                  <a:pt x="1237" y="904"/>
                </a:lnTo>
                <a:lnTo>
                  <a:pt x="1242" y="899"/>
                </a:lnTo>
                <a:lnTo>
                  <a:pt x="1242" y="894"/>
                </a:lnTo>
                <a:lnTo>
                  <a:pt x="2276" y="2364"/>
                </a:lnTo>
                <a:lnTo>
                  <a:pt x="1502" y="94"/>
                </a:lnTo>
                <a:lnTo>
                  <a:pt x="1502" y="99"/>
                </a:lnTo>
                <a:lnTo>
                  <a:pt x="1512" y="99"/>
                </a:lnTo>
                <a:lnTo>
                  <a:pt x="1512" y="94"/>
                </a:lnTo>
                <a:lnTo>
                  <a:pt x="1507" y="94"/>
                </a:lnTo>
                <a:lnTo>
                  <a:pt x="1502" y="94"/>
                </a:lnTo>
                <a:lnTo>
                  <a:pt x="2276" y="2364"/>
                </a:lnTo>
                <a:lnTo>
                  <a:pt x="1522" y="156"/>
                </a:lnTo>
                <a:lnTo>
                  <a:pt x="1522" y="161"/>
                </a:lnTo>
                <a:lnTo>
                  <a:pt x="1528" y="156"/>
                </a:lnTo>
                <a:lnTo>
                  <a:pt x="1522" y="156"/>
                </a:lnTo>
                <a:lnTo>
                  <a:pt x="2276" y="2364"/>
                </a:lnTo>
                <a:lnTo>
                  <a:pt x="3346" y="1579"/>
                </a:lnTo>
                <a:lnTo>
                  <a:pt x="3325" y="1507"/>
                </a:lnTo>
                <a:lnTo>
                  <a:pt x="3299" y="1455"/>
                </a:lnTo>
                <a:lnTo>
                  <a:pt x="3304" y="1476"/>
                </a:lnTo>
                <a:lnTo>
                  <a:pt x="3346" y="1579"/>
                </a:lnTo>
                <a:lnTo>
                  <a:pt x="2276" y="2364"/>
                </a:lnTo>
                <a:lnTo>
                  <a:pt x="1491" y="442"/>
                </a:lnTo>
                <a:lnTo>
                  <a:pt x="1486" y="442"/>
                </a:lnTo>
                <a:lnTo>
                  <a:pt x="1486" y="447"/>
                </a:lnTo>
                <a:lnTo>
                  <a:pt x="1491" y="442"/>
                </a:lnTo>
                <a:lnTo>
                  <a:pt x="2276" y="2364"/>
                </a:lnTo>
                <a:lnTo>
                  <a:pt x="1512" y="83"/>
                </a:lnTo>
                <a:lnTo>
                  <a:pt x="1507" y="89"/>
                </a:lnTo>
                <a:lnTo>
                  <a:pt x="1512" y="89"/>
                </a:lnTo>
                <a:lnTo>
                  <a:pt x="1512" y="83"/>
                </a:lnTo>
                <a:lnTo>
                  <a:pt x="2276" y="2364"/>
                </a:lnTo>
                <a:lnTo>
                  <a:pt x="1522" y="166"/>
                </a:lnTo>
                <a:lnTo>
                  <a:pt x="1528" y="166"/>
                </a:lnTo>
                <a:lnTo>
                  <a:pt x="1528" y="161"/>
                </a:lnTo>
                <a:lnTo>
                  <a:pt x="1522" y="161"/>
                </a:lnTo>
                <a:lnTo>
                  <a:pt x="1522" y="166"/>
                </a:lnTo>
                <a:lnTo>
                  <a:pt x="1522" y="161"/>
                </a:lnTo>
                <a:lnTo>
                  <a:pt x="1522" y="166"/>
                </a:lnTo>
                <a:lnTo>
                  <a:pt x="2276" y="2364"/>
                </a:lnTo>
                <a:lnTo>
                  <a:pt x="1522" y="208"/>
                </a:lnTo>
                <a:lnTo>
                  <a:pt x="1522" y="203"/>
                </a:lnTo>
                <a:lnTo>
                  <a:pt x="1528" y="203"/>
                </a:lnTo>
                <a:lnTo>
                  <a:pt x="1533" y="198"/>
                </a:lnTo>
                <a:lnTo>
                  <a:pt x="1538" y="198"/>
                </a:lnTo>
                <a:lnTo>
                  <a:pt x="1538" y="192"/>
                </a:lnTo>
                <a:lnTo>
                  <a:pt x="1543" y="187"/>
                </a:lnTo>
                <a:lnTo>
                  <a:pt x="1543" y="182"/>
                </a:lnTo>
                <a:lnTo>
                  <a:pt x="1543" y="177"/>
                </a:lnTo>
                <a:lnTo>
                  <a:pt x="1538" y="177"/>
                </a:lnTo>
                <a:lnTo>
                  <a:pt x="1533" y="177"/>
                </a:lnTo>
                <a:lnTo>
                  <a:pt x="1517" y="182"/>
                </a:lnTo>
                <a:lnTo>
                  <a:pt x="1517" y="187"/>
                </a:lnTo>
                <a:lnTo>
                  <a:pt x="1512" y="192"/>
                </a:lnTo>
                <a:lnTo>
                  <a:pt x="1512" y="198"/>
                </a:lnTo>
                <a:lnTo>
                  <a:pt x="1507" y="203"/>
                </a:lnTo>
                <a:lnTo>
                  <a:pt x="1512" y="203"/>
                </a:lnTo>
                <a:lnTo>
                  <a:pt x="1507" y="208"/>
                </a:lnTo>
                <a:lnTo>
                  <a:pt x="1512" y="203"/>
                </a:lnTo>
                <a:lnTo>
                  <a:pt x="1512" y="208"/>
                </a:lnTo>
                <a:lnTo>
                  <a:pt x="1517" y="208"/>
                </a:lnTo>
                <a:lnTo>
                  <a:pt x="1522" y="203"/>
                </a:lnTo>
                <a:lnTo>
                  <a:pt x="1522" y="208"/>
                </a:lnTo>
                <a:lnTo>
                  <a:pt x="2276" y="2364"/>
                </a:lnTo>
                <a:lnTo>
                  <a:pt x="1408" y="416"/>
                </a:lnTo>
                <a:lnTo>
                  <a:pt x="1403" y="411"/>
                </a:lnTo>
                <a:lnTo>
                  <a:pt x="1398" y="411"/>
                </a:lnTo>
                <a:lnTo>
                  <a:pt x="1393" y="411"/>
                </a:lnTo>
                <a:lnTo>
                  <a:pt x="1393" y="416"/>
                </a:lnTo>
                <a:lnTo>
                  <a:pt x="1387" y="416"/>
                </a:lnTo>
                <a:lnTo>
                  <a:pt x="1387" y="421"/>
                </a:lnTo>
                <a:lnTo>
                  <a:pt x="1393" y="421"/>
                </a:lnTo>
                <a:lnTo>
                  <a:pt x="1393" y="426"/>
                </a:lnTo>
                <a:lnTo>
                  <a:pt x="1398" y="421"/>
                </a:lnTo>
                <a:lnTo>
                  <a:pt x="1403" y="416"/>
                </a:lnTo>
                <a:lnTo>
                  <a:pt x="1408" y="416"/>
                </a:lnTo>
                <a:lnTo>
                  <a:pt x="2276" y="2364"/>
                </a:lnTo>
                <a:lnTo>
                  <a:pt x="1507" y="104"/>
                </a:lnTo>
                <a:lnTo>
                  <a:pt x="1507" y="109"/>
                </a:lnTo>
                <a:lnTo>
                  <a:pt x="1512" y="109"/>
                </a:lnTo>
                <a:lnTo>
                  <a:pt x="1512" y="114"/>
                </a:lnTo>
                <a:lnTo>
                  <a:pt x="1512" y="109"/>
                </a:lnTo>
                <a:lnTo>
                  <a:pt x="1512" y="114"/>
                </a:lnTo>
                <a:lnTo>
                  <a:pt x="1517" y="109"/>
                </a:lnTo>
                <a:lnTo>
                  <a:pt x="1522" y="104"/>
                </a:lnTo>
                <a:lnTo>
                  <a:pt x="1528" y="104"/>
                </a:lnTo>
                <a:lnTo>
                  <a:pt x="1522" y="99"/>
                </a:lnTo>
                <a:lnTo>
                  <a:pt x="1517" y="99"/>
                </a:lnTo>
                <a:lnTo>
                  <a:pt x="1507" y="104"/>
                </a:lnTo>
                <a:lnTo>
                  <a:pt x="2276" y="2364"/>
                </a:lnTo>
                <a:lnTo>
                  <a:pt x="1439" y="535"/>
                </a:lnTo>
                <a:lnTo>
                  <a:pt x="1439" y="530"/>
                </a:lnTo>
                <a:lnTo>
                  <a:pt x="1434" y="525"/>
                </a:lnTo>
                <a:lnTo>
                  <a:pt x="1429" y="530"/>
                </a:lnTo>
                <a:lnTo>
                  <a:pt x="1434" y="535"/>
                </a:lnTo>
                <a:lnTo>
                  <a:pt x="1439" y="535"/>
                </a:lnTo>
                <a:lnTo>
                  <a:pt x="2276" y="2364"/>
                </a:lnTo>
                <a:lnTo>
                  <a:pt x="1408" y="608"/>
                </a:lnTo>
                <a:lnTo>
                  <a:pt x="1413" y="608"/>
                </a:lnTo>
                <a:lnTo>
                  <a:pt x="1419" y="603"/>
                </a:lnTo>
                <a:lnTo>
                  <a:pt x="1413" y="598"/>
                </a:lnTo>
                <a:lnTo>
                  <a:pt x="1408" y="603"/>
                </a:lnTo>
                <a:lnTo>
                  <a:pt x="1408" y="608"/>
                </a:lnTo>
                <a:lnTo>
                  <a:pt x="2276" y="2364"/>
                </a:lnTo>
                <a:lnTo>
                  <a:pt x="1444" y="385"/>
                </a:lnTo>
                <a:lnTo>
                  <a:pt x="1444" y="390"/>
                </a:lnTo>
                <a:lnTo>
                  <a:pt x="1439" y="385"/>
                </a:lnTo>
                <a:lnTo>
                  <a:pt x="1439" y="390"/>
                </a:lnTo>
                <a:lnTo>
                  <a:pt x="1434" y="390"/>
                </a:lnTo>
                <a:lnTo>
                  <a:pt x="1429" y="390"/>
                </a:lnTo>
                <a:lnTo>
                  <a:pt x="1429" y="395"/>
                </a:lnTo>
                <a:lnTo>
                  <a:pt x="1429" y="400"/>
                </a:lnTo>
                <a:lnTo>
                  <a:pt x="1429" y="405"/>
                </a:lnTo>
                <a:lnTo>
                  <a:pt x="1429" y="411"/>
                </a:lnTo>
                <a:lnTo>
                  <a:pt x="1429" y="405"/>
                </a:lnTo>
                <a:lnTo>
                  <a:pt x="1429" y="411"/>
                </a:lnTo>
                <a:lnTo>
                  <a:pt x="1429" y="416"/>
                </a:lnTo>
                <a:lnTo>
                  <a:pt x="1434" y="411"/>
                </a:lnTo>
                <a:lnTo>
                  <a:pt x="1434" y="416"/>
                </a:lnTo>
                <a:lnTo>
                  <a:pt x="1439" y="416"/>
                </a:lnTo>
                <a:lnTo>
                  <a:pt x="1444" y="416"/>
                </a:lnTo>
                <a:lnTo>
                  <a:pt x="1450" y="411"/>
                </a:lnTo>
                <a:lnTo>
                  <a:pt x="1455" y="411"/>
                </a:lnTo>
                <a:lnTo>
                  <a:pt x="1460" y="405"/>
                </a:lnTo>
                <a:lnTo>
                  <a:pt x="1460" y="400"/>
                </a:lnTo>
                <a:lnTo>
                  <a:pt x="1465" y="400"/>
                </a:lnTo>
                <a:lnTo>
                  <a:pt x="1460" y="395"/>
                </a:lnTo>
                <a:lnTo>
                  <a:pt x="1465" y="395"/>
                </a:lnTo>
                <a:lnTo>
                  <a:pt x="1460" y="395"/>
                </a:lnTo>
                <a:lnTo>
                  <a:pt x="1460" y="390"/>
                </a:lnTo>
                <a:lnTo>
                  <a:pt x="1465" y="390"/>
                </a:lnTo>
                <a:lnTo>
                  <a:pt x="1460" y="390"/>
                </a:lnTo>
                <a:lnTo>
                  <a:pt x="1455" y="390"/>
                </a:lnTo>
                <a:lnTo>
                  <a:pt x="1455" y="385"/>
                </a:lnTo>
                <a:lnTo>
                  <a:pt x="1455" y="390"/>
                </a:lnTo>
                <a:lnTo>
                  <a:pt x="1455" y="385"/>
                </a:lnTo>
                <a:lnTo>
                  <a:pt x="1450" y="385"/>
                </a:lnTo>
                <a:lnTo>
                  <a:pt x="1450" y="390"/>
                </a:lnTo>
                <a:lnTo>
                  <a:pt x="1450" y="385"/>
                </a:lnTo>
                <a:lnTo>
                  <a:pt x="1444" y="385"/>
                </a:lnTo>
                <a:lnTo>
                  <a:pt x="2276" y="2364"/>
                </a:lnTo>
                <a:lnTo>
                  <a:pt x="1444" y="468"/>
                </a:lnTo>
                <a:lnTo>
                  <a:pt x="1434" y="473"/>
                </a:lnTo>
                <a:lnTo>
                  <a:pt x="1434" y="468"/>
                </a:lnTo>
                <a:lnTo>
                  <a:pt x="1429" y="463"/>
                </a:lnTo>
                <a:lnTo>
                  <a:pt x="1424" y="463"/>
                </a:lnTo>
                <a:lnTo>
                  <a:pt x="1419" y="468"/>
                </a:lnTo>
                <a:lnTo>
                  <a:pt x="1413" y="473"/>
                </a:lnTo>
                <a:lnTo>
                  <a:pt x="1408" y="483"/>
                </a:lnTo>
                <a:lnTo>
                  <a:pt x="1413" y="483"/>
                </a:lnTo>
                <a:lnTo>
                  <a:pt x="1408" y="489"/>
                </a:lnTo>
                <a:lnTo>
                  <a:pt x="1413" y="489"/>
                </a:lnTo>
                <a:lnTo>
                  <a:pt x="1419" y="489"/>
                </a:lnTo>
                <a:lnTo>
                  <a:pt x="1424" y="483"/>
                </a:lnTo>
                <a:lnTo>
                  <a:pt x="1429" y="483"/>
                </a:lnTo>
                <a:lnTo>
                  <a:pt x="1429" y="489"/>
                </a:lnTo>
                <a:lnTo>
                  <a:pt x="1434" y="489"/>
                </a:lnTo>
                <a:lnTo>
                  <a:pt x="1429" y="489"/>
                </a:lnTo>
                <a:lnTo>
                  <a:pt x="1434" y="489"/>
                </a:lnTo>
                <a:lnTo>
                  <a:pt x="1439" y="483"/>
                </a:lnTo>
                <a:lnTo>
                  <a:pt x="1444" y="478"/>
                </a:lnTo>
                <a:lnTo>
                  <a:pt x="1444" y="473"/>
                </a:lnTo>
                <a:lnTo>
                  <a:pt x="1444" y="468"/>
                </a:lnTo>
                <a:lnTo>
                  <a:pt x="2276" y="2364"/>
                </a:lnTo>
                <a:lnTo>
                  <a:pt x="1450" y="598"/>
                </a:lnTo>
                <a:lnTo>
                  <a:pt x="1455" y="592"/>
                </a:lnTo>
                <a:lnTo>
                  <a:pt x="1450" y="592"/>
                </a:lnTo>
                <a:lnTo>
                  <a:pt x="1450" y="598"/>
                </a:lnTo>
                <a:lnTo>
                  <a:pt x="2276" y="2364"/>
                </a:lnTo>
                <a:lnTo>
                  <a:pt x="3907" y="286"/>
                </a:lnTo>
                <a:lnTo>
                  <a:pt x="3902" y="286"/>
                </a:lnTo>
                <a:lnTo>
                  <a:pt x="3902" y="291"/>
                </a:lnTo>
                <a:lnTo>
                  <a:pt x="3907" y="291"/>
                </a:lnTo>
                <a:lnTo>
                  <a:pt x="3907" y="286"/>
                </a:lnTo>
                <a:lnTo>
                  <a:pt x="2276" y="2364"/>
                </a:lnTo>
                <a:lnTo>
                  <a:pt x="3876" y="255"/>
                </a:lnTo>
                <a:lnTo>
                  <a:pt x="3871" y="255"/>
                </a:lnTo>
                <a:lnTo>
                  <a:pt x="3865" y="250"/>
                </a:lnTo>
                <a:lnTo>
                  <a:pt x="3860" y="250"/>
                </a:lnTo>
                <a:lnTo>
                  <a:pt x="3845" y="244"/>
                </a:lnTo>
                <a:lnTo>
                  <a:pt x="3850" y="250"/>
                </a:lnTo>
                <a:lnTo>
                  <a:pt x="3845" y="255"/>
                </a:lnTo>
                <a:lnTo>
                  <a:pt x="3850" y="255"/>
                </a:lnTo>
                <a:lnTo>
                  <a:pt x="3855" y="255"/>
                </a:lnTo>
                <a:lnTo>
                  <a:pt x="3860" y="255"/>
                </a:lnTo>
                <a:lnTo>
                  <a:pt x="3865" y="255"/>
                </a:lnTo>
                <a:lnTo>
                  <a:pt x="3871" y="255"/>
                </a:lnTo>
                <a:lnTo>
                  <a:pt x="3871" y="260"/>
                </a:lnTo>
                <a:lnTo>
                  <a:pt x="3876" y="255"/>
                </a:lnTo>
                <a:lnTo>
                  <a:pt x="2276" y="2364"/>
                </a:lnTo>
                <a:lnTo>
                  <a:pt x="3793" y="198"/>
                </a:lnTo>
                <a:lnTo>
                  <a:pt x="3793" y="192"/>
                </a:lnTo>
                <a:lnTo>
                  <a:pt x="3788" y="192"/>
                </a:lnTo>
                <a:lnTo>
                  <a:pt x="3782" y="198"/>
                </a:lnTo>
                <a:lnTo>
                  <a:pt x="3782" y="203"/>
                </a:lnTo>
                <a:lnTo>
                  <a:pt x="3782" y="208"/>
                </a:lnTo>
                <a:lnTo>
                  <a:pt x="3788" y="203"/>
                </a:lnTo>
                <a:lnTo>
                  <a:pt x="3793" y="198"/>
                </a:lnTo>
                <a:lnTo>
                  <a:pt x="2276" y="2364"/>
                </a:lnTo>
                <a:lnTo>
                  <a:pt x="3814" y="234"/>
                </a:lnTo>
                <a:lnTo>
                  <a:pt x="3808" y="234"/>
                </a:lnTo>
                <a:lnTo>
                  <a:pt x="3819" y="234"/>
                </a:lnTo>
                <a:lnTo>
                  <a:pt x="3819" y="239"/>
                </a:lnTo>
                <a:lnTo>
                  <a:pt x="3824" y="239"/>
                </a:lnTo>
                <a:lnTo>
                  <a:pt x="3829" y="239"/>
                </a:lnTo>
                <a:lnTo>
                  <a:pt x="3829" y="234"/>
                </a:lnTo>
                <a:lnTo>
                  <a:pt x="3819" y="234"/>
                </a:lnTo>
                <a:lnTo>
                  <a:pt x="3814" y="234"/>
                </a:lnTo>
                <a:lnTo>
                  <a:pt x="2276" y="2364"/>
                </a:lnTo>
                <a:lnTo>
                  <a:pt x="3938" y="317"/>
                </a:lnTo>
                <a:lnTo>
                  <a:pt x="3933" y="317"/>
                </a:lnTo>
                <a:lnTo>
                  <a:pt x="3933" y="322"/>
                </a:lnTo>
                <a:lnTo>
                  <a:pt x="3938" y="317"/>
                </a:lnTo>
                <a:lnTo>
                  <a:pt x="2276" y="2364"/>
                </a:lnTo>
                <a:lnTo>
                  <a:pt x="644" y="0"/>
                </a:lnTo>
                <a:lnTo>
                  <a:pt x="686" y="89"/>
                </a:lnTo>
                <a:lnTo>
                  <a:pt x="717" y="172"/>
                </a:lnTo>
                <a:lnTo>
                  <a:pt x="686" y="78"/>
                </a:lnTo>
                <a:lnTo>
                  <a:pt x="650" y="0"/>
                </a:lnTo>
                <a:lnTo>
                  <a:pt x="644" y="0"/>
                </a:lnTo>
                <a:lnTo>
                  <a:pt x="2276" y="2364"/>
                </a:lnTo>
                <a:lnTo>
                  <a:pt x="738" y="509"/>
                </a:lnTo>
                <a:lnTo>
                  <a:pt x="728" y="452"/>
                </a:lnTo>
                <a:lnTo>
                  <a:pt x="728" y="411"/>
                </a:lnTo>
                <a:lnTo>
                  <a:pt x="712" y="385"/>
                </a:lnTo>
                <a:lnTo>
                  <a:pt x="728" y="447"/>
                </a:lnTo>
                <a:lnTo>
                  <a:pt x="738" y="509"/>
                </a:lnTo>
                <a:lnTo>
                  <a:pt x="2276" y="2364"/>
                </a:lnTo>
                <a:lnTo>
                  <a:pt x="5" y="982"/>
                </a:lnTo>
                <a:lnTo>
                  <a:pt x="11" y="982"/>
                </a:lnTo>
                <a:lnTo>
                  <a:pt x="11" y="977"/>
                </a:lnTo>
                <a:lnTo>
                  <a:pt x="0" y="982"/>
                </a:lnTo>
                <a:lnTo>
                  <a:pt x="0" y="987"/>
                </a:lnTo>
                <a:lnTo>
                  <a:pt x="5" y="982"/>
                </a:lnTo>
                <a:lnTo>
                  <a:pt x="2276" y="2364"/>
                </a:lnTo>
                <a:lnTo>
                  <a:pt x="4286" y="2998"/>
                </a:lnTo>
                <a:lnTo>
                  <a:pt x="4281" y="3003"/>
                </a:lnTo>
                <a:lnTo>
                  <a:pt x="4292" y="3003"/>
                </a:lnTo>
                <a:lnTo>
                  <a:pt x="4292" y="2998"/>
                </a:lnTo>
                <a:lnTo>
                  <a:pt x="4286" y="2998"/>
                </a:lnTo>
                <a:lnTo>
                  <a:pt x="2276" y="2364"/>
                </a:lnTo>
                <a:lnTo>
                  <a:pt x="3938" y="286"/>
                </a:lnTo>
                <a:lnTo>
                  <a:pt x="3933" y="286"/>
                </a:lnTo>
                <a:lnTo>
                  <a:pt x="3933" y="291"/>
                </a:lnTo>
                <a:lnTo>
                  <a:pt x="3938" y="291"/>
                </a:lnTo>
                <a:lnTo>
                  <a:pt x="3938" y="286"/>
                </a:lnTo>
                <a:lnTo>
                  <a:pt x="3938" y="291"/>
                </a:lnTo>
                <a:lnTo>
                  <a:pt x="3938" y="286"/>
                </a:lnTo>
                <a:lnTo>
                  <a:pt x="2276" y="2364"/>
                </a:lnTo>
                <a:lnTo>
                  <a:pt x="3985" y="296"/>
                </a:lnTo>
                <a:lnTo>
                  <a:pt x="3990" y="302"/>
                </a:lnTo>
                <a:lnTo>
                  <a:pt x="3990" y="296"/>
                </a:lnTo>
                <a:lnTo>
                  <a:pt x="3985" y="296"/>
                </a:lnTo>
                <a:lnTo>
                  <a:pt x="2276" y="2364"/>
                </a:lnTo>
                <a:lnTo>
                  <a:pt x="4364" y="3018"/>
                </a:lnTo>
                <a:lnTo>
                  <a:pt x="4364" y="3008"/>
                </a:lnTo>
                <a:lnTo>
                  <a:pt x="4359" y="3013"/>
                </a:lnTo>
                <a:lnTo>
                  <a:pt x="4359" y="3018"/>
                </a:lnTo>
                <a:lnTo>
                  <a:pt x="4364" y="3018"/>
                </a:lnTo>
                <a:lnTo>
                  <a:pt x="2276" y="2364"/>
                </a:lnTo>
                <a:lnTo>
                  <a:pt x="4369" y="515"/>
                </a:lnTo>
                <a:lnTo>
                  <a:pt x="4375" y="499"/>
                </a:lnTo>
                <a:lnTo>
                  <a:pt x="4369" y="494"/>
                </a:lnTo>
                <a:lnTo>
                  <a:pt x="4359" y="478"/>
                </a:lnTo>
                <a:lnTo>
                  <a:pt x="4343" y="473"/>
                </a:lnTo>
                <a:lnTo>
                  <a:pt x="4328" y="478"/>
                </a:lnTo>
                <a:lnTo>
                  <a:pt x="4292" y="483"/>
                </a:lnTo>
                <a:lnTo>
                  <a:pt x="4286" y="483"/>
                </a:lnTo>
                <a:lnTo>
                  <a:pt x="4286" y="473"/>
                </a:lnTo>
                <a:lnTo>
                  <a:pt x="4286" y="463"/>
                </a:lnTo>
                <a:lnTo>
                  <a:pt x="4271" y="442"/>
                </a:lnTo>
                <a:lnTo>
                  <a:pt x="4255" y="431"/>
                </a:lnTo>
                <a:lnTo>
                  <a:pt x="4260" y="426"/>
                </a:lnTo>
                <a:lnTo>
                  <a:pt x="4266" y="421"/>
                </a:lnTo>
                <a:lnTo>
                  <a:pt x="4276" y="411"/>
                </a:lnTo>
                <a:lnTo>
                  <a:pt x="4281" y="405"/>
                </a:lnTo>
                <a:lnTo>
                  <a:pt x="4276" y="395"/>
                </a:lnTo>
                <a:lnTo>
                  <a:pt x="4250" y="385"/>
                </a:lnTo>
                <a:lnTo>
                  <a:pt x="4234" y="374"/>
                </a:lnTo>
                <a:lnTo>
                  <a:pt x="4229" y="364"/>
                </a:lnTo>
                <a:lnTo>
                  <a:pt x="4229" y="359"/>
                </a:lnTo>
                <a:lnTo>
                  <a:pt x="4250" y="322"/>
                </a:lnTo>
                <a:lnTo>
                  <a:pt x="4250" y="312"/>
                </a:lnTo>
                <a:lnTo>
                  <a:pt x="4240" y="296"/>
                </a:lnTo>
                <a:lnTo>
                  <a:pt x="4208" y="291"/>
                </a:lnTo>
                <a:lnTo>
                  <a:pt x="4198" y="286"/>
                </a:lnTo>
                <a:lnTo>
                  <a:pt x="4193" y="276"/>
                </a:lnTo>
                <a:lnTo>
                  <a:pt x="4198" y="260"/>
                </a:lnTo>
                <a:lnTo>
                  <a:pt x="4208" y="239"/>
                </a:lnTo>
                <a:lnTo>
                  <a:pt x="4219" y="224"/>
                </a:lnTo>
                <a:lnTo>
                  <a:pt x="4208" y="218"/>
                </a:lnTo>
                <a:lnTo>
                  <a:pt x="4193" y="218"/>
                </a:lnTo>
                <a:lnTo>
                  <a:pt x="4177" y="218"/>
                </a:lnTo>
                <a:lnTo>
                  <a:pt x="4167" y="218"/>
                </a:lnTo>
                <a:lnTo>
                  <a:pt x="4162" y="208"/>
                </a:lnTo>
                <a:lnTo>
                  <a:pt x="4156" y="177"/>
                </a:lnTo>
                <a:lnTo>
                  <a:pt x="4156" y="166"/>
                </a:lnTo>
                <a:lnTo>
                  <a:pt x="4141" y="156"/>
                </a:lnTo>
                <a:lnTo>
                  <a:pt x="4099" y="135"/>
                </a:lnTo>
                <a:lnTo>
                  <a:pt x="4073" y="130"/>
                </a:lnTo>
                <a:lnTo>
                  <a:pt x="4079" y="130"/>
                </a:lnTo>
                <a:lnTo>
                  <a:pt x="4073" y="125"/>
                </a:lnTo>
                <a:lnTo>
                  <a:pt x="4063" y="114"/>
                </a:lnTo>
                <a:lnTo>
                  <a:pt x="4053" y="120"/>
                </a:lnTo>
                <a:lnTo>
                  <a:pt x="4042" y="125"/>
                </a:lnTo>
                <a:lnTo>
                  <a:pt x="4027" y="135"/>
                </a:lnTo>
                <a:lnTo>
                  <a:pt x="4006" y="146"/>
                </a:lnTo>
                <a:lnTo>
                  <a:pt x="3985" y="146"/>
                </a:lnTo>
                <a:lnTo>
                  <a:pt x="3975" y="140"/>
                </a:lnTo>
                <a:lnTo>
                  <a:pt x="3959" y="130"/>
                </a:lnTo>
                <a:lnTo>
                  <a:pt x="3954" y="120"/>
                </a:lnTo>
                <a:lnTo>
                  <a:pt x="3949" y="125"/>
                </a:lnTo>
                <a:lnTo>
                  <a:pt x="3943" y="140"/>
                </a:lnTo>
                <a:lnTo>
                  <a:pt x="3949" y="151"/>
                </a:lnTo>
                <a:lnTo>
                  <a:pt x="3954" y="156"/>
                </a:lnTo>
                <a:lnTo>
                  <a:pt x="3969" y="166"/>
                </a:lnTo>
                <a:lnTo>
                  <a:pt x="3969" y="172"/>
                </a:lnTo>
                <a:lnTo>
                  <a:pt x="3969" y="166"/>
                </a:lnTo>
                <a:lnTo>
                  <a:pt x="3980" y="177"/>
                </a:lnTo>
                <a:lnTo>
                  <a:pt x="3975" y="187"/>
                </a:lnTo>
                <a:lnTo>
                  <a:pt x="3975" y="198"/>
                </a:lnTo>
                <a:lnTo>
                  <a:pt x="3985" y="208"/>
                </a:lnTo>
                <a:lnTo>
                  <a:pt x="4011" y="234"/>
                </a:lnTo>
                <a:lnTo>
                  <a:pt x="4037" y="255"/>
                </a:lnTo>
                <a:lnTo>
                  <a:pt x="4042" y="276"/>
                </a:lnTo>
                <a:lnTo>
                  <a:pt x="4042" y="281"/>
                </a:lnTo>
                <a:lnTo>
                  <a:pt x="4032" y="291"/>
                </a:lnTo>
                <a:lnTo>
                  <a:pt x="3995" y="260"/>
                </a:lnTo>
                <a:lnTo>
                  <a:pt x="3969" y="244"/>
                </a:lnTo>
                <a:lnTo>
                  <a:pt x="3933" y="229"/>
                </a:lnTo>
                <a:lnTo>
                  <a:pt x="3912" y="218"/>
                </a:lnTo>
                <a:lnTo>
                  <a:pt x="3891" y="192"/>
                </a:lnTo>
                <a:lnTo>
                  <a:pt x="3850" y="151"/>
                </a:lnTo>
                <a:lnTo>
                  <a:pt x="3871" y="182"/>
                </a:lnTo>
                <a:lnTo>
                  <a:pt x="3881" y="192"/>
                </a:lnTo>
                <a:lnTo>
                  <a:pt x="3876" y="198"/>
                </a:lnTo>
                <a:lnTo>
                  <a:pt x="3876" y="192"/>
                </a:lnTo>
                <a:lnTo>
                  <a:pt x="3782" y="125"/>
                </a:lnTo>
                <a:lnTo>
                  <a:pt x="3788" y="120"/>
                </a:lnTo>
                <a:lnTo>
                  <a:pt x="3782" y="120"/>
                </a:lnTo>
                <a:lnTo>
                  <a:pt x="3788" y="120"/>
                </a:lnTo>
                <a:lnTo>
                  <a:pt x="3788" y="114"/>
                </a:lnTo>
                <a:lnTo>
                  <a:pt x="3782" y="114"/>
                </a:lnTo>
                <a:lnTo>
                  <a:pt x="3788" y="114"/>
                </a:lnTo>
                <a:lnTo>
                  <a:pt x="3782" y="114"/>
                </a:lnTo>
                <a:lnTo>
                  <a:pt x="3777" y="120"/>
                </a:lnTo>
                <a:lnTo>
                  <a:pt x="3694" y="57"/>
                </a:lnTo>
                <a:lnTo>
                  <a:pt x="3689" y="42"/>
                </a:lnTo>
                <a:lnTo>
                  <a:pt x="3689" y="37"/>
                </a:lnTo>
                <a:lnTo>
                  <a:pt x="3684" y="47"/>
                </a:lnTo>
                <a:lnTo>
                  <a:pt x="3678" y="42"/>
                </a:lnTo>
                <a:lnTo>
                  <a:pt x="3684" y="31"/>
                </a:lnTo>
                <a:lnTo>
                  <a:pt x="3684" y="26"/>
                </a:lnTo>
                <a:lnTo>
                  <a:pt x="3678" y="26"/>
                </a:lnTo>
                <a:lnTo>
                  <a:pt x="3678" y="11"/>
                </a:lnTo>
                <a:lnTo>
                  <a:pt x="3684" y="0"/>
                </a:lnTo>
                <a:lnTo>
                  <a:pt x="2858" y="0"/>
                </a:lnTo>
                <a:lnTo>
                  <a:pt x="2852" y="11"/>
                </a:lnTo>
                <a:lnTo>
                  <a:pt x="2837" y="16"/>
                </a:lnTo>
                <a:lnTo>
                  <a:pt x="2785" y="37"/>
                </a:lnTo>
                <a:lnTo>
                  <a:pt x="2774" y="42"/>
                </a:lnTo>
                <a:lnTo>
                  <a:pt x="2769" y="47"/>
                </a:lnTo>
                <a:lnTo>
                  <a:pt x="2774" y="63"/>
                </a:lnTo>
                <a:lnTo>
                  <a:pt x="2780" y="73"/>
                </a:lnTo>
                <a:lnTo>
                  <a:pt x="2780" y="78"/>
                </a:lnTo>
                <a:lnTo>
                  <a:pt x="2780" y="83"/>
                </a:lnTo>
                <a:lnTo>
                  <a:pt x="2774" y="89"/>
                </a:lnTo>
                <a:lnTo>
                  <a:pt x="2780" y="94"/>
                </a:lnTo>
                <a:lnTo>
                  <a:pt x="2795" y="104"/>
                </a:lnTo>
                <a:lnTo>
                  <a:pt x="2800" y="114"/>
                </a:lnTo>
                <a:lnTo>
                  <a:pt x="2795" y="125"/>
                </a:lnTo>
                <a:lnTo>
                  <a:pt x="2806" y="120"/>
                </a:lnTo>
                <a:lnTo>
                  <a:pt x="2806" y="114"/>
                </a:lnTo>
                <a:lnTo>
                  <a:pt x="2811" y="114"/>
                </a:lnTo>
                <a:lnTo>
                  <a:pt x="2816" y="109"/>
                </a:lnTo>
                <a:lnTo>
                  <a:pt x="2837" y="109"/>
                </a:lnTo>
                <a:lnTo>
                  <a:pt x="2858" y="104"/>
                </a:lnTo>
                <a:lnTo>
                  <a:pt x="2863" y="109"/>
                </a:lnTo>
                <a:lnTo>
                  <a:pt x="2863" y="120"/>
                </a:lnTo>
                <a:lnTo>
                  <a:pt x="2858" y="120"/>
                </a:lnTo>
                <a:lnTo>
                  <a:pt x="2852" y="125"/>
                </a:lnTo>
                <a:lnTo>
                  <a:pt x="2858" y="130"/>
                </a:lnTo>
                <a:lnTo>
                  <a:pt x="2868" y="140"/>
                </a:lnTo>
                <a:lnTo>
                  <a:pt x="2868" y="151"/>
                </a:lnTo>
                <a:lnTo>
                  <a:pt x="2868" y="156"/>
                </a:lnTo>
                <a:lnTo>
                  <a:pt x="2863" y="172"/>
                </a:lnTo>
                <a:lnTo>
                  <a:pt x="2858" y="177"/>
                </a:lnTo>
                <a:lnTo>
                  <a:pt x="2847" y="177"/>
                </a:lnTo>
                <a:lnTo>
                  <a:pt x="2842" y="182"/>
                </a:lnTo>
                <a:lnTo>
                  <a:pt x="2842" y="192"/>
                </a:lnTo>
                <a:lnTo>
                  <a:pt x="2837" y="208"/>
                </a:lnTo>
                <a:lnTo>
                  <a:pt x="2837" y="213"/>
                </a:lnTo>
                <a:lnTo>
                  <a:pt x="2837" y="218"/>
                </a:lnTo>
                <a:lnTo>
                  <a:pt x="2837" y="239"/>
                </a:lnTo>
                <a:lnTo>
                  <a:pt x="2837" y="244"/>
                </a:lnTo>
                <a:lnTo>
                  <a:pt x="2832" y="244"/>
                </a:lnTo>
                <a:lnTo>
                  <a:pt x="2816" y="244"/>
                </a:lnTo>
                <a:lnTo>
                  <a:pt x="2811" y="239"/>
                </a:lnTo>
                <a:lnTo>
                  <a:pt x="2800" y="229"/>
                </a:lnTo>
                <a:lnTo>
                  <a:pt x="2795" y="229"/>
                </a:lnTo>
                <a:lnTo>
                  <a:pt x="2795" y="234"/>
                </a:lnTo>
                <a:lnTo>
                  <a:pt x="2800" y="239"/>
                </a:lnTo>
                <a:lnTo>
                  <a:pt x="2806" y="260"/>
                </a:lnTo>
                <a:lnTo>
                  <a:pt x="2800" y="270"/>
                </a:lnTo>
                <a:lnTo>
                  <a:pt x="2795" y="270"/>
                </a:lnTo>
                <a:lnTo>
                  <a:pt x="2790" y="270"/>
                </a:lnTo>
                <a:lnTo>
                  <a:pt x="2790" y="281"/>
                </a:lnTo>
                <a:lnTo>
                  <a:pt x="2795" y="291"/>
                </a:lnTo>
                <a:lnTo>
                  <a:pt x="2785" y="291"/>
                </a:lnTo>
                <a:lnTo>
                  <a:pt x="2790" y="296"/>
                </a:lnTo>
                <a:lnTo>
                  <a:pt x="2811" y="312"/>
                </a:lnTo>
                <a:lnTo>
                  <a:pt x="2816" y="312"/>
                </a:lnTo>
                <a:lnTo>
                  <a:pt x="2816" y="327"/>
                </a:lnTo>
                <a:lnTo>
                  <a:pt x="2816" y="333"/>
                </a:lnTo>
                <a:lnTo>
                  <a:pt x="2811" y="327"/>
                </a:lnTo>
                <a:lnTo>
                  <a:pt x="2806" y="322"/>
                </a:lnTo>
                <a:lnTo>
                  <a:pt x="2800" y="322"/>
                </a:lnTo>
                <a:lnTo>
                  <a:pt x="2795" y="327"/>
                </a:lnTo>
                <a:lnTo>
                  <a:pt x="2800" y="333"/>
                </a:lnTo>
                <a:lnTo>
                  <a:pt x="2806" y="338"/>
                </a:lnTo>
                <a:lnTo>
                  <a:pt x="2800" y="338"/>
                </a:lnTo>
                <a:lnTo>
                  <a:pt x="2795" y="333"/>
                </a:lnTo>
                <a:lnTo>
                  <a:pt x="2780" y="322"/>
                </a:lnTo>
                <a:lnTo>
                  <a:pt x="2774" y="327"/>
                </a:lnTo>
                <a:lnTo>
                  <a:pt x="2774" y="333"/>
                </a:lnTo>
                <a:lnTo>
                  <a:pt x="2785" y="338"/>
                </a:lnTo>
                <a:lnTo>
                  <a:pt x="2790" y="348"/>
                </a:lnTo>
                <a:lnTo>
                  <a:pt x="2790" y="353"/>
                </a:lnTo>
                <a:lnTo>
                  <a:pt x="2785" y="353"/>
                </a:lnTo>
                <a:lnTo>
                  <a:pt x="2774" y="353"/>
                </a:lnTo>
                <a:lnTo>
                  <a:pt x="2769" y="353"/>
                </a:lnTo>
                <a:lnTo>
                  <a:pt x="2774" y="359"/>
                </a:lnTo>
                <a:lnTo>
                  <a:pt x="2785" y="364"/>
                </a:lnTo>
                <a:lnTo>
                  <a:pt x="2785" y="369"/>
                </a:lnTo>
                <a:lnTo>
                  <a:pt x="2785" y="374"/>
                </a:lnTo>
                <a:lnTo>
                  <a:pt x="2774" y="390"/>
                </a:lnTo>
                <a:lnTo>
                  <a:pt x="2774" y="395"/>
                </a:lnTo>
                <a:lnTo>
                  <a:pt x="2774" y="400"/>
                </a:lnTo>
                <a:lnTo>
                  <a:pt x="2785" y="395"/>
                </a:lnTo>
                <a:lnTo>
                  <a:pt x="2790" y="395"/>
                </a:lnTo>
                <a:lnTo>
                  <a:pt x="2790" y="405"/>
                </a:lnTo>
                <a:lnTo>
                  <a:pt x="2790" y="416"/>
                </a:lnTo>
                <a:lnTo>
                  <a:pt x="2790" y="426"/>
                </a:lnTo>
                <a:lnTo>
                  <a:pt x="2800" y="431"/>
                </a:lnTo>
                <a:lnTo>
                  <a:pt x="2806" y="431"/>
                </a:lnTo>
                <a:lnTo>
                  <a:pt x="2806" y="437"/>
                </a:lnTo>
                <a:lnTo>
                  <a:pt x="2800" y="437"/>
                </a:lnTo>
                <a:lnTo>
                  <a:pt x="2800" y="442"/>
                </a:lnTo>
                <a:lnTo>
                  <a:pt x="2800" y="447"/>
                </a:lnTo>
                <a:lnTo>
                  <a:pt x="2811" y="452"/>
                </a:lnTo>
                <a:lnTo>
                  <a:pt x="2832" y="452"/>
                </a:lnTo>
                <a:lnTo>
                  <a:pt x="2842" y="442"/>
                </a:lnTo>
                <a:lnTo>
                  <a:pt x="2847" y="447"/>
                </a:lnTo>
                <a:lnTo>
                  <a:pt x="2858" y="463"/>
                </a:lnTo>
                <a:lnTo>
                  <a:pt x="2863" y="463"/>
                </a:lnTo>
                <a:lnTo>
                  <a:pt x="2868" y="457"/>
                </a:lnTo>
                <a:lnTo>
                  <a:pt x="2868" y="468"/>
                </a:lnTo>
                <a:lnTo>
                  <a:pt x="2863" y="473"/>
                </a:lnTo>
                <a:lnTo>
                  <a:pt x="2847" y="478"/>
                </a:lnTo>
                <a:lnTo>
                  <a:pt x="2816" y="494"/>
                </a:lnTo>
                <a:lnTo>
                  <a:pt x="2785" y="520"/>
                </a:lnTo>
                <a:lnTo>
                  <a:pt x="2754" y="561"/>
                </a:lnTo>
                <a:lnTo>
                  <a:pt x="2774" y="556"/>
                </a:lnTo>
                <a:lnTo>
                  <a:pt x="2795" y="556"/>
                </a:lnTo>
                <a:lnTo>
                  <a:pt x="2800" y="561"/>
                </a:lnTo>
                <a:lnTo>
                  <a:pt x="2811" y="572"/>
                </a:lnTo>
                <a:lnTo>
                  <a:pt x="2821" y="587"/>
                </a:lnTo>
                <a:lnTo>
                  <a:pt x="2837" y="592"/>
                </a:lnTo>
                <a:lnTo>
                  <a:pt x="2842" y="592"/>
                </a:lnTo>
                <a:lnTo>
                  <a:pt x="2837" y="608"/>
                </a:lnTo>
                <a:lnTo>
                  <a:pt x="2821" y="629"/>
                </a:lnTo>
                <a:lnTo>
                  <a:pt x="2832" y="644"/>
                </a:lnTo>
                <a:lnTo>
                  <a:pt x="2837" y="650"/>
                </a:lnTo>
                <a:lnTo>
                  <a:pt x="2847" y="655"/>
                </a:lnTo>
                <a:lnTo>
                  <a:pt x="2878" y="655"/>
                </a:lnTo>
                <a:lnTo>
                  <a:pt x="2910" y="655"/>
                </a:lnTo>
                <a:lnTo>
                  <a:pt x="2920" y="660"/>
                </a:lnTo>
                <a:lnTo>
                  <a:pt x="2920" y="686"/>
                </a:lnTo>
                <a:lnTo>
                  <a:pt x="2925" y="702"/>
                </a:lnTo>
                <a:lnTo>
                  <a:pt x="2930" y="707"/>
                </a:lnTo>
                <a:lnTo>
                  <a:pt x="2951" y="696"/>
                </a:lnTo>
                <a:lnTo>
                  <a:pt x="2977" y="681"/>
                </a:lnTo>
                <a:lnTo>
                  <a:pt x="2977" y="686"/>
                </a:lnTo>
                <a:lnTo>
                  <a:pt x="2998" y="727"/>
                </a:lnTo>
                <a:lnTo>
                  <a:pt x="3029" y="769"/>
                </a:lnTo>
                <a:lnTo>
                  <a:pt x="3019" y="769"/>
                </a:lnTo>
                <a:lnTo>
                  <a:pt x="3008" y="774"/>
                </a:lnTo>
                <a:lnTo>
                  <a:pt x="3013" y="774"/>
                </a:lnTo>
                <a:lnTo>
                  <a:pt x="3034" y="774"/>
                </a:lnTo>
                <a:lnTo>
                  <a:pt x="3060" y="800"/>
                </a:lnTo>
                <a:lnTo>
                  <a:pt x="3045" y="769"/>
                </a:lnTo>
                <a:lnTo>
                  <a:pt x="3050" y="774"/>
                </a:lnTo>
                <a:lnTo>
                  <a:pt x="3055" y="774"/>
                </a:lnTo>
                <a:lnTo>
                  <a:pt x="3071" y="790"/>
                </a:lnTo>
                <a:lnTo>
                  <a:pt x="3081" y="800"/>
                </a:lnTo>
                <a:lnTo>
                  <a:pt x="3086" y="800"/>
                </a:lnTo>
                <a:lnTo>
                  <a:pt x="3091" y="800"/>
                </a:lnTo>
                <a:lnTo>
                  <a:pt x="3091" y="790"/>
                </a:lnTo>
                <a:lnTo>
                  <a:pt x="3076" y="774"/>
                </a:lnTo>
                <a:lnTo>
                  <a:pt x="3071" y="769"/>
                </a:lnTo>
                <a:lnTo>
                  <a:pt x="3081" y="769"/>
                </a:lnTo>
                <a:lnTo>
                  <a:pt x="3076" y="764"/>
                </a:lnTo>
                <a:lnTo>
                  <a:pt x="3071" y="764"/>
                </a:lnTo>
                <a:lnTo>
                  <a:pt x="3091" y="753"/>
                </a:lnTo>
                <a:lnTo>
                  <a:pt x="3102" y="753"/>
                </a:lnTo>
                <a:lnTo>
                  <a:pt x="3097" y="759"/>
                </a:lnTo>
                <a:lnTo>
                  <a:pt x="3097" y="764"/>
                </a:lnTo>
                <a:lnTo>
                  <a:pt x="3091" y="764"/>
                </a:lnTo>
                <a:lnTo>
                  <a:pt x="3086" y="764"/>
                </a:lnTo>
                <a:lnTo>
                  <a:pt x="3138" y="759"/>
                </a:lnTo>
                <a:lnTo>
                  <a:pt x="3154" y="753"/>
                </a:lnTo>
                <a:lnTo>
                  <a:pt x="3149" y="753"/>
                </a:lnTo>
                <a:lnTo>
                  <a:pt x="3123" y="753"/>
                </a:lnTo>
                <a:lnTo>
                  <a:pt x="3117" y="753"/>
                </a:lnTo>
                <a:lnTo>
                  <a:pt x="3133" y="748"/>
                </a:lnTo>
                <a:lnTo>
                  <a:pt x="3143" y="753"/>
                </a:lnTo>
                <a:lnTo>
                  <a:pt x="3149" y="753"/>
                </a:lnTo>
                <a:lnTo>
                  <a:pt x="3169" y="748"/>
                </a:lnTo>
                <a:lnTo>
                  <a:pt x="3185" y="748"/>
                </a:lnTo>
                <a:lnTo>
                  <a:pt x="3211" y="743"/>
                </a:lnTo>
                <a:lnTo>
                  <a:pt x="3237" y="733"/>
                </a:lnTo>
                <a:lnTo>
                  <a:pt x="3247" y="753"/>
                </a:lnTo>
                <a:lnTo>
                  <a:pt x="3263" y="764"/>
                </a:lnTo>
                <a:lnTo>
                  <a:pt x="3284" y="769"/>
                </a:lnTo>
                <a:lnTo>
                  <a:pt x="3310" y="769"/>
                </a:lnTo>
                <a:lnTo>
                  <a:pt x="3330" y="785"/>
                </a:lnTo>
                <a:lnTo>
                  <a:pt x="3320" y="811"/>
                </a:lnTo>
                <a:lnTo>
                  <a:pt x="3320" y="821"/>
                </a:lnTo>
                <a:lnTo>
                  <a:pt x="3330" y="831"/>
                </a:lnTo>
                <a:lnTo>
                  <a:pt x="3341" y="837"/>
                </a:lnTo>
                <a:lnTo>
                  <a:pt x="3351" y="847"/>
                </a:lnTo>
                <a:lnTo>
                  <a:pt x="3362" y="868"/>
                </a:lnTo>
                <a:lnTo>
                  <a:pt x="3367" y="894"/>
                </a:lnTo>
                <a:lnTo>
                  <a:pt x="3367" y="904"/>
                </a:lnTo>
                <a:lnTo>
                  <a:pt x="3377" y="909"/>
                </a:lnTo>
                <a:lnTo>
                  <a:pt x="3398" y="909"/>
                </a:lnTo>
                <a:lnTo>
                  <a:pt x="3403" y="935"/>
                </a:lnTo>
                <a:lnTo>
                  <a:pt x="3403" y="956"/>
                </a:lnTo>
                <a:lnTo>
                  <a:pt x="3393" y="972"/>
                </a:lnTo>
                <a:lnTo>
                  <a:pt x="3382" y="961"/>
                </a:lnTo>
                <a:lnTo>
                  <a:pt x="3377" y="951"/>
                </a:lnTo>
                <a:lnTo>
                  <a:pt x="3367" y="956"/>
                </a:lnTo>
                <a:lnTo>
                  <a:pt x="3362" y="972"/>
                </a:lnTo>
                <a:lnTo>
                  <a:pt x="3367" y="992"/>
                </a:lnTo>
                <a:lnTo>
                  <a:pt x="3372" y="1003"/>
                </a:lnTo>
                <a:lnTo>
                  <a:pt x="3372" y="1008"/>
                </a:lnTo>
                <a:lnTo>
                  <a:pt x="3362" y="1008"/>
                </a:lnTo>
                <a:lnTo>
                  <a:pt x="3351" y="1008"/>
                </a:lnTo>
                <a:lnTo>
                  <a:pt x="3346" y="1018"/>
                </a:lnTo>
                <a:lnTo>
                  <a:pt x="3247" y="1034"/>
                </a:lnTo>
                <a:lnTo>
                  <a:pt x="3206" y="1039"/>
                </a:lnTo>
                <a:lnTo>
                  <a:pt x="3185" y="1034"/>
                </a:lnTo>
                <a:lnTo>
                  <a:pt x="3164" y="1029"/>
                </a:lnTo>
                <a:lnTo>
                  <a:pt x="3154" y="1018"/>
                </a:lnTo>
                <a:lnTo>
                  <a:pt x="3159" y="1008"/>
                </a:lnTo>
                <a:lnTo>
                  <a:pt x="3175" y="998"/>
                </a:lnTo>
                <a:lnTo>
                  <a:pt x="3164" y="1003"/>
                </a:lnTo>
                <a:lnTo>
                  <a:pt x="3149" y="1008"/>
                </a:lnTo>
                <a:lnTo>
                  <a:pt x="3143" y="1024"/>
                </a:lnTo>
                <a:lnTo>
                  <a:pt x="3128" y="1018"/>
                </a:lnTo>
                <a:lnTo>
                  <a:pt x="3123" y="946"/>
                </a:lnTo>
                <a:lnTo>
                  <a:pt x="3112" y="894"/>
                </a:lnTo>
                <a:lnTo>
                  <a:pt x="3097" y="847"/>
                </a:lnTo>
                <a:lnTo>
                  <a:pt x="3112" y="904"/>
                </a:lnTo>
                <a:lnTo>
                  <a:pt x="3117" y="966"/>
                </a:lnTo>
                <a:lnTo>
                  <a:pt x="3117" y="1018"/>
                </a:lnTo>
                <a:lnTo>
                  <a:pt x="3097" y="1024"/>
                </a:lnTo>
                <a:lnTo>
                  <a:pt x="3102" y="992"/>
                </a:lnTo>
                <a:lnTo>
                  <a:pt x="3102" y="977"/>
                </a:lnTo>
                <a:lnTo>
                  <a:pt x="3097" y="982"/>
                </a:lnTo>
                <a:lnTo>
                  <a:pt x="3091" y="1013"/>
                </a:lnTo>
                <a:lnTo>
                  <a:pt x="3086" y="1013"/>
                </a:lnTo>
                <a:lnTo>
                  <a:pt x="3102" y="951"/>
                </a:lnTo>
                <a:lnTo>
                  <a:pt x="3102" y="920"/>
                </a:lnTo>
                <a:lnTo>
                  <a:pt x="3097" y="894"/>
                </a:lnTo>
                <a:lnTo>
                  <a:pt x="3081" y="847"/>
                </a:lnTo>
                <a:lnTo>
                  <a:pt x="3071" y="831"/>
                </a:lnTo>
                <a:lnTo>
                  <a:pt x="3060" y="821"/>
                </a:lnTo>
                <a:lnTo>
                  <a:pt x="3050" y="816"/>
                </a:lnTo>
                <a:lnTo>
                  <a:pt x="3060" y="831"/>
                </a:lnTo>
                <a:lnTo>
                  <a:pt x="3076" y="868"/>
                </a:lnTo>
                <a:lnTo>
                  <a:pt x="3086" y="915"/>
                </a:lnTo>
                <a:lnTo>
                  <a:pt x="3091" y="925"/>
                </a:lnTo>
                <a:lnTo>
                  <a:pt x="3086" y="920"/>
                </a:lnTo>
                <a:lnTo>
                  <a:pt x="3071" y="873"/>
                </a:lnTo>
                <a:lnTo>
                  <a:pt x="3081" y="920"/>
                </a:lnTo>
                <a:lnTo>
                  <a:pt x="3081" y="935"/>
                </a:lnTo>
                <a:lnTo>
                  <a:pt x="3076" y="940"/>
                </a:lnTo>
                <a:lnTo>
                  <a:pt x="3071" y="935"/>
                </a:lnTo>
                <a:lnTo>
                  <a:pt x="3065" y="925"/>
                </a:lnTo>
                <a:lnTo>
                  <a:pt x="3060" y="925"/>
                </a:lnTo>
                <a:lnTo>
                  <a:pt x="3065" y="946"/>
                </a:lnTo>
                <a:lnTo>
                  <a:pt x="3071" y="951"/>
                </a:lnTo>
                <a:lnTo>
                  <a:pt x="3076" y="946"/>
                </a:lnTo>
                <a:lnTo>
                  <a:pt x="3081" y="946"/>
                </a:lnTo>
                <a:lnTo>
                  <a:pt x="3081" y="951"/>
                </a:lnTo>
                <a:lnTo>
                  <a:pt x="3076" y="956"/>
                </a:lnTo>
                <a:lnTo>
                  <a:pt x="3076" y="961"/>
                </a:lnTo>
                <a:lnTo>
                  <a:pt x="3081" y="982"/>
                </a:lnTo>
                <a:lnTo>
                  <a:pt x="3076" y="998"/>
                </a:lnTo>
                <a:lnTo>
                  <a:pt x="3065" y="1034"/>
                </a:lnTo>
                <a:lnTo>
                  <a:pt x="3060" y="1029"/>
                </a:lnTo>
                <a:lnTo>
                  <a:pt x="3050" y="1034"/>
                </a:lnTo>
                <a:lnTo>
                  <a:pt x="3045" y="1039"/>
                </a:lnTo>
                <a:lnTo>
                  <a:pt x="3045" y="1044"/>
                </a:lnTo>
                <a:lnTo>
                  <a:pt x="3050" y="1050"/>
                </a:lnTo>
                <a:lnTo>
                  <a:pt x="3039" y="1065"/>
                </a:lnTo>
                <a:lnTo>
                  <a:pt x="3034" y="1086"/>
                </a:lnTo>
                <a:lnTo>
                  <a:pt x="3034" y="1102"/>
                </a:lnTo>
                <a:lnTo>
                  <a:pt x="3045" y="1122"/>
                </a:lnTo>
                <a:lnTo>
                  <a:pt x="3060" y="1128"/>
                </a:lnTo>
                <a:lnTo>
                  <a:pt x="3086" y="1133"/>
                </a:lnTo>
                <a:lnTo>
                  <a:pt x="3149" y="1128"/>
                </a:lnTo>
                <a:lnTo>
                  <a:pt x="3237" y="1107"/>
                </a:lnTo>
                <a:lnTo>
                  <a:pt x="3175" y="1117"/>
                </a:lnTo>
                <a:lnTo>
                  <a:pt x="3143" y="1122"/>
                </a:lnTo>
                <a:lnTo>
                  <a:pt x="3123" y="1117"/>
                </a:lnTo>
                <a:lnTo>
                  <a:pt x="3102" y="1112"/>
                </a:lnTo>
                <a:lnTo>
                  <a:pt x="3117" y="1112"/>
                </a:lnTo>
                <a:lnTo>
                  <a:pt x="3185" y="1107"/>
                </a:lnTo>
                <a:lnTo>
                  <a:pt x="3190" y="1107"/>
                </a:lnTo>
                <a:lnTo>
                  <a:pt x="3195" y="1107"/>
                </a:lnTo>
                <a:lnTo>
                  <a:pt x="3258" y="1096"/>
                </a:lnTo>
                <a:lnTo>
                  <a:pt x="3336" y="1070"/>
                </a:lnTo>
                <a:lnTo>
                  <a:pt x="3356" y="1086"/>
                </a:lnTo>
                <a:lnTo>
                  <a:pt x="3367" y="1096"/>
                </a:lnTo>
                <a:lnTo>
                  <a:pt x="3382" y="1122"/>
                </a:lnTo>
                <a:lnTo>
                  <a:pt x="3388" y="1117"/>
                </a:lnTo>
                <a:lnTo>
                  <a:pt x="3398" y="1122"/>
                </a:lnTo>
                <a:lnTo>
                  <a:pt x="3398" y="1133"/>
                </a:lnTo>
                <a:lnTo>
                  <a:pt x="3403" y="1133"/>
                </a:lnTo>
                <a:lnTo>
                  <a:pt x="3403" y="1122"/>
                </a:lnTo>
                <a:lnTo>
                  <a:pt x="3424" y="1128"/>
                </a:lnTo>
                <a:lnTo>
                  <a:pt x="3429" y="1128"/>
                </a:lnTo>
                <a:lnTo>
                  <a:pt x="3429" y="1122"/>
                </a:lnTo>
                <a:lnTo>
                  <a:pt x="3429" y="1107"/>
                </a:lnTo>
                <a:lnTo>
                  <a:pt x="3414" y="1091"/>
                </a:lnTo>
                <a:lnTo>
                  <a:pt x="3403" y="1081"/>
                </a:lnTo>
                <a:lnTo>
                  <a:pt x="3382" y="1076"/>
                </a:lnTo>
                <a:lnTo>
                  <a:pt x="3367" y="1060"/>
                </a:lnTo>
                <a:lnTo>
                  <a:pt x="3382" y="1055"/>
                </a:lnTo>
                <a:lnTo>
                  <a:pt x="3403" y="1044"/>
                </a:lnTo>
                <a:lnTo>
                  <a:pt x="3388" y="1050"/>
                </a:lnTo>
                <a:lnTo>
                  <a:pt x="3403" y="1029"/>
                </a:lnTo>
                <a:lnTo>
                  <a:pt x="3408" y="1029"/>
                </a:lnTo>
                <a:lnTo>
                  <a:pt x="3414" y="1029"/>
                </a:lnTo>
                <a:lnTo>
                  <a:pt x="3408" y="1029"/>
                </a:lnTo>
                <a:lnTo>
                  <a:pt x="3450" y="1008"/>
                </a:lnTo>
                <a:lnTo>
                  <a:pt x="3408" y="1018"/>
                </a:lnTo>
                <a:lnTo>
                  <a:pt x="3408" y="1013"/>
                </a:lnTo>
                <a:lnTo>
                  <a:pt x="3414" y="987"/>
                </a:lnTo>
                <a:lnTo>
                  <a:pt x="3429" y="961"/>
                </a:lnTo>
                <a:lnTo>
                  <a:pt x="3434" y="951"/>
                </a:lnTo>
                <a:lnTo>
                  <a:pt x="3429" y="946"/>
                </a:lnTo>
                <a:lnTo>
                  <a:pt x="3434" y="946"/>
                </a:lnTo>
                <a:lnTo>
                  <a:pt x="3460" y="992"/>
                </a:lnTo>
                <a:lnTo>
                  <a:pt x="3471" y="1008"/>
                </a:lnTo>
                <a:lnTo>
                  <a:pt x="3471" y="1013"/>
                </a:lnTo>
                <a:lnTo>
                  <a:pt x="3471" y="1018"/>
                </a:lnTo>
                <a:lnTo>
                  <a:pt x="3476" y="1018"/>
                </a:lnTo>
                <a:lnTo>
                  <a:pt x="3476" y="1024"/>
                </a:lnTo>
                <a:lnTo>
                  <a:pt x="3481" y="1034"/>
                </a:lnTo>
                <a:lnTo>
                  <a:pt x="3481" y="1029"/>
                </a:lnTo>
                <a:lnTo>
                  <a:pt x="3481" y="1034"/>
                </a:lnTo>
                <a:lnTo>
                  <a:pt x="3481" y="1029"/>
                </a:lnTo>
                <a:lnTo>
                  <a:pt x="3465" y="977"/>
                </a:lnTo>
                <a:lnTo>
                  <a:pt x="3460" y="982"/>
                </a:lnTo>
                <a:lnTo>
                  <a:pt x="3434" y="940"/>
                </a:lnTo>
                <a:lnTo>
                  <a:pt x="3434" y="915"/>
                </a:lnTo>
                <a:lnTo>
                  <a:pt x="3450" y="935"/>
                </a:lnTo>
                <a:lnTo>
                  <a:pt x="3460" y="925"/>
                </a:lnTo>
                <a:lnTo>
                  <a:pt x="3471" y="935"/>
                </a:lnTo>
                <a:lnTo>
                  <a:pt x="3476" y="940"/>
                </a:lnTo>
                <a:lnTo>
                  <a:pt x="3476" y="920"/>
                </a:lnTo>
                <a:lnTo>
                  <a:pt x="3471" y="852"/>
                </a:lnTo>
                <a:lnTo>
                  <a:pt x="3465" y="831"/>
                </a:lnTo>
                <a:lnTo>
                  <a:pt x="3450" y="790"/>
                </a:lnTo>
                <a:lnTo>
                  <a:pt x="3439" y="774"/>
                </a:lnTo>
                <a:lnTo>
                  <a:pt x="3424" y="769"/>
                </a:lnTo>
                <a:lnTo>
                  <a:pt x="3403" y="764"/>
                </a:lnTo>
                <a:lnTo>
                  <a:pt x="3398" y="759"/>
                </a:lnTo>
                <a:lnTo>
                  <a:pt x="3398" y="753"/>
                </a:lnTo>
                <a:lnTo>
                  <a:pt x="3408" y="753"/>
                </a:lnTo>
                <a:lnTo>
                  <a:pt x="3429" y="753"/>
                </a:lnTo>
                <a:lnTo>
                  <a:pt x="3450" y="774"/>
                </a:lnTo>
                <a:lnTo>
                  <a:pt x="3471" y="795"/>
                </a:lnTo>
                <a:lnTo>
                  <a:pt x="3476" y="821"/>
                </a:lnTo>
                <a:lnTo>
                  <a:pt x="3486" y="837"/>
                </a:lnTo>
                <a:lnTo>
                  <a:pt x="3476" y="805"/>
                </a:lnTo>
                <a:lnTo>
                  <a:pt x="3476" y="790"/>
                </a:lnTo>
                <a:lnTo>
                  <a:pt x="3481" y="800"/>
                </a:lnTo>
                <a:lnTo>
                  <a:pt x="3486" y="805"/>
                </a:lnTo>
                <a:lnTo>
                  <a:pt x="3491" y="811"/>
                </a:lnTo>
                <a:lnTo>
                  <a:pt x="3507" y="800"/>
                </a:lnTo>
                <a:lnTo>
                  <a:pt x="3512" y="805"/>
                </a:lnTo>
                <a:lnTo>
                  <a:pt x="3507" y="847"/>
                </a:lnTo>
                <a:lnTo>
                  <a:pt x="3507" y="899"/>
                </a:lnTo>
                <a:lnTo>
                  <a:pt x="3512" y="925"/>
                </a:lnTo>
                <a:lnTo>
                  <a:pt x="3523" y="935"/>
                </a:lnTo>
                <a:lnTo>
                  <a:pt x="3533" y="935"/>
                </a:lnTo>
                <a:lnTo>
                  <a:pt x="3538" y="925"/>
                </a:lnTo>
                <a:lnTo>
                  <a:pt x="3538" y="915"/>
                </a:lnTo>
                <a:lnTo>
                  <a:pt x="3528" y="909"/>
                </a:lnTo>
                <a:lnTo>
                  <a:pt x="3517" y="909"/>
                </a:lnTo>
                <a:lnTo>
                  <a:pt x="3517" y="904"/>
                </a:lnTo>
                <a:lnTo>
                  <a:pt x="3517" y="894"/>
                </a:lnTo>
                <a:lnTo>
                  <a:pt x="3533" y="868"/>
                </a:lnTo>
                <a:lnTo>
                  <a:pt x="3543" y="857"/>
                </a:lnTo>
                <a:lnTo>
                  <a:pt x="3549" y="857"/>
                </a:lnTo>
                <a:lnTo>
                  <a:pt x="3554" y="868"/>
                </a:lnTo>
                <a:lnTo>
                  <a:pt x="3554" y="894"/>
                </a:lnTo>
                <a:lnTo>
                  <a:pt x="3554" y="951"/>
                </a:lnTo>
                <a:lnTo>
                  <a:pt x="3564" y="982"/>
                </a:lnTo>
                <a:lnTo>
                  <a:pt x="3575" y="1003"/>
                </a:lnTo>
                <a:lnTo>
                  <a:pt x="3585" y="1013"/>
                </a:lnTo>
                <a:lnTo>
                  <a:pt x="3569" y="987"/>
                </a:lnTo>
                <a:lnTo>
                  <a:pt x="3569" y="977"/>
                </a:lnTo>
                <a:lnTo>
                  <a:pt x="3590" y="992"/>
                </a:lnTo>
                <a:lnTo>
                  <a:pt x="3606" y="1018"/>
                </a:lnTo>
                <a:lnTo>
                  <a:pt x="3616" y="1044"/>
                </a:lnTo>
                <a:lnTo>
                  <a:pt x="3627" y="1096"/>
                </a:lnTo>
                <a:lnTo>
                  <a:pt x="3627" y="1128"/>
                </a:lnTo>
                <a:lnTo>
                  <a:pt x="3621" y="1128"/>
                </a:lnTo>
                <a:lnTo>
                  <a:pt x="3621" y="1112"/>
                </a:lnTo>
                <a:lnTo>
                  <a:pt x="3611" y="1076"/>
                </a:lnTo>
                <a:lnTo>
                  <a:pt x="3606" y="1055"/>
                </a:lnTo>
                <a:lnTo>
                  <a:pt x="3590" y="1039"/>
                </a:lnTo>
                <a:lnTo>
                  <a:pt x="3575" y="1018"/>
                </a:lnTo>
                <a:lnTo>
                  <a:pt x="3554" y="961"/>
                </a:lnTo>
                <a:lnTo>
                  <a:pt x="3549" y="951"/>
                </a:lnTo>
                <a:lnTo>
                  <a:pt x="3543" y="966"/>
                </a:lnTo>
                <a:lnTo>
                  <a:pt x="3543" y="998"/>
                </a:lnTo>
                <a:lnTo>
                  <a:pt x="3538" y="1024"/>
                </a:lnTo>
                <a:lnTo>
                  <a:pt x="3528" y="1034"/>
                </a:lnTo>
                <a:lnTo>
                  <a:pt x="3528" y="1029"/>
                </a:lnTo>
                <a:lnTo>
                  <a:pt x="3523" y="1013"/>
                </a:lnTo>
                <a:lnTo>
                  <a:pt x="3512" y="1003"/>
                </a:lnTo>
                <a:lnTo>
                  <a:pt x="3502" y="998"/>
                </a:lnTo>
                <a:lnTo>
                  <a:pt x="3491" y="1003"/>
                </a:lnTo>
                <a:lnTo>
                  <a:pt x="3491" y="1008"/>
                </a:lnTo>
                <a:lnTo>
                  <a:pt x="3497" y="1008"/>
                </a:lnTo>
                <a:lnTo>
                  <a:pt x="3491" y="1024"/>
                </a:lnTo>
                <a:lnTo>
                  <a:pt x="3497" y="1029"/>
                </a:lnTo>
                <a:lnTo>
                  <a:pt x="3502" y="1018"/>
                </a:lnTo>
                <a:lnTo>
                  <a:pt x="3502" y="1024"/>
                </a:lnTo>
                <a:lnTo>
                  <a:pt x="3502" y="1034"/>
                </a:lnTo>
                <a:lnTo>
                  <a:pt x="3507" y="1034"/>
                </a:lnTo>
                <a:lnTo>
                  <a:pt x="3517" y="1065"/>
                </a:lnTo>
                <a:lnTo>
                  <a:pt x="3507" y="1096"/>
                </a:lnTo>
                <a:lnTo>
                  <a:pt x="3486" y="1039"/>
                </a:lnTo>
                <a:lnTo>
                  <a:pt x="3491" y="1060"/>
                </a:lnTo>
                <a:lnTo>
                  <a:pt x="3486" y="1055"/>
                </a:lnTo>
                <a:lnTo>
                  <a:pt x="3507" y="1107"/>
                </a:lnTo>
                <a:lnTo>
                  <a:pt x="3497" y="1143"/>
                </a:lnTo>
                <a:lnTo>
                  <a:pt x="3491" y="1179"/>
                </a:lnTo>
                <a:lnTo>
                  <a:pt x="3486" y="1185"/>
                </a:lnTo>
                <a:lnTo>
                  <a:pt x="3486" y="1169"/>
                </a:lnTo>
                <a:lnTo>
                  <a:pt x="3481" y="1164"/>
                </a:lnTo>
                <a:lnTo>
                  <a:pt x="3465" y="1242"/>
                </a:lnTo>
                <a:lnTo>
                  <a:pt x="3476" y="1211"/>
                </a:lnTo>
                <a:lnTo>
                  <a:pt x="3481" y="1200"/>
                </a:lnTo>
                <a:lnTo>
                  <a:pt x="3486" y="1205"/>
                </a:lnTo>
                <a:lnTo>
                  <a:pt x="3491" y="1195"/>
                </a:lnTo>
                <a:lnTo>
                  <a:pt x="3491" y="1257"/>
                </a:lnTo>
                <a:lnTo>
                  <a:pt x="3491" y="1273"/>
                </a:lnTo>
                <a:lnTo>
                  <a:pt x="3491" y="1268"/>
                </a:lnTo>
                <a:lnTo>
                  <a:pt x="3497" y="1200"/>
                </a:lnTo>
                <a:lnTo>
                  <a:pt x="3502" y="1164"/>
                </a:lnTo>
                <a:lnTo>
                  <a:pt x="3507" y="1159"/>
                </a:lnTo>
                <a:lnTo>
                  <a:pt x="3512" y="1164"/>
                </a:lnTo>
                <a:lnTo>
                  <a:pt x="3523" y="1174"/>
                </a:lnTo>
                <a:lnTo>
                  <a:pt x="3523" y="1179"/>
                </a:lnTo>
                <a:lnTo>
                  <a:pt x="3523" y="1185"/>
                </a:lnTo>
                <a:lnTo>
                  <a:pt x="3533" y="1257"/>
                </a:lnTo>
                <a:lnTo>
                  <a:pt x="3538" y="1335"/>
                </a:lnTo>
                <a:lnTo>
                  <a:pt x="3533" y="1377"/>
                </a:lnTo>
                <a:lnTo>
                  <a:pt x="3528" y="1434"/>
                </a:lnTo>
                <a:lnTo>
                  <a:pt x="3523" y="1398"/>
                </a:lnTo>
                <a:lnTo>
                  <a:pt x="3523" y="1429"/>
                </a:lnTo>
                <a:lnTo>
                  <a:pt x="3523" y="1439"/>
                </a:lnTo>
                <a:lnTo>
                  <a:pt x="3517" y="1429"/>
                </a:lnTo>
                <a:lnTo>
                  <a:pt x="3507" y="1315"/>
                </a:lnTo>
                <a:lnTo>
                  <a:pt x="3497" y="1237"/>
                </a:lnTo>
                <a:lnTo>
                  <a:pt x="3497" y="1330"/>
                </a:lnTo>
                <a:lnTo>
                  <a:pt x="3512" y="1460"/>
                </a:lnTo>
                <a:lnTo>
                  <a:pt x="3533" y="1616"/>
                </a:lnTo>
                <a:lnTo>
                  <a:pt x="3528" y="1673"/>
                </a:lnTo>
                <a:lnTo>
                  <a:pt x="3528" y="1657"/>
                </a:lnTo>
                <a:lnTo>
                  <a:pt x="3517" y="1626"/>
                </a:lnTo>
                <a:lnTo>
                  <a:pt x="3517" y="1611"/>
                </a:lnTo>
                <a:lnTo>
                  <a:pt x="3523" y="1647"/>
                </a:lnTo>
                <a:lnTo>
                  <a:pt x="3523" y="1663"/>
                </a:lnTo>
                <a:lnTo>
                  <a:pt x="3517" y="1657"/>
                </a:lnTo>
                <a:lnTo>
                  <a:pt x="3512" y="1621"/>
                </a:lnTo>
                <a:lnTo>
                  <a:pt x="3502" y="1564"/>
                </a:lnTo>
                <a:lnTo>
                  <a:pt x="3497" y="1528"/>
                </a:lnTo>
                <a:lnTo>
                  <a:pt x="3497" y="1522"/>
                </a:lnTo>
                <a:lnTo>
                  <a:pt x="3491" y="1528"/>
                </a:lnTo>
                <a:lnTo>
                  <a:pt x="3497" y="1538"/>
                </a:lnTo>
                <a:lnTo>
                  <a:pt x="3486" y="1502"/>
                </a:lnTo>
                <a:lnTo>
                  <a:pt x="3486" y="1491"/>
                </a:lnTo>
                <a:lnTo>
                  <a:pt x="3486" y="1512"/>
                </a:lnTo>
                <a:lnTo>
                  <a:pt x="3497" y="1564"/>
                </a:lnTo>
                <a:lnTo>
                  <a:pt x="3512" y="1621"/>
                </a:lnTo>
                <a:lnTo>
                  <a:pt x="3517" y="1673"/>
                </a:lnTo>
                <a:lnTo>
                  <a:pt x="3512" y="1668"/>
                </a:lnTo>
                <a:lnTo>
                  <a:pt x="3512" y="1652"/>
                </a:lnTo>
                <a:lnTo>
                  <a:pt x="3512" y="1668"/>
                </a:lnTo>
                <a:lnTo>
                  <a:pt x="3507" y="1663"/>
                </a:lnTo>
                <a:lnTo>
                  <a:pt x="3507" y="1652"/>
                </a:lnTo>
                <a:lnTo>
                  <a:pt x="3502" y="1611"/>
                </a:lnTo>
                <a:lnTo>
                  <a:pt x="3491" y="1564"/>
                </a:lnTo>
                <a:lnTo>
                  <a:pt x="3497" y="1585"/>
                </a:lnTo>
                <a:lnTo>
                  <a:pt x="3497" y="1595"/>
                </a:lnTo>
                <a:lnTo>
                  <a:pt x="3491" y="1585"/>
                </a:lnTo>
                <a:lnTo>
                  <a:pt x="3497" y="1621"/>
                </a:lnTo>
                <a:lnTo>
                  <a:pt x="3497" y="1626"/>
                </a:lnTo>
                <a:lnTo>
                  <a:pt x="3502" y="1663"/>
                </a:lnTo>
                <a:lnTo>
                  <a:pt x="3491" y="1657"/>
                </a:lnTo>
                <a:lnTo>
                  <a:pt x="3481" y="1626"/>
                </a:lnTo>
                <a:lnTo>
                  <a:pt x="3465" y="1538"/>
                </a:lnTo>
                <a:lnTo>
                  <a:pt x="3481" y="1631"/>
                </a:lnTo>
                <a:lnTo>
                  <a:pt x="3460" y="1538"/>
                </a:lnTo>
                <a:lnTo>
                  <a:pt x="3465" y="1579"/>
                </a:lnTo>
                <a:lnTo>
                  <a:pt x="3471" y="1595"/>
                </a:lnTo>
                <a:lnTo>
                  <a:pt x="3465" y="1585"/>
                </a:lnTo>
                <a:lnTo>
                  <a:pt x="3471" y="1616"/>
                </a:lnTo>
                <a:lnTo>
                  <a:pt x="3476" y="1657"/>
                </a:lnTo>
                <a:lnTo>
                  <a:pt x="3471" y="1663"/>
                </a:lnTo>
                <a:lnTo>
                  <a:pt x="3465" y="1663"/>
                </a:lnTo>
                <a:lnTo>
                  <a:pt x="3471" y="1673"/>
                </a:lnTo>
                <a:lnTo>
                  <a:pt x="3481" y="1683"/>
                </a:lnTo>
                <a:lnTo>
                  <a:pt x="3486" y="1709"/>
                </a:lnTo>
                <a:lnTo>
                  <a:pt x="3476" y="1720"/>
                </a:lnTo>
                <a:lnTo>
                  <a:pt x="3465" y="1715"/>
                </a:lnTo>
                <a:lnTo>
                  <a:pt x="3424" y="1694"/>
                </a:lnTo>
                <a:lnTo>
                  <a:pt x="3408" y="1689"/>
                </a:lnTo>
                <a:lnTo>
                  <a:pt x="3393" y="1694"/>
                </a:lnTo>
                <a:lnTo>
                  <a:pt x="3372" y="1621"/>
                </a:lnTo>
                <a:lnTo>
                  <a:pt x="3398" y="1605"/>
                </a:lnTo>
                <a:lnTo>
                  <a:pt x="3408" y="1600"/>
                </a:lnTo>
                <a:lnTo>
                  <a:pt x="3398" y="1569"/>
                </a:lnTo>
                <a:lnTo>
                  <a:pt x="3377" y="1590"/>
                </a:lnTo>
                <a:lnTo>
                  <a:pt x="3367" y="1611"/>
                </a:lnTo>
                <a:lnTo>
                  <a:pt x="3294" y="1408"/>
                </a:lnTo>
                <a:lnTo>
                  <a:pt x="3325" y="1486"/>
                </a:lnTo>
                <a:lnTo>
                  <a:pt x="3372" y="1637"/>
                </a:lnTo>
                <a:lnTo>
                  <a:pt x="3377" y="1647"/>
                </a:lnTo>
                <a:lnTo>
                  <a:pt x="3372" y="1652"/>
                </a:lnTo>
                <a:lnTo>
                  <a:pt x="3346" y="1579"/>
                </a:lnTo>
                <a:lnTo>
                  <a:pt x="3362" y="1637"/>
                </a:lnTo>
                <a:lnTo>
                  <a:pt x="3362" y="1652"/>
                </a:lnTo>
                <a:lnTo>
                  <a:pt x="3356" y="1668"/>
                </a:lnTo>
                <a:lnTo>
                  <a:pt x="3351" y="1657"/>
                </a:lnTo>
                <a:lnTo>
                  <a:pt x="3346" y="1657"/>
                </a:lnTo>
                <a:lnTo>
                  <a:pt x="3341" y="1657"/>
                </a:lnTo>
                <a:lnTo>
                  <a:pt x="3330" y="1647"/>
                </a:lnTo>
                <a:lnTo>
                  <a:pt x="3325" y="1642"/>
                </a:lnTo>
                <a:lnTo>
                  <a:pt x="3336" y="1642"/>
                </a:lnTo>
                <a:lnTo>
                  <a:pt x="3341" y="1642"/>
                </a:lnTo>
                <a:lnTo>
                  <a:pt x="3346" y="1637"/>
                </a:lnTo>
                <a:lnTo>
                  <a:pt x="3330" y="1611"/>
                </a:lnTo>
                <a:lnTo>
                  <a:pt x="3320" y="1595"/>
                </a:lnTo>
                <a:lnTo>
                  <a:pt x="3310" y="1590"/>
                </a:lnTo>
                <a:lnTo>
                  <a:pt x="3299" y="1595"/>
                </a:lnTo>
                <a:lnTo>
                  <a:pt x="3315" y="1600"/>
                </a:lnTo>
                <a:lnTo>
                  <a:pt x="3336" y="1626"/>
                </a:lnTo>
                <a:lnTo>
                  <a:pt x="3336" y="1631"/>
                </a:lnTo>
                <a:lnTo>
                  <a:pt x="3325" y="1631"/>
                </a:lnTo>
                <a:lnTo>
                  <a:pt x="3315" y="1626"/>
                </a:lnTo>
                <a:lnTo>
                  <a:pt x="3304" y="1631"/>
                </a:lnTo>
                <a:lnTo>
                  <a:pt x="3299" y="1631"/>
                </a:lnTo>
                <a:lnTo>
                  <a:pt x="3299" y="1637"/>
                </a:lnTo>
                <a:lnTo>
                  <a:pt x="3310" y="1647"/>
                </a:lnTo>
                <a:lnTo>
                  <a:pt x="3330" y="1657"/>
                </a:lnTo>
                <a:lnTo>
                  <a:pt x="3351" y="1678"/>
                </a:lnTo>
                <a:lnTo>
                  <a:pt x="3351" y="1683"/>
                </a:lnTo>
                <a:lnTo>
                  <a:pt x="3351" y="1689"/>
                </a:lnTo>
                <a:lnTo>
                  <a:pt x="3346" y="1704"/>
                </a:lnTo>
                <a:lnTo>
                  <a:pt x="3341" y="1704"/>
                </a:lnTo>
                <a:lnTo>
                  <a:pt x="3330" y="1704"/>
                </a:lnTo>
                <a:lnTo>
                  <a:pt x="3330" y="1709"/>
                </a:lnTo>
                <a:lnTo>
                  <a:pt x="3341" y="1715"/>
                </a:lnTo>
                <a:lnTo>
                  <a:pt x="3320" y="1735"/>
                </a:lnTo>
                <a:lnTo>
                  <a:pt x="3320" y="1746"/>
                </a:lnTo>
                <a:lnTo>
                  <a:pt x="3320" y="1756"/>
                </a:lnTo>
                <a:lnTo>
                  <a:pt x="3320" y="1772"/>
                </a:lnTo>
                <a:lnTo>
                  <a:pt x="3315" y="1782"/>
                </a:lnTo>
                <a:lnTo>
                  <a:pt x="3299" y="1777"/>
                </a:lnTo>
                <a:lnTo>
                  <a:pt x="3289" y="1772"/>
                </a:lnTo>
                <a:lnTo>
                  <a:pt x="3294" y="1808"/>
                </a:lnTo>
                <a:lnTo>
                  <a:pt x="3263" y="1829"/>
                </a:lnTo>
                <a:lnTo>
                  <a:pt x="3258" y="1829"/>
                </a:lnTo>
                <a:lnTo>
                  <a:pt x="3252" y="1813"/>
                </a:lnTo>
                <a:lnTo>
                  <a:pt x="3242" y="1808"/>
                </a:lnTo>
                <a:lnTo>
                  <a:pt x="3232" y="1808"/>
                </a:lnTo>
                <a:lnTo>
                  <a:pt x="3211" y="1824"/>
                </a:lnTo>
                <a:lnTo>
                  <a:pt x="3195" y="1834"/>
                </a:lnTo>
                <a:lnTo>
                  <a:pt x="3190" y="1844"/>
                </a:lnTo>
                <a:lnTo>
                  <a:pt x="3206" y="1855"/>
                </a:lnTo>
                <a:lnTo>
                  <a:pt x="3221" y="1855"/>
                </a:lnTo>
                <a:lnTo>
                  <a:pt x="3237" y="1855"/>
                </a:lnTo>
                <a:lnTo>
                  <a:pt x="3242" y="1865"/>
                </a:lnTo>
                <a:lnTo>
                  <a:pt x="3247" y="1876"/>
                </a:lnTo>
                <a:lnTo>
                  <a:pt x="3252" y="1876"/>
                </a:lnTo>
                <a:lnTo>
                  <a:pt x="3263" y="1860"/>
                </a:lnTo>
                <a:lnTo>
                  <a:pt x="3263" y="1855"/>
                </a:lnTo>
                <a:lnTo>
                  <a:pt x="3263" y="1860"/>
                </a:lnTo>
                <a:lnTo>
                  <a:pt x="3258" y="1870"/>
                </a:lnTo>
                <a:lnTo>
                  <a:pt x="3252" y="1876"/>
                </a:lnTo>
                <a:lnTo>
                  <a:pt x="3252" y="1881"/>
                </a:lnTo>
                <a:lnTo>
                  <a:pt x="3258" y="1891"/>
                </a:lnTo>
                <a:lnTo>
                  <a:pt x="3278" y="1865"/>
                </a:lnTo>
                <a:lnTo>
                  <a:pt x="3268" y="1902"/>
                </a:lnTo>
                <a:lnTo>
                  <a:pt x="3252" y="1922"/>
                </a:lnTo>
                <a:lnTo>
                  <a:pt x="3242" y="1933"/>
                </a:lnTo>
                <a:lnTo>
                  <a:pt x="3258" y="1922"/>
                </a:lnTo>
                <a:lnTo>
                  <a:pt x="3289" y="1902"/>
                </a:lnTo>
                <a:lnTo>
                  <a:pt x="3284" y="1912"/>
                </a:lnTo>
                <a:lnTo>
                  <a:pt x="3278" y="1922"/>
                </a:lnTo>
                <a:lnTo>
                  <a:pt x="3299" y="1891"/>
                </a:lnTo>
                <a:lnTo>
                  <a:pt x="3304" y="1928"/>
                </a:lnTo>
                <a:lnTo>
                  <a:pt x="3304" y="1943"/>
                </a:lnTo>
                <a:lnTo>
                  <a:pt x="3299" y="1943"/>
                </a:lnTo>
                <a:lnTo>
                  <a:pt x="3294" y="1938"/>
                </a:lnTo>
                <a:lnTo>
                  <a:pt x="3289" y="1933"/>
                </a:lnTo>
                <a:lnTo>
                  <a:pt x="3268" y="1938"/>
                </a:lnTo>
                <a:lnTo>
                  <a:pt x="3258" y="1948"/>
                </a:lnTo>
                <a:lnTo>
                  <a:pt x="3252" y="1954"/>
                </a:lnTo>
                <a:lnTo>
                  <a:pt x="3237" y="1995"/>
                </a:lnTo>
                <a:lnTo>
                  <a:pt x="3232" y="2005"/>
                </a:lnTo>
                <a:lnTo>
                  <a:pt x="3232" y="2011"/>
                </a:lnTo>
                <a:lnTo>
                  <a:pt x="3242" y="2011"/>
                </a:lnTo>
                <a:lnTo>
                  <a:pt x="3273" y="1995"/>
                </a:lnTo>
                <a:lnTo>
                  <a:pt x="3273" y="1990"/>
                </a:lnTo>
                <a:lnTo>
                  <a:pt x="3268" y="1990"/>
                </a:lnTo>
                <a:lnTo>
                  <a:pt x="3252" y="1990"/>
                </a:lnTo>
                <a:lnTo>
                  <a:pt x="3263" y="1974"/>
                </a:lnTo>
                <a:lnTo>
                  <a:pt x="3289" y="1985"/>
                </a:lnTo>
                <a:lnTo>
                  <a:pt x="3294" y="1990"/>
                </a:lnTo>
                <a:lnTo>
                  <a:pt x="3289" y="1990"/>
                </a:lnTo>
                <a:lnTo>
                  <a:pt x="3289" y="1995"/>
                </a:lnTo>
                <a:lnTo>
                  <a:pt x="3289" y="2005"/>
                </a:lnTo>
                <a:lnTo>
                  <a:pt x="3284" y="2011"/>
                </a:lnTo>
                <a:lnTo>
                  <a:pt x="3278" y="2021"/>
                </a:lnTo>
                <a:lnTo>
                  <a:pt x="3263" y="2011"/>
                </a:lnTo>
                <a:lnTo>
                  <a:pt x="3258" y="2011"/>
                </a:lnTo>
                <a:lnTo>
                  <a:pt x="3242" y="2016"/>
                </a:lnTo>
                <a:lnTo>
                  <a:pt x="3237" y="2021"/>
                </a:lnTo>
                <a:lnTo>
                  <a:pt x="3247" y="2026"/>
                </a:lnTo>
                <a:lnTo>
                  <a:pt x="3258" y="2031"/>
                </a:lnTo>
                <a:lnTo>
                  <a:pt x="3263" y="2031"/>
                </a:lnTo>
                <a:lnTo>
                  <a:pt x="3263" y="2037"/>
                </a:lnTo>
                <a:lnTo>
                  <a:pt x="3252" y="2052"/>
                </a:lnTo>
                <a:lnTo>
                  <a:pt x="3232" y="2068"/>
                </a:lnTo>
                <a:lnTo>
                  <a:pt x="3221" y="2073"/>
                </a:lnTo>
                <a:lnTo>
                  <a:pt x="3216" y="2073"/>
                </a:lnTo>
                <a:lnTo>
                  <a:pt x="3211" y="2073"/>
                </a:lnTo>
                <a:lnTo>
                  <a:pt x="3211" y="2068"/>
                </a:lnTo>
                <a:lnTo>
                  <a:pt x="3226" y="2057"/>
                </a:lnTo>
                <a:lnTo>
                  <a:pt x="3211" y="2052"/>
                </a:lnTo>
                <a:lnTo>
                  <a:pt x="3180" y="2042"/>
                </a:lnTo>
                <a:lnTo>
                  <a:pt x="3175" y="2042"/>
                </a:lnTo>
                <a:lnTo>
                  <a:pt x="3175" y="2052"/>
                </a:lnTo>
                <a:lnTo>
                  <a:pt x="3169" y="2057"/>
                </a:lnTo>
                <a:lnTo>
                  <a:pt x="3164" y="2057"/>
                </a:lnTo>
                <a:lnTo>
                  <a:pt x="3169" y="2052"/>
                </a:lnTo>
                <a:lnTo>
                  <a:pt x="3164" y="2047"/>
                </a:lnTo>
                <a:lnTo>
                  <a:pt x="3154" y="2052"/>
                </a:lnTo>
                <a:lnTo>
                  <a:pt x="3149" y="2057"/>
                </a:lnTo>
                <a:lnTo>
                  <a:pt x="3149" y="2068"/>
                </a:lnTo>
                <a:lnTo>
                  <a:pt x="3143" y="2068"/>
                </a:lnTo>
                <a:lnTo>
                  <a:pt x="3133" y="2068"/>
                </a:lnTo>
                <a:lnTo>
                  <a:pt x="3128" y="2073"/>
                </a:lnTo>
                <a:lnTo>
                  <a:pt x="3128" y="2078"/>
                </a:lnTo>
                <a:lnTo>
                  <a:pt x="3128" y="2083"/>
                </a:lnTo>
                <a:lnTo>
                  <a:pt x="3133" y="2089"/>
                </a:lnTo>
                <a:lnTo>
                  <a:pt x="3143" y="2089"/>
                </a:lnTo>
                <a:lnTo>
                  <a:pt x="3149" y="2094"/>
                </a:lnTo>
                <a:lnTo>
                  <a:pt x="3149" y="2099"/>
                </a:lnTo>
                <a:lnTo>
                  <a:pt x="3154" y="2109"/>
                </a:lnTo>
                <a:lnTo>
                  <a:pt x="3149" y="2115"/>
                </a:lnTo>
                <a:lnTo>
                  <a:pt x="3143" y="2120"/>
                </a:lnTo>
                <a:lnTo>
                  <a:pt x="3128" y="2120"/>
                </a:lnTo>
                <a:lnTo>
                  <a:pt x="3112" y="2115"/>
                </a:lnTo>
                <a:lnTo>
                  <a:pt x="3117" y="2120"/>
                </a:lnTo>
                <a:lnTo>
                  <a:pt x="3123" y="2130"/>
                </a:lnTo>
                <a:lnTo>
                  <a:pt x="3123" y="2135"/>
                </a:lnTo>
                <a:lnTo>
                  <a:pt x="3112" y="2135"/>
                </a:lnTo>
                <a:lnTo>
                  <a:pt x="3112" y="2146"/>
                </a:lnTo>
                <a:lnTo>
                  <a:pt x="3112" y="2156"/>
                </a:lnTo>
                <a:lnTo>
                  <a:pt x="3107" y="2156"/>
                </a:lnTo>
                <a:lnTo>
                  <a:pt x="3091" y="2161"/>
                </a:lnTo>
                <a:lnTo>
                  <a:pt x="3081" y="2167"/>
                </a:lnTo>
                <a:lnTo>
                  <a:pt x="3086" y="2167"/>
                </a:lnTo>
                <a:lnTo>
                  <a:pt x="3091" y="2172"/>
                </a:lnTo>
                <a:lnTo>
                  <a:pt x="3091" y="2182"/>
                </a:lnTo>
                <a:lnTo>
                  <a:pt x="3091" y="2187"/>
                </a:lnTo>
                <a:lnTo>
                  <a:pt x="3086" y="2192"/>
                </a:lnTo>
                <a:lnTo>
                  <a:pt x="3097" y="2198"/>
                </a:lnTo>
                <a:lnTo>
                  <a:pt x="3102" y="2203"/>
                </a:lnTo>
                <a:lnTo>
                  <a:pt x="3102" y="2208"/>
                </a:lnTo>
                <a:lnTo>
                  <a:pt x="3102" y="2213"/>
                </a:lnTo>
                <a:lnTo>
                  <a:pt x="3107" y="2213"/>
                </a:lnTo>
                <a:lnTo>
                  <a:pt x="3112" y="2213"/>
                </a:lnTo>
                <a:lnTo>
                  <a:pt x="3117" y="2213"/>
                </a:lnTo>
                <a:lnTo>
                  <a:pt x="3117" y="2218"/>
                </a:lnTo>
                <a:lnTo>
                  <a:pt x="3123" y="2224"/>
                </a:lnTo>
                <a:lnTo>
                  <a:pt x="3128" y="2224"/>
                </a:lnTo>
                <a:lnTo>
                  <a:pt x="3138" y="2229"/>
                </a:lnTo>
                <a:lnTo>
                  <a:pt x="3143" y="2229"/>
                </a:lnTo>
                <a:lnTo>
                  <a:pt x="3149" y="2229"/>
                </a:lnTo>
                <a:lnTo>
                  <a:pt x="3154" y="2234"/>
                </a:lnTo>
                <a:lnTo>
                  <a:pt x="3154" y="2239"/>
                </a:lnTo>
                <a:lnTo>
                  <a:pt x="3159" y="2250"/>
                </a:lnTo>
                <a:lnTo>
                  <a:pt x="3169" y="2260"/>
                </a:lnTo>
                <a:lnTo>
                  <a:pt x="3169" y="2265"/>
                </a:lnTo>
                <a:lnTo>
                  <a:pt x="3164" y="2270"/>
                </a:lnTo>
                <a:lnTo>
                  <a:pt x="3164" y="2286"/>
                </a:lnTo>
                <a:lnTo>
                  <a:pt x="3169" y="2291"/>
                </a:lnTo>
                <a:lnTo>
                  <a:pt x="3169" y="2317"/>
                </a:lnTo>
                <a:lnTo>
                  <a:pt x="3175" y="2333"/>
                </a:lnTo>
                <a:lnTo>
                  <a:pt x="3195" y="2380"/>
                </a:lnTo>
                <a:lnTo>
                  <a:pt x="3190" y="2374"/>
                </a:lnTo>
                <a:lnTo>
                  <a:pt x="3185" y="2364"/>
                </a:lnTo>
                <a:lnTo>
                  <a:pt x="3180" y="2359"/>
                </a:lnTo>
                <a:lnTo>
                  <a:pt x="3180" y="2369"/>
                </a:lnTo>
                <a:lnTo>
                  <a:pt x="3185" y="2374"/>
                </a:lnTo>
                <a:lnTo>
                  <a:pt x="3180" y="2385"/>
                </a:lnTo>
                <a:lnTo>
                  <a:pt x="3185" y="2390"/>
                </a:lnTo>
                <a:lnTo>
                  <a:pt x="3190" y="2390"/>
                </a:lnTo>
                <a:lnTo>
                  <a:pt x="3190" y="2395"/>
                </a:lnTo>
                <a:lnTo>
                  <a:pt x="3185" y="2400"/>
                </a:lnTo>
                <a:lnTo>
                  <a:pt x="3180" y="2400"/>
                </a:lnTo>
                <a:lnTo>
                  <a:pt x="3180" y="2390"/>
                </a:lnTo>
                <a:lnTo>
                  <a:pt x="3175" y="2390"/>
                </a:lnTo>
                <a:lnTo>
                  <a:pt x="3169" y="2390"/>
                </a:lnTo>
                <a:lnTo>
                  <a:pt x="3169" y="2400"/>
                </a:lnTo>
                <a:lnTo>
                  <a:pt x="3164" y="2405"/>
                </a:lnTo>
                <a:lnTo>
                  <a:pt x="3175" y="2411"/>
                </a:lnTo>
                <a:lnTo>
                  <a:pt x="3175" y="2416"/>
                </a:lnTo>
                <a:lnTo>
                  <a:pt x="3159" y="2411"/>
                </a:lnTo>
                <a:lnTo>
                  <a:pt x="3138" y="2411"/>
                </a:lnTo>
                <a:lnTo>
                  <a:pt x="3133" y="2411"/>
                </a:lnTo>
                <a:lnTo>
                  <a:pt x="3128" y="2405"/>
                </a:lnTo>
                <a:lnTo>
                  <a:pt x="3107" y="2380"/>
                </a:lnTo>
                <a:lnTo>
                  <a:pt x="3091" y="2364"/>
                </a:lnTo>
                <a:lnTo>
                  <a:pt x="3086" y="2364"/>
                </a:lnTo>
                <a:lnTo>
                  <a:pt x="3086" y="2369"/>
                </a:lnTo>
                <a:lnTo>
                  <a:pt x="3086" y="2380"/>
                </a:lnTo>
                <a:lnTo>
                  <a:pt x="3097" y="2400"/>
                </a:lnTo>
                <a:lnTo>
                  <a:pt x="3128" y="2431"/>
                </a:lnTo>
                <a:lnTo>
                  <a:pt x="3128" y="2437"/>
                </a:lnTo>
                <a:lnTo>
                  <a:pt x="3128" y="2442"/>
                </a:lnTo>
                <a:lnTo>
                  <a:pt x="3128" y="2437"/>
                </a:lnTo>
                <a:lnTo>
                  <a:pt x="3123" y="2431"/>
                </a:lnTo>
                <a:lnTo>
                  <a:pt x="3117" y="2437"/>
                </a:lnTo>
                <a:lnTo>
                  <a:pt x="3117" y="2442"/>
                </a:lnTo>
                <a:lnTo>
                  <a:pt x="3112" y="2437"/>
                </a:lnTo>
                <a:lnTo>
                  <a:pt x="3107" y="2431"/>
                </a:lnTo>
                <a:lnTo>
                  <a:pt x="3102" y="2431"/>
                </a:lnTo>
                <a:lnTo>
                  <a:pt x="3091" y="2431"/>
                </a:lnTo>
                <a:lnTo>
                  <a:pt x="3086" y="2437"/>
                </a:lnTo>
                <a:lnTo>
                  <a:pt x="3081" y="2442"/>
                </a:lnTo>
                <a:lnTo>
                  <a:pt x="3076" y="2447"/>
                </a:lnTo>
                <a:lnTo>
                  <a:pt x="3045" y="2405"/>
                </a:lnTo>
                <a:lnTo>
                  <a:pt x="3034" y="2380"/>
                </a:lnTo>
                <a:lnTo>
                  <a:pt x="3029" y="2364"/>
                </a:lnTo>
                <a:lnTo>
                  <a:pt x="3019" y="2359"/>
                </a:lnTo>
                <a:lnTo>
                  <a:pt x="3013" y="2359"/>
                </a:lnTo>
                <a:lnTo>
                  <a:pt x="3013" y="2364"/>
                </a:lnTo>
                <a:lnTo>
                  <a:pt x="3019" y="2385"/>
                </a:lnTo>
                <a:lnTo>
                  <a:pt x="3045" y="2437"/>
                </a:lnTo>
                <a:lnTo>
                  <a:pt x="3055" y="2457"/>
                </a:lnTo>
                <a:lnTo>
                  <a:pt x="3050" y="2457"/>
                </a:lnTo>
                <a:lnTo>
                  <a:pt x="3045" y="2452"/>
                </a:lnTo>
                <a:lnTo>
                  <a:pt x="3045" y="2463"/>
                </a:lnTo>
                <a:lnTo>
                  <a:pt x="3039" y="2468"/>
                </a:lnTo>
                <a:lnTo>
                  <a:pt x="3039" y="2473"/>
                </a:lnTo>
                <a:lnTo>
                  <a:pt x="3045" y="2473"/>
                </a:lnTo>
                <a:lnTo>
                  <a:pt x="3039" y="2473"/>
                </a:lnTo>
                <a:lnTo>
                  <a:pt x="3039" y="2478"/>
                </a:lnTo>
                <a:lnTo>
                  <a:pt x="3039" y="2483"/>
                </a:lnTo>
                <a:lnTo>
                  <a:pt x="3039" y="2489"/>
                </a:lnTo>
                <a:lnTo>
                  <a:pt x="3039" y="2483"/>
                </a:lnTo>
                <a:lnTo>
                  <a:pt x="3034" y="2478"/>
                </a:lnTo>
                <a:lnTo>
                  <a:pt x="3029" y="2489"/>
                </a:lnTo>
                <a:lnTo>
                  <a:pt x="3034" y="2489"/>
                </a:lnTo>
                <a:lnTo>
                  <a:pt x="3024" y="2489"/>
                </a:lnTo>
                <a:lnTo>
                  <a:pt x="3013" y="2473"/>
                </a:lnTo>
                <a:lnTo>
                  <a:pt x="3008" y="2473"/>
                </a:lnTo>
                <a:lnTo>
                  <a:pt x="3008" y="2478"/>
                </a:lnTo>
                <a:lnTo>
                  <a:pt x="3003" y="2483"/>
                </a:lnTo>
                <a:lnTo>
                  <a:pt x="2998" y="2489"/>
                </a:lnTo>
                <a:lnTo>
                  <a:pt x="2676" y="2489"/>
                </a:lnTo>
                <a:lnTo>
                  <a:pt x="2655" y="2473"/>
                </a:lnTo>
                <a:lnTo>
                  <a:pt x="2660" y="2489"/>
                </a:lnTo>
                <a:lnTo>
                  <a:pt x="2400" y="2483"/>
                </a:lnTo>
                <a:lnTo>
                  <a:pt x="2115" y="2478"/>
                </a:lnTo>
                <a:lnTo>
                  <a:pt x="2037" y="2478"/>
                </a:lnTo>
                <a:lnTo>
                  <a:pt x="1995" y="2447"/>
                </a:lnTo>
                <a:lnTo>
                  <a:pt x="1980" y="2431"/>
                </a:lnTo>
                <a:lnTo>
                  <a:pt x="1990" y="2442"/>
                </a:lnTo>
                <a:lnTo>
                  <a:pt x="2021" y="2473"/>
                </a:lnTo>
                <a:lnTo>
                  <a:pt x="1855" y="2468"/>
                </a:lnTo>
                <a:lnTo>
                  <a:pt x="1595" y="2463"/>
                </a:lnTo>
                <a:lnTo>
                  <a:pt x="1335" y="2463"/>
                </a:lnTo>
                <a:lnTo>
                  <a:pt x="1081" y="2457"/>
                </a:lnTo>
                <a:lnTo>
                  <a:pt x="816" y="2442"/>
                </a:lnTo>
                <a:lnTo>
                  <a:pt x="707" y="2437"/>
                </a:lnTo>
                <a:lnTo>
                  <a:pt x="577" y="2437"/>
                </a:lnTo>
                <a:lnTo>
                  <a:pt x="322" y="2437"/>
                </a:lnTo>
                <a:lnTo>
                  <a:pt x="333" y="2369"/>
                </a:lnTo>
                <a:lnTo>
                  <a:pt x="333" y="2364"/>
                </a:lnTo>
                <a:lnTo>
                  <a:pt x="333" y="2374"/>
                </a:lnTo>
                <a:lnTo>
                  <a:pt x="327" y="2385"/>
                </a:lnTo>
                <a:lnTo>
                  <a:pt x="327" y="2364"/>
                </a:lnTo>
                <a:lnTo>
                  <a:pt x="327" y="2348"/>
                </a:lnTo>
                <a:lnTo>
                  <a:pt x="327" y="2343"/>
                </a:lnTo>
                <a:lnTo>
                  <a:pt x="327" y="2338"/>
                </a:lnTo>
                <a:lnTo>
                  <a:pt x="327" y="2333"/>
                </a:lnTo>
                <a:lnTo>
                  <a:pt x="322" y="2343"/>
                </a:lnTo>
                <a:lnTo>
                  <a:pt x="327" y="2260"/>
                </a:lnTo>
                <a:lnTo>
                  <a:pt x="333" y="2167"/>
                </a:lnTo>
                <a:lnTo>
                  <a:pt x="327" y="2167"/>
                </a:lnTo>
                <a:lnTo>
                  <a:pt x="327" y="2203"/>
                </a:lnTo>
                <a:lnTo>
                  <a:pt x="317" y="2229"/>
                </a:lnTo>
                <a:lnTo>
                  <a:pt x="322" y="2208"/>
                </a:lnTo>
                <a:lnTo>
                  <a:pt x="322" y="2192"/>
                </a:lnTo>
                <a:lnTo>
                  <a:pt x="322" y="2208"/>
                </a:lnTo>
                <a:lnTo>
                  <a:pt x="317" y="2213"/>
                </a:lnTo>
                <a:lnTo>
                  <a:pt x="317" y="2192"/>
                </a:lnTo>
                <a:lnTo>
                  <a:pt x="322" y="2172"/>
                </a:lnTo>
                <a:lnTo>
                  <a:pt x="322" y="2182"/>
                </a:lnTo>
                <a:lnTo>
                  <a:pt x="327" y="2156"/>
                </a:lnTo>
                <a:lnTo>
                  <a:pt x="333" y="2151"/>
                </a:lnTo>
                <a:lnTo>
                  <a:pt x="333" y="2141"/>
                </a:lnTo>
                <a:lnTo>
                  <a:pt x="338" y="2120"/>
                </a:lnTo>
                <a:lnTo>
                  <a:pt x="333" y="2115"/>
                </a:lnTo>
                <a:lnTo>
                  <a:pt x="327" y="2120"/>
                </a:lnTo>
                <a:lnTo>
                  <a:pt x="327" y="2094"/>
                </a:lnTo>
                <a:lnTo>
                  <a:pt x="327" y="2083"/>
                </a:lnTo>
                <a:lnTo>
                  <a:pt x="327" y="2073"/>
                </a:lnTo>
                <a:lnTo>
                  <a:pt x="327" y="2094"/>
                </a:lnTo>
                <a:lnTo>
                  <a:pt x="333" y="2052"/>
                </a:lnTo>
                <a:lnTo>
                  <a:pt x="333" y="2057"/>
                </a:lnTo>
                <a:lnTo>
                  <a:pt x="333" y="2037"/>
                </a:lnTo>
                <a:lnTo>
                  <a:pt x="338" y="2021"/>
                </a:lnTo>
                <a:lnTo>
                  <a:pt x="333" y="2016"/>
                </a:lnTo>
                <a:lnTo>
                  <a:pt x="333" y="2037"/>
                </a:lnTo>
                <a:lnTo>
                  <a:pt x="327" y="2052"/>
                </a:lnTo>
                <a:lnTo>
                  <a:pt x="327" y="2037"/>
                </a:lnTo>
                <a:lnTo>
                  <a:pt x="327" y="2016"/>
                </a:lnTo>
                <a:lnTo>
                  <a:pt x="322" y="2057"/>
                </a:lnTo>
                <a:lnTo>
                  <a:pt x="317" y="2078"/>
                </a:lnTo>
                <a:lnTo>
                  <a:pt x="317" y="2099"/>
                </a:lnTo>
                <a:lnTo>
                  <a:pt x="322" y="2094"/>
                </a:lnTo>
                <a:lnTo>
                  <a:pt x="317" y="2130"/>
                </a:lnTo>
                <a:lnTo>
                  <a:pt x="317" y="2161"/>
                </a:lnTo>
                <a:lnTo>
                  <a:pt x="307" y="2156"/>
                </a:lnTo>
                <a:lnTo>
                  <a:pt x="307" y="2234"/>
                </a:lnTo>
                <a:lnTo>
                  <a:pt x="307" y="2307"/>
                </a:lnTo>
                <a:lnTo>
                  <a:pt x="302" y="2322"/>
                </a:lnTo>
                <a:lnTo>
                  <a:pt x="302" y="2328"/>
                </a:lnTo>
                <a:lnTo>
                  <a:pt x="302" y="2333"/>
                </a:lnTo>
                <a:lnTo>
                  <a:pt x="296" y="2338"/>
                </a:lnTo>
                <a:lnTo>
                  <a:pt x="296" y="2343"/>
                </a:lnTo>
                <a:lnTo>
                  <a:pt x="302" y="2338"/>
                </a:lnTo>
                <a:lnTo>
                  <a:pt x="296" y="2354"/>
                </a:lnTo>
                <a:lnTo>
                  <a:pt x="296" y="2359"/>
                </a:lnTo>
                <a:lnTo>
                  <a:pt x="302" y="2364"/>
                </a:lnTo>
                <a:lnTo>
                  <a:pt x="302" y="2369"/>
                </a:lnTo>
                <a:lnTo>
                  <a:pt x="307" y="2354"/>
                </a:lnTo>
                <a:lnTo>
                  <a:pt x="307" y="2343"/>
                </a:lnTo>
                <a:lnTo>
                  <a:pt x="317" y="2343"/>
                </a:lnTo>
                <a:lnTo>
                  <a:pt x="307" y="2395"/>
                </a:lnTo>
                <a:lnTo>
                  <a:pt x="302" y="2416"/>
                </a:lnTo>
                <a:lnTo>
                  <a:pt x="296" y="2426"/>
                </a:lnTo>
                <a:lnTo>
                  <a:pt x="296" y="2437"/>
                </a:lnTo>
                <a:lnTo>
                  <a:pt x="291" y="2437"/>
                </a:lnTo>
                <a:lnTo>
                  <a:pt x="239" y="2447"/>
                </a:lnTo>
                <a:lnTo>
                  <a:pt x="208" y="2457"/>
                </a:lnTo>
                <a:lnTo>
                  <a:pt x="187" y="2468"/>
                </a:lnTo>
                <a:lnTo>
                  <a:pt x="187" y="2483"/>
                </a:lnTo>
                <a:lnTo>
                  <a:pt x="192" y="2494"/>
                </a:lnTo>
                <a:lnTo>
                  <a:pt x="203" y="2499"/>
                </a:lnTo>
                <a:lnTo>
                  <a:pt x="218" y="2509"/>
                </a:lnTo>
                <a:lnTo>
                  <a:pt x="255" y="2525"/>
                </a:lnTo>
                <a:lnTo>
                  <a:pt x="291" y="2530"/>
                </a:lnTo>
                <a:lnTo>
                  <a:pt x="286" y="2598"/>
                </a:lnTo>
                <a:lnTo>
                  <a:pt x="291" y="2598"/>
                </a:lnTo>
                <a:lnTo>
                  <a:pt x="286" y="2613"/>
                </a:lnTo>
                <a:lnTo>
                  <a:pt x="286" y="2634"/>
                </a:lnTo>
                <a:lnTo>
                  <a:pt x="291" y="2650"/>
                </a:lnTo>
                <a:lnTo>
                  <a:pt x="286" y="2660"/>
                </a:lnTo>
                <a:lnTo>
                  <a:pt x="296" y="2676"/>
                </a:lnTo>
                <a:lnTo>
                  <a:pt x="286" y="2717"/>
                </a:lnTo>
                <a:lnTo>
                  <a:pt x="291" y="2707"/>
                </a:lnTo>
                <a:lnTo>
                  <a:pt x="286" y="2722"/>
                </a:lnTo>
                <a:lnTo>
                  <a:pt x="286" y="2780"/>
                </a:lnTo>
                <a:lnTo>
                  <a:pt x="276" y="2842"/>
                </a:lnTo>
                <a:lnTo>
                  <a:pt x="281" y="2831"/>
                </a:lnTo>
                <a:lnTo>
                  <a:pt x="286" y="2837"/>
                </a:lnTo>
                <a:lnTo>
                  <a:pt x="276" y="2878"/>
                </a:lnTo>
                <a:lnTo>
                  <a:pt x="276" y="2930"/>
                </a:lnTo>
                <a:lnTo>
                  <a:pt x="281" y="2930"/>
                </a:lnTo>
                <a:lnTo>
                  <a:pt x="276" y="2946"/>
                </a:lnTo>
                <a:lnTo>
                  <a:pt x="281" y="2946"/>
                </a:lnTo>
                <a:lnTo>
                  <a:pt x="276" y="2998"/>
                </a:lnTo>
                <a:lnTo>
                  <a:pt x="270" y="3039"/>
                </a:lnTo>
                <a:lnTo>
                  <a:pt x="276" y="3029"/>
                </a:lnTo>
                <a:lnTo>
                  <a:pt x="281" y="3024"/>
                </a:lnTo>
                <a:lnTo>
                  <a:pt x="276" y="3102"/>
                </a:lnTo>
                <a:lnTo>
                  <a:pt x="276" y="3107"/>
                </a:lnTo>
                <a:lnTo>
                  <a:pt x="327" y="3107"/>
                </a:lnTo>
                <a:lnTo>
                  <a:pt x="333" y="3086"/>
                </a:lnTo>
                <a:lnTo>
                  <a:pt x="327" y="3086"/>
                </a:lnTo>
                <a:lnTo>
                  <a:pt x="327" y="3076"/>
                </a:lnTo>
                <a:lnTo>
                  <a:pt x="327" y="3081"/>
                </a:lnTo>
                <a:lnTo>
                  <a:pt x="322" y="3076"/>
                </a:lnTo>
                <a:lnTo>
                  <a:pt x="317" y="3076"/>
                </a:lnTo>
                <a:lnTo>
                  <a:pt x="317" y="3060"/>
                </a:lnTo>
                <a:lnTo>
                  <a:pt x="322" y="3050"/>
                </a:lnTo>
                <a:lnTo>
                  <a:pt x="322" y="3044"/>
                </a:lnTo>
                <a:lnTo>
                  <a:pt x="322" y="3034"/>
                </a:lnTo>
                <a:lnTo>
                  <a:pt x="322" y="3013"/>
                </a:lnTo>
                <a:lnTo>
                  <a:pt x="322" y="2998"/>
                </a:lnTo>
                <a:lnTo>
                  <a:pt x="327" y="2982"/>
                </a:lnTo>
                <a:lnTo>
                  <a:pt x="327" y="2961"/>
                </a:lnTo>
                <a:lnTo>
                  <a:pt x="327" y="2972"/>
                </a:lnTo>
                <a:lnTo>
                  <a:pt x="322" y="2977"/>
                </a:lnTo>
                <a:lnTo>
                  <a:pt x="322" y="2961"/>
                </a:lnTo>
                <a:lnTo>
                  <a:pt x="327" y="2941"/>
                </a:lnTo>
                <a:lnTo>
                  <a:pt x="468" y="2946"/>
                </a:lnTo>
                <a:lnTo>
                  <a:pt x="582" y="2941"/>
                </a:lnTo>
                <a:lnTo>
                  <a:pt x="722" y="2941"/>
                </a:lnTo>
                <a:lnTo>
                  <a:pt x="915" y="2941"/>
                </a:lnTo>
                <a:lnTo>
                  <a:pt x="977" y="2935"/>
                </a:lnTo>
                <a:lnTo>
                  <a:pt x="1034" y="2930"/>
                </a:lnTo>
                <a:lnTo>
                  <a:pt x="1122" y="2930"/>
                </a:lnTo>
                <a:lnTo>
                  <a:pt x="1226" y="2935"/>
                </a:lnTo>
                <a:lnTo>
                  <a:pt x="1413" y="2935"/>
                </a:lnTo>
                <a:lnTo>
                  <a:pt x="1574" y="2941"/>
                </a:lnTo>
                <a:lnTo>
                  <a:pt x="1735" y="2941"/>
                </a:lnTo>
                <a:lnTo>
                  <a:pt x="2452" y="2935"/>
                </a:lnTo>
                <a:lnTo>
                  <a:pt x="1980" y="2935"/>
                </a:lnTo>
                <a:lnTo>
                  <a:pt x="1829" y="2935"/>
                </a:lnTo>
                <a:lnTo>
                  <a:pt x="1522" y="2935"/>
                </a:lnTo>
                <a:lnTo>
                  <a:pt x="1439" y="2935"/>
                </a:lnTo>
                <a:lnTo>
                  <a:pt x="1091" y="2930"/>
                </a:lnTo>
                <a:lnTo>
                  <a:pt x="1050" y="2930"/>
                </a:lnTo>
                <a:lnTo>
                  <a:pt x="935" y="2930"/>
                </a:lnTo>
                <a:lnTo>
                  <a:pt x="868" y="2935"/>
                </a:lnTo>
                <a:lnTo>
                  <a:pt x="592" y="2935"/>
                </a:lnTo>
                <a:lnTo>
                  <a:pt x="437" y="2935"/>
                </a:lnTo>
                <a:lnTo>
                  <a:pt x="379" y="2930"/>
                </a:lnTo>
                <a:lnTo>
                  <a:pt x="327" y="2935"/>
                </a:lnTo>
                <a:lnTo>
                  <a:pt x="333" y="2909"/>
                </a:lnTo>
                <a:lnTo>
                  <a:pt x="327" y="2925"/>
                </a:lnTo>
                <a:lnTo>
                  <a:pt x="322" y="2930"/>
                </a:lnTo>
                <a:lnTo>
                  <a:pt x="322" y="2915"/>
                </a:lnTo>
                <a:lnTo>
                  <a:pt x="322" y="2899"/>
                </a:lnTo>
                <a:lnTo>
                  <a:pt x="327" y="2904"/>
                </a:lnTo>
                <a:lnTo>
                  <a:pt x="333" y="2899"/>
                </a:lnTo>
                <a:lnTo>
                  <a:pt x="327" y="2889"/>
                </a:lnTo>
                <a:lnTo>
                  <a:pt x="322" y="2889"/>
                </a:lnTo>
                <a:lnTo>
                  <a:pt x="338" y="2831"/>
                </a:lnTo>
                <a:lnTo>
                  <a:pt x="333" y="2831"/>
                </a:lnTo>
                <a:lnTo>
                  <a:pt x="333" y="2837"/>
                </a:lnTo>
                <a:lnTo>
                  <a:pt x="327" y="2842"/>
                </a:lnTo>
                <a:lnTo>
                  <a:pt x="327" y="2857"/>
                </a:lnTo>
                <a:lnTo>
                  <a:pt x="322" y="2857"/>
                </a:lnTo>
                <a:lnTo>
                  <a:pt x="322" y="2842"/>
                </a:lnTo>
                <a:lnTo>
                  <a:pt x="327" y="2811"/>
                </a:lnTo>
                <a:lnTo>
                  <a:pt x="317" y="2842"/>
                </a:lnTo>
                <a:lnTo>
                  <a:pt x="317" y="2795"/>
                </a:lnTo>
                <a:lnTo>
                  <a:pt x="317" y="2754"/>
                </a:lnTo>
                <a:lnTo>
                  <a:pt x="322" y="2670"/>
                </a:lnTo>
                <a:lnTo>
                  <a:pt x="327" y="2691"/>
                </a:lnTo>
                <a:lnTo>
                  <a:pt x="327" y="2696"/>
                </a:lnTo>
                <a:lnTo>
                  <a:pt x="333" y="2696"/>
                </a:lnTo>
                <a:lnTo>
                  <a:pt x="338" y="2639"/>
                </a:lnTo>
                <a:lnTo>
                  <a:pt x="338" y="2644"/>
                </a:lnTo>
                <a:lnTo>
                  <a:pt x="338" y="2618"/>
                </a:lnTo>
                <a:lnTo>
                  <a:pt x="338" y="2608"/>
                </a:lnTo>
                <a:lnTo>
                  <a:pt x="333" y="2598"/>
                </a:lnTo>
                <a:lnTo>
                  <a:pt x="333" y="2608"/>
                </a:lnTo>
                <a:lnTo>
                  <a:pt x="333" y="2618"/>
                </a:lnTo>
                <a:lnTo>
                  <a:pt x="327" y="2618"/>
                </a:lnTo>
                <a:lnTo>
                  <a:pt x="333" y="2582"/>
                </a:lnTo>
                <a:lnTo>
                  <a:pt x="327" y="2608"/>
                </a:lnTo>
                <a:lnTo>
                  <a:pt x="327" y="2634"/>
                </a:lnTo>
                <a:lnTo>
                  <a:pt x="327" y="2629"/>
                </a:lnTo>
                <a:lnTo>
                  <a:pt x="333" y="2618"/>
                </a:lnTo>
                <a:lnTo>
                  <a:pt x="327" y="2655"/>
                </a:lnTo>
                <a:lnTo>
                  <a:pt x="317" y="2676"/>
                </a:lnTo>
                <a:lnTo>
                  <a:pt x="317" y="2681"/>
                </a:lnTo>
                <a:lnTo>
                  <a:pt x="317" y="2676"/>
                </a:lnTo>
                <a:lnTo>
                  <a:pt x="307" y="2655"/>
                </a:lnTo>
                <a:lnTo>
                  <a:pt x="322" y="2613"/>
                </a:lnTo>
                <a:lnTo>
                  <a:pt x="327" y="2567"/>
                </a:lnTo>
                <a:lnTo>
                  <a:pt x="317" y="2546"/>
                </a:lnTo>
                <a:lnTo>
                  <a:pt x="327" y="2535"/>
                </a:lnTo>
                <a:lnTo>
                  <a:pt x="447" y="2541"/>
                </a:lnTo>
                <a:lnTo>
                  <a:pt x="525" y="2546"/>
                </a:lnTo>
                <a:lnTo>
                  <a:pt x="618" y="2551"/>
                </a:lnTo>
                <a:lnTo>
                  <a:pt x="592" y="2546"/>
                </a:lnTo>
                <a:lnTo>
                  <a:pt x="598" y="2546"/>
                </a:lnTo>
                <a:lnTo>
                  <a:pt x="665" y="2541"/>
                </a:lnTo>
                <a:lnTo>
                  <a:pt x="769" y="2541"/>
                </a:lnTo>
                <a:lnTo>
                  <a:pt x="831" y="2546"/>
                </a:lnTo>
                <a:lnTo>
                  <a:pt x="883" y="2556"/>
                </a:lnTo>
                <a:lnTo>
                  <a:pt x="1003" y="2572"/>
                </a:lnTo>
                <a:lnTo>
                  <a:pt x="1003" y="2577"/>
                </a:lnTo>
                <a:lnTo>
                  <a:pt x="1013" y="2582"/>
                </a:lnTo>
                <a:lnTo>
                  <a:pt x="1070" y="2593"/>
                </a:lnTo>
                <a:lnTo>
                  <a:pt x="1143" y="2593"/>
                </a:lnTo>
                <a:lnTo>
                  <a:pt x="1252" y="2593"/>
                </a:lnTo>
                <a:lnTo>
                  <a:pt x="1257" y="2598"/>
                </a:lnTo>
                <a:lnTo>
                  <a:pt x="1257" y="2603"/>
                </a:lnTo>
                <a:lnTo>
                  <a:pt x="1268" y="2603"/>
                </a:lnTo>
                <a:lnTo>
                  <a:pt x="1309" y="2608"/>
                </a:lnTo>
                <a:lnTo>
                  <a:pt x="1372" y="2608"/>
                </a:lnTo>
                <a:lnTo>
                  <a:pt x="1408" y="2603"/>
                </a:lnTo>
                <a:lnTo>
                  <a:pt x="1455" y="2598"/>
                </a:lnTo>
                <a:lnTo>
                  <a:pt x="1522" y="2593"/>
                </a:lnTo>
                <a:lnTo>
                  <a:pt x="1642" y="2587"/>
                </a:lnTo>
                <a:lnTo>
                  <a:pt x="1761" y="2582"/>
                </a:lnTo>
                <a:lnTo>
                  <a:pt x="1709" y="2582"/>
                </a:lnTo>
                <a:lnTo>
                  <a:pt x="1460" y="2587"/>
                </a:lnTo>
                <a:lnTo>
                  <a:pt x="1283" y="2582"/>
                </a:lnTo>
                <a:lnTo>
                  <a:pt x="1237" y="2577"/>
                </a:lnTo>
                <a:lnTo>
                  <a:pt x="1439" y="2577"/>
                </a:lnTo>
                <a:lnTo>
                  <a:pt x="1647" y="2577"/>
                </a:lnTo>
                <a:lnTo>
                  <a:pt x="1834" y="2577"/>
                </a:lnTo>
                <a:lnTo>
                  <a:pt x="1761" y="2582"/>
                </a:lnTo>
                <a:lnTo>
                  <a:pt x="1912" y="2582"/>
                </a:lnTo>
                <a:lnTo>
                  <a:pt x="2203" y="2582"/>
                </a:lnTo>
                <a:lnTo>
                  <a:pt x="2208" y="2587"/>
                </a:lnTo>
                <a:lnTo>
                  <a:pt x="2203" y="2582"/>
                </a:lnTo>
                <a:lnTo>
                  <a:pt x="2904" y="2577"/>
                </a:lnTo>
                <a:lnTo>
                  <a:pt x="2889" y="2582"/>
                </a:lnTo>
                <a:lnTo>
                  <a:pt x="2889" y="2587"/>
                </a:lnTo>
                <a:lnTo>
                  <a:pt x="2894" y="2587"/>
                </a:lnTo>
                <a:lnTo>
                  <a:pt x="2894" y="2593"/>
                </a:lnTo>
                <a:lnTo>
                  <a:pt x="2889" y="2593"/>
                </a:lnTo>
                <a:lnTo>
                  <a:pt x="2878" y="2587"/>
                </a:lnTo>
                <a:lnTo>
                  <a:pt x="2873" y="2582"/>
                </a:lnTo>
                <a:lnTo>
                  <a:pt x="2863" y="2582"/>
                </a:lnTo>
                <a:lnTo>
                  <a:pt x="2863" y="2587"/>
                </a:lnTo>
                <a:lnTo>
                  <a:pt x="2868" y="2587"/>
                </a:lnTo>
                <a:lnTo>
                  <a:pt x="2873" y="2598"/>
                </a:lnTo>
                <a:lnTo>
                  <a:pt x="2873" y="2613"/>
                </a:lnTo>
                <a:lnTo>
                  <a:pt x="2878" y="2618"/>
                </a:lnTo>
                <a:lnTo>
                  <a:pt x="2884" y="2618"/>
                </a:lnTo>
                <a:lnTo>
                  <a:pt x="2878" y="2629"/>
                </a:lnTo>
                <a:lnTo>
                  <a:pt x="2868" y="2634"/>
                </a:lnTo>
                <a:lnTo>
                  <a:pt x="2863" y="2644"/>
                </a:lnTo>
                <a:lnTo>
                  <a:pt x="2863" y="2660"/>
                </a:lnTo>
                <a:lnTo>
                  <a:pt x="2837" y="2670"/>
                </a:lnTo>
                <a:lnTo>
                  <a:pt x="2816" y="2676"/>
                </a:lnTo>
                <a:lnTo>
                  <a:pt x="2806" y="2686"/>
                </a:lnTo>
                <a:lnTo>
                  <a:pt x="2806" y="2707"/>
                </a:lnTo>
                <a:lnTo>
                  <a:pt x="2800" y="2722"/>
                </a:lnTo>
                <a:lnTo>
                  <a:pt x="2795" y="2738"/>
                </a:lnTo>
                <a:lnTo>
                  <a:pt x="2780" y="2754"/>
                </a:lnTo>
                <a:lnTo>
                  <a:pt x="2754" y="2774"/>
                </a:lnTo>
                <a:lnTo>
                  <a:pt x="2743" y="2785"/>
                </a:lnTo>
                <a:lnTo>
                  <a:pt x="2743" y="2790"/>
                </a:lnTo>
                <a:lnTo>
                  <a:pt x="2759" y="2790"/>
                </a:lnTo>
                <a:lnTo>
                  <a:pt x="2780" y="2795"/>
                </a:lnTo>
                <a:lnTo>
                  <a:pt x="2785" y="2805"/>
                </a:lnTo>
                <a:lnTo>
                  <a:pt x="2785" y="2811"/>
                </a:lnTo>
                <a:lnTo>
                  <a:pt x="2769" y="2821"/>
                </a:lnTo>
                <a:lnTo>
                  <a:pt x="2754" y="2826"/>
                </a:lnTo>
                <a:lnTo>
                  <a:pt x="2733" y="2826"/>
                </a:lnTo>
                <a:lnTo>
                  <a:pt x="2712" y="2816"/>
                </a:lnTo>
                <a:lnTo>
                  <a:pt x="2686" y="2811"/>
                </a:lnTo>
                <a:lnTo>
                  <a:pt x="2665" y="2811"/>
                </a:lnTo>
                <a:lnTo>
                  <a:pt x="2645" y="2826"/>
                </a:lnTo>
                <a:lnTo>
                  <a:pt x="2634" y="2842"/>
                </a:lnTo>
                <a:lnTo>
                  <a:pt x="2634" y="2857"/>
                </a:lnTo>
                <a:lnTo>
                  <a:pt x="2639" y="2863"/>
                </a:lnTo>
                <a:lnTo>
                  <a:pt x="2655" y="2857"/>
                </a:lnTo>
                <a:lnTo>
                  <a:pt x="2665" y="2852"/>
                </a:lnTo>
                <a:lnTo>
                  <a:pt x="2681" y="2852"/>
                </a:lnTo>
                <a:lnTo>
                  <a:pt x="2691" y="2863"/>
                </a:lnTo>
                <a:lnTo>
                  <a:pt x="1637" y="2868"/>
                </a:lnTo>
                <a:lnTo>
                  <a:pt x="1398" y="2863"/>
                </a:lnTo>
                <a:lnTo>
                  <a:pt x="1164" y="2863"/>
                </a:lnTo>
                <a:lnTo>
                  <a:pt x="1029" y="2852"/>
                </a:lnTo>
                <a:lnTo>
                  <a:pt x="946" y="2847"/>
                </a:lnTo>
                <a:lnTo>
                  <a:pt x="702" y="2847"/>
                </a:lnTo>
                <a:lnTo>
                  <a:pt x="660" y="2847"/>
                </a:lnTo>
                <a:lnTo>
                  <a:pt x="639" y="2847"/>
                </a:lnTo>
                <a:lnTo>
                  <a:pt x="613" y="2863"/>
                </a:lnTo>
                <a:lnTo>
                  <a:pt x="608" y="2868"/>
                </a:lnTo>
                <a:lnTo>
                  <a:pt x="608" y="2873"/>
                </a:lnTo>
                <a:lnTo>
                  <a:pt x="639" y="2883"/>
                </a:lnTo>
                <a:lnTo>
                  <a:pt x="754" y="2894"/>
                </a:lnTo>
                <a:lnTo>
                  <a:pt x="811" y="2899"/>
                </a:lnTo>
                <a:lnTo>
                  <a:pt x="857" y="2899"/>
                </a:lnTo>
                <a:lnTo>
                  <a:pt x="904" y="2894"/>
                </a:lnTo>
                <a:lnTo>
                  <a:pt x="972" y="2899"/>
                </a:lnTo>
                <a:lnTo>
                  <a:pt x="1070" y="2904"/>
                </a:lnTo>
                <a:lnTo>
                  <a:pt x="1185" y="2909"/>
                </a:lnTo>
                <a:lnTo>
                  <a:pt x="1335" y="2909"/>
                </a:lnTo>
                <a:lnTo>
                  <a:pt x="1554" y="2904"/>
                </a:lnTo>
                <a:lnTo>
                  <a:pt x="1855" y="2894"/>
                </a:lnTo>
                <a:lnTo>
                  <a:pt x="2182" y="2889"/>
                </a:lnTo>
                <a:lnTo>
                  <a:pt x="2645" y="2889"/>
                </a:lnTo>
                <a:lnTo>
                  <a:pt x="2702" y="2889"/>
                </a:lnTo>
                <a:lnTo>
                  <a:pt x="2697" y="2909"/>
                </a:lnTo>
                <a:lnTo>
                  <a:pt x="2691" y="2925"/>
                </a:lnTo>
                <a:lnTo>
                  <a:pt x="2691" y="2946"/>
                </a:lnTo>
                <a:lnTo>
                  <a:pt x="2723" y="2909"/>
                </a:lnTo>
                <a:lnTo>
                  <a:pt x="2728" y="2909"/>
                </a:lnTo>
                <a:lnTo>
                  <a:pt x="2738" y="2930"/>
                </a:lnTo>
                <a:lnTo>
                  <a:pt x="2749" y="2941"/>
                </a:lnTo>
                <a:lnTo>
                  <a:pt x="2754" y="2946"/>
                </a:lnTo>
                <a:lnTo>
                  <a:pt x="2738" y="2977"/>
                </a:lnTo>
                <a:lnTo>
                  <a:pt x="2743" y="2982"/>
                </a:lnTo>
                <a:lnTo>
                  <a:pt x="2759" y="2972"/>
                </a:lnTo>
                <a:lnTo>
                  <a:pt x="2769" y="2951"/>
                </a:lnTo>
                <a:lnTo>
                  <a:pt x="2774" y="2951"/>
                </a:lnTo>
                <a:lnTo>
                  <a:pt x="2785" y="2961"/>
                </a:lnTo>
                <a:lnTo>
                  <a:pt x="2785" y="2972"/>
                </a:lnTo>
                <a:lnTo>
                  <a:pt x="2780" y="2972"/>
                </a:lnTo>
                <a:lnTo>
                  <a:pt x="2759" y="2977"/>
                </a:lnTo>
                <a:lnTo>
                  <a:pt x="2754" y="2982"/>
                </a:lnTo>
                <a:lnTo>
                  <a:pt x="2764" y="2987"/>
                </a:lnTo>
                <a:lnTo>
                  <a:pt x="2785" y="3013"/>
                </a:lnTo>
                <a:lnTo>
                  <a:pt x="2774" y="3029"/>
                </a:lnTo>
                <a:lnTo>
                  <a:pt x="2754" y="3013"/>
                </a:lnTo>
                <a:lnTo>
                  <a:pt x="2743" y="3003"/>
                </a:lnTo>
                <a:lnTo>
                  <a:pt x="2738" y="2987"/>
                </a:lnTo>
                <a:lnTo>
                  <a:pt x="2733" y="2967"/>
                </a:lnTo>
                <a:lnTo>
                  <a:pt x="2728" y="2956"/>
                </a:lnTo>
                <a:lnTo>
                  <a:pt x="2723" y="2972"/>
                </a:lnTo>
                <a:lnTo>
                  <a:pt x="2712" y="2993"/>
                </a:lnTo>
                <a:lnTo>
                  <a:pt x="2707" y="2998"/>
                </a:lnTo>
                <a:lnTo>
                  <a:pt x="2702" y="3003"/>
                </a:lnTo>
                <a:lnTo>
                  <a:pt x="2712" y="3013"/>
                </a:lnTo>
                <a:lnTo>
                  <a:pt x="2728" y="3018"/>
                </a:lnTo>
                <a:lnTo>
                  <a:pt x="2733" y="3018"/>
                </a:lnTo>
                <a:lnTo>
                  <a:pt x="2738" y="3018"/>
                </a:lnTo>
                <a:lnTo>
                  <a:pt x="2733" y="3029"/>
                </a:lnTo>
                <a:lnTo>
                  <a:pt x="2723" y="3055"/>
                </a:lnTo>
                <a:lnTo>
                  <a:pt x="2723" y="3060"/>
                </a:lnTo>
                <a:lnTo>
                  <a:pt x="2738" y="3060"/>
                </a:lnTo>
                <a:lnTo>
                  <a:pt x="2759" y="3060"/>
                </a:lnTo>
                <a:lnTo>
                  <a:pt x="2759" y="3107"/>
                </a:lnTo>
                <a:lnTo>
                  <a:pt x="2795" y="3107"/>
                </a:lnTo>
                <a:lnTo>
                  <a:pt x="2800" y="3086"/>
                </a:lnTo>
                <a:lnTo>
                  <a:pt x="2806" y="3065"/>
                </a:lnTo>
                <a:lnTo>
                  <a:pt x="2816" y="3055"/>
                </a:lnTo>
                <a:lnTo>
                  <a:pt x="2821" y="3055"/>
                </a:lnTo>
                <a:lnTo>
                  <a:pt x="2832" y="3055"/>
                </a:lnTo>
                <a:lnTo>
                  <a:pt x="2847" y="3081"/>
                </a:lnTo>
                <a:lnTo>
                  <a:pt x="2868" y="3107"/>
                </a:lnTo>
                <a:lnTo>
                  <a:pt x="3034" y="3107"/>
                </a:lnTo>
                <a:lnTo>
                  <a:pt x="3050" y="3091"/>
                </a:lnTo>
                <a:lnTo>
                  <a:pt x="3050" y="3107"/>
                </a:lnTo>
                <a:lnTo>
                  <a:pt x="3206" y="3107"/>
                </a:lnTo>
                <a:lnTo>
                  <a:pt x="3216" y="3091"/>
                </a:lnTo>
                <a:lnTo>
                  <a:pt x="3226" y="3091"/>
                </a:lnTo>
                <a:lnTo>
                  <a:pt x="3237" y="3096"/>
                </a:lnTo>
                <a:lnTo>
                  <a:pt x="3242" y="3107"/>
                </a:lnTo>
                <a:lnTo>
                  <a:pt x="4281" y="3107"/>
                </a:lnTo>
                <a:lnTo>
                  <a:pt x="4276" y="3081"/>
                </a:lnTo>
                <a:lnTo>
                  <a:pt x="4260" y="3055"/>
                </a:lnTo>
                <a:lnTo>
                  <a:pt x="4245" y="3034"/>
                </a:lnTo>
                <a:lnTo>
                  <a:pt x="4224" y="3018"/>
                </a:lnTo>
                <a:lnTo>
                  <a:pt x="4208" y="3003"/>
                </a:lnTo>
                <a:lnTo>
                  <a:pt x="4208" y="2993"/>
                </a:lnTo>
                <a:lnTo>
                  <a:pt x="4208" y="2982"/>
                </a:lnTo>
                <a:lnTo>
                  <a:pt x="4219" y="2967"/>
                </a:lnTo>
                <a:lnTo>
                  <a:pt x="4234" y="2967"/>
                </a:lnTo>
                <a:lnTo>
                  <a:pt x="4260" y="2977"/>
                </a:lnTo>
                <a:lnTo>
                  <a:pt x="4292" y="2998"/>
                </a:lnTo>
                <a:lnTo>
                  <a:pt x="4312" y="3018"/>
                </a:lnTo>
                <a:lnTo>
                  <a:pt x="4317" y="3034"/>
                </a:lnTo>
                <a:lnTo>
                  <a:pt x="4317" y="3055"/>
                </a:lnTo>
                <a:lnTo>
                  <a:pt x="4323" y="3070"/>
                </a:lnTo>
                <a:lnTo>
                  <a:pt x="4338" y="3091"/>
                </a:lnTo>
                <a:lnTo>
                  <a:pt x="4354" y="3107"/>
                </a:lnTo>
                <a:lnTo>
                  <a:pt x="4380" y="3107"/>
                </a:lnTo>
                <a:lnTo>
                  <a:pt x="4385" y="3096"/>
                </a:lnTo>
                <a:lnTo>
                  <a:pt x="4390" y="3081"/>
                </a:lnTo>
                <a:lnTo>
                  <a:pt x="4385" y="3065"/>
                </a:lnTo>
                <a:lnTo>
                  <a:pt x="4385" y="3055"/>
                </a:lnTo>
                <a:lnTo>
                  <a:pt x="4359" y="3029"/>
                </a:lnTo>
                <a:lnTo>
                  <a:pt x="4343" y="2987"/>
                </a:lnTo>
                <a:lnTo>
                  <a:pt x="4354" y="2972"/>
                </a:lnTo>
                <a:lnTo>
                  <a:pt x="4354" y="2967"/>
                </a:lnTo>
                <a:lnTo>
                  <a:pt x="4349" y="2961"/>
                </a:lnTo>
                <a:lnTo>
                  <a:pt x="4343" y="2967"/>
                </a:lnTo>
                <a:lnTo>
                  <a:pt x="4343" y="2961"/>
                </a:lnTo>
                <a:lnTo>
                  <a:pt x="4338" y="2951"/>
                </a:lnTo>
                <a:lnTo>
                  <a:pt x="4343" y="2941"/>
                </a:lnTo>
                <a:lnTo>
                  <a:pt x="4343" y="2935"/>
                </a:lnTo>
                <a:lnTo>
                  <a:pt x="4359" y="2930"/>
                </a:lnTo>
                <a:lnTo>
                  <a:pt x="4349" y="2920"/>
                </a:lnTo>
                <a:lnTo>
                  <a:pt x="4338" y="2904"/>
                </a:lnTo>
                <a:lnTo>
                  <a:pt x="4333" y="2889"/>
                </a:lnTo>
                <a:lnTo>
                  <a:pt x="4328" y="2878"/>
                </a:lnTo>
                <a:lnTo>
                  <a:pt x="4343" y="2863"/>
                </a:lnTo>
                <a:lnTo>
                  <a:pt x="4328" y="2868"/>
                </a:lnTo>
                <a:lnTo>
                  <a:pt x="4328" y="2863"/>
                </a:lnTo>
                <a:lnTo>
                  <a:pt x="4333" y="2857"/>
                </a:lnTo>
                <a:lnTo>
                  <a:pt x="4343" y="2857"/>
                </a:lnTo>
                <a:lnTo>
                  <a:pt x="4343" y="2852"/>
                </a:lnTo>
                <a:lnTo>
                  <a:pt x="4338" y="2857"/>
                </a:lnTo>
                <a:lnTo>
                  <a:pt x="4343" y="2847"/>
                </a:lnTo>
                <a:lnTo>
                  <a:pt x="4338" y="2847"/>
                </a:lnTo>
                <a:lnTo>
                  <a:pt x="4328" y="2847"/>
                </a:lnTo>
                <a:lnTo>
                  <a:pt x="4317" y="2852"/>
                </a:lnTo>
                <a:lnTo>
                  <a:pt x="4317" y="2857"/>
                </a:lnTo>
                <a:lnTo>
                  <a:pt x="4312" y="2863"/>
                </a:lnTo>
                <a:lnTo>
                  <a:pt x="4302" y="2863"/>
                </a:lnTo>
                <a:lnTo>
                  <a:pt x="4307" y="2852"/>
                </a:lnTo>
                <a:lnTo>
                  <a:pt x="4312" y="2842"/>
                </a:lnTo>
                <a:lnTo>
                  <a:pt x="4317" y="2826"/>
                </a:lnTo>
                <a:lnTo>
                  <a:pt x="4333" y="2816"/>
                </a:lnTo>
                <a:lnTo>
                  <a:pt x="4323" y="2795"/>
                </a:lnTo>
                <a:lnTo>
                  <a:pt x="4317" y="2780"/>
                </a:lnTo>
                <a:lnTo>
                  <a:pt x="4317" y="2738"/>
                </a:lnTo>
                <a:lnTo>
                  <a:pt x="4312" y="2743"/>
                </a:lnTo>
                <a:lnTo>
                  <a:pt x="4317" y="2738"/>
                </a:lnTo>
                <a:lnTo>
                  <a:pt x="4312" y="2733"/>
                </a:lnTo>
                <a:lnTo>
                  <a:pt x="4354" y="2717"/>
                </a:lnTo>
                <a:lnTo>
                  <a:pt x="4364" y="2712"/>
                </a:lnTo>
                <a:lnTo>
                  <a:pt x="4354" y="2707"/>
                </a:lnTo>
                <a:lnTo>
                  <a:pt x="4317" y="2696"/>
                </a:lnTo>
                <a:lnTo>
                  <a:pt x="4328" y="2691"/>
                </a:lnTo>
                <a:lnTo>
                  <a:pt x="4323" y="2691"/>
                </a:lnTo>
                <a:lnTo>
                  <a:pt x="4317" y="2686"/>
                </a:lnTo>
                <a:lnTo>
                  <a:pt x="4312" y="2670"/>
                </a:lnTo>
                <a:lnTo>
                  <a:pt x="4307" y="2660"/>
                </a:lnTo>
                <a:lnTo>
                  <a:pt x="4307" y="2665"/>
                </a:lnTo>
                <a:lnTo>
                  <a:pt x="4302" y="2681"/>
                </a:lnTo>
                <a:lnTo>
                  <a:pt x="4292" y="2691"/>
                </a:lnTo>
                <a:lnTo>
                  <a:pt x="4286" y="2660"/>
                </a:lnTo>
                <a:lnTo>
                  <a:pt x="4323" y="2587"/>
                </a:lnTo>
                <a:lnTo>
                  <a:pt x="4333" y="2546"/>
                </a:lnTo>
                <a:lnTo>
                  <a:pt x="4395" y="2546"/>
                </a:lnTo>
                <a:lnTo>
                  <a:pt x="4395" y="2541"/>
                </a:lnTo>
                <a:lnTo>
                  <a:pt x="4349" y="2541"/>
                </a:lnTo>
                <a:lnTo>
                  <a:pt x="4338" y="2541"/>
                </a:lnTo>
                <a:lnTo>
                  <a:pt x="4343" y="2504"/>
                </a:lnTo>
                <a:lnTo>
                  <a:pt x="4343" y="2478"/>
                </a:lnTo>
                <a:lnTo>
                  <a:pt x="4343" y="2447"/>
                </a:lnTo>
                <a:lnTo>
                  <a:pt x="4354" y="2421"/>
                </a:lnTo>
                <a:lnTo>
                  <a:pt x="4359" y="2405"/>
                </a:lnTo>
                <a:lnTo>
                  <a:pt x="4354" y="2395"/>
                </a:lnTo>
                <a:lnTo>
                  <a:pt x="4349" y="2380"/>
                </a:lnTo>
                <a:lnTo>
                  <a:pt x="4338" y="2380"/>
                </a:lnTo>
                <a:lnTo>
                  <a:pt x="4333" y="2400"/>
                </a:lnTo>
                <a:lnTo>
                  <a:pt x="4328" y="2426"/>
                </a:lnTo>
                <a:lnTo>
                  <a:pt x="4328" y="2457"/>
                </a:lnTo>
                <a:lnTo>
                  <a:pt x="4328" y="2520"/>
                </a:lnTo>
                <a:lnTo>
                  <a:pt x="4260" y="2509"/>
                </a:lnTo>
                <a:lnTo>
                  <a:pt x="4240" y="2509"/>
                </a:lnTo>
                <a:lnTo>
                  <a:pt x="4245" y="2504"/>
                </a:lnTo>
                <a:lnTo>
                  <a:pt x="4240" y="2504"/>
                </a:lnTo>
                <a:lnTo>
                  <a:pt x="4234" y="2509"/>
                </a:lnTo>
                <a:lnTo>
                  <a:pt x="4229" y="2509"/>
                </a:lnTo>
                <a:lnTo>
                  <a:pt x="4229" y="2504"/>
                </a:lnTo>
                <a:lnTo>
                  <a:pt x="4234" y="2494"/>
                </a:lnTo>
                <a:lnTo>
                  <a:pt x="4240" y="2483"/>
                </a:lnTo>
                <a:lnTo>
                  <a:pt x="4234" y="2478"/>
                </a:lnTo>
                <a:lnTo>
                  <a:pt x="4229" y="2483"/>
                </a:lnTo>
                <a:lnTo>
                  <a:pt x="4224" y="2483"/>
                </a:lnTo>
                <a:lnTo>
                  <a:pt x="4219" y="2483"/>
                </a:lnTo>
                <a:lnTo>
                  <a:pt x="4234" y="2473"/>
                </a:lnTo>
                <a:lnTo>
                  <a:pt x="4234" y="2468"/>
                </a:lnTo>
                <a:lnTo>
                  <a:pt x="4250" y="2457"/>
                </a:lnTo>
                <a:lnTo>
                  <a:pt x="4234" y="2452"/>
                </a:lnTo>
                <a:lnTo>
                  <a:pt x="4250" y="2447"/>
                </a:lnTo>
                <a:lnTo>
                  <a:pt x="4240" y="2447"/>
                </a:lnTo>
                <a:lnTo>
                  <a:pt x="4240" y="2442"/>
                </a:lnTo>
                <a:lnTo>
                  <a:pt x="4250" y="2431"/>
                </a:lnTo>
                <a:lnTo>
                  <a:pt x="4250" y="2426"/>
                </a:lnTo>
                <a:lnTo>
                  <a:pt x="4245" y="2426"/>
                </a:lnTo>
                <a:lnTo>
                  <a:pt x="4240" y="2431"/>
                </a:lnTo>
                <a:lnTo>
                  <a:pt x="4245" y="2421"/>
                </a:lnTo>
                <a:lnTo>
                  <a:pt x="4250" y="2421"/>
                </a:lnTo>
                <a:lnTo>
                  <a:pt x="4250" y="2405"/>
                </a:lnTo>
                <a:lnTo>
                  <a:pt x="4245" y="2405"/>
                </a:lnTo>
                <a:lnTo>
                  <a:pt x="4240" y="2405"/>
                </a:lnTo>
                <a:lnTo>
                  <a:pt x="4245" y="2411"/>
                </a:lnTo>
                <a:lnTo>
                  <a:pt x="4240" y="2416"/>
                </a:lnTo>
                <a:lnTo>
                  <a:pt x="4224" y="2416"/>
                </a:lnTo>
                <a:lnTo>
                  <a:pt x="4214" y="2416"/>
                </a:lnTo>
                <a:lnTo>
                  <a:pt x="4219" y="2411"/>
                </a:lnTo>
                <a:lnTo>
                  <a:pt x="4208" y="2416"/>
                </a:lnTo>
                <a:lnTo>
                  <a:pt x="4214" y="2405"/>
                </a:lnTo>
                <a:lnTo>
                  <a:pt x="4214" y="2395"/>
                </a:lnTo>
                <a:lnTo>
                  <a:pt x="4214" y="2390"/>
                </a:lnTo>
                <a:lnTo>
                  <a:pt x="4224" y="2380"/>
                </a:lnTo>
                <a:lnTo>
                  <a:pt x="4219" y="2380"/>
                </a:lnTo>
                <a:lnTo>
                  <a:pt x="4214" y="2374"/>
                </a:lnTo>
                <a:lnTo>
                  <a:pt x="4229" y="2369"/>
                </a:lnTo>
                <a:lnTo>
                  <a:pt x="4229" y="2359"/>
                </a:lnTo>
                <a:lnTo>
                  <a:pt x="4203" y="2369"/>
                </a:lnTo>
                <a:lnTo>
                  <a:pt x="4208" y="2354"/>
                </a:lnTo>
                <a:lnTo>
                  <a:pt x="4219" y="2343"/>
                </a:lnTo>
                <a:lnTo>
                  <a:pt x="4224" y="2333"/>
                </a:lnTo>
                <a:lnTo>
                  <a:pt x="4214" y="2333"/>
                </a:lnTo>
                <a:lnTo>
                  <a:pt x="4208" y="2333"/>
                </a:lnTo>
                <a:lnTo>
                  <a:pt x="4208" y="2328"/>
                </a:lnTo>
                <a:lnTo>
                  <a:pt x="4224" y="2312"/>
                </a:lnTo>
                <a:lnTo>
                  <a:pt x="4234" y="2291"/>
                </a:lnTo>
                <a:lnTo>
                  <a:pt x="4255" y="2286"/>
                </a:lnTo>
                <a:lnTo>
                  <a:pt x="4271" y="2276"/>
                </a:lnTo>
                <a:lnTo>
                  <a:pt x="4276" y="2270"/>
                </a:lnTo>
                <a:lnTo>
                  <a:pt x="4245" y="2265"/>
                </a:lnTo>
                <a:lnTo>
                  <a:pt x="4240" y="2265"/>
                </a:lnTo>
                <a:lnTo>
                  <a:pt x="4240" y="2255"/>
                </a:lnTo>
                <a:lnTo>
                  <a:pt x="4245" y="2244"/>
                </a:lnTo>
                <a:lnTo>
                  <a:pt x="4250" y="2234"/>
                </a:lnTo>
                <a:lnTo>
                  <a:pt x="4250" y="2224"/>
                </a:lnTo>
                <a:lnTo>
                  <a:pt x="4245" y="2224"/>
                </a:lnTo>
                <a:lnTo>
                  <a:pt x="4224" y="2234"/>
                </a:lnTo>
                <a:lnTo>
                  <a:pt x="4198" y="2224"/>
                </a:lnTo>
                <a:lnTo>
                  <a:pt x="4214" y="2218"/>
                </a:lnTo>
                <a:lnTo>
                  <a:pt x="4224" y="2213"/>
                </a:lnTo>
                <a:lnTo>
                  <a:pt x="4219" y="2208"/>
                </a:lnTo>
                <a:lnTo>
                  <a:pt x="4193" y="2198"/>
                </a:lnTo>
                <a:lnTo>
                  <a:pt x="4182" y="2192"/>
                </a:lnTo>
                <a:lnTo>
                  <a:pt x="4188" y="2172"/>
                </a:lnTo>
                <a:lnTo>
                  <a:pt x="4198" y="2167"/>
                </a:lnTo>
                <a:lnTo>
                  <a:pt x="4214" y="2167"/>
                </a:lnTo>
                <a:lnTo>
                  <a:pt x="4219" y="2167"/>
                </a:lnTo>
                <a:lnTo>
                  <a:pt x="4219" y="2172"/>
                </a:lnTo>
                <a:lnTo>
                  <a:pt x="4224" y="2182"/>
                </a:lnTo>
                <a:lnTo>
                  <a:pt x="4229" y="2182"/>
                </a:lnTo>
                <a:lnTo>
                  <a:pt x="4234" y="2172"/>
                </a:lnTo>
                <a:lnTo>
                  <a:pt x="4224" y="2161"/>
                </a:lnTo>
                <a:lnTo>
                  <a:pt x="4214" y="2151"/>
                </a:lnTo>
                <a:lnTo>
                  <a:pt x="4214" y="2146"/>
                </a:lnTo>
                <a:lnTo>
                  <a:pt x="4208" y="2141"/>
                </a:lnTo>
                <a:lnTo>
                  <a:pt x="4219" y="2135"/>
                </a:lnTo>
                <a:lnTo>
                  <a:pt x="4224" y="2135"/>
                </a:lnTo>
                <a:lnTo>
                  <a:pt x="4229" y="2125"/>
                </a:lnTo>
                <a:lnTo>
                  <a:pt x="4224" y="2120"/>
                </a:lnTo>
                <a:lnTo>
                  <a:pt x="4203" y="2120"/>
                </a:lnTo>
                <a:lnTo>
                  <a:pt x="4208" y="2115"/>
                </a:lnTo>
                <a:lnTo>
                  <a:pt x="4219" y="2104"/>
                </a:lnTo>
                <a:lnTo>
                  <a:pt x="4234" y="2104"/>
                </a:lnTo>
                <a:lnTo>
                  <a:pt x="4271" y="2104"/>
                </a:lnTo>
                <a:lnTo>
                  <a:pt x="4286" y="2099"/>
                </a:lnTo>
                <a:lnTo>
                  <a:pt x="4292" y="2089"/>
                </a:lnTo>
                <a:lnTo>
                  <a:pt x="4281" y="2063"/>
                </a:lnTo>
                <a:lnTo>
                  <a:pt x="4276" y="2047"/>
                </a:lnTo>
                <a:lnTo>
                  <a:pt x="4276" y="2042"/>
                </a:lnTo>
                <a:lnTo>
                  <a:pt x="4286" y="2037"/>
                </a:lnTo>
                <a:lnTo>
                  <a:pt x="4302" y="2037"/>
                </a:lnTo>
                <a:lnTo>
                  <a:pt x="4323" y="2026"/>
                </a:lnTo>
                <a:lnTo>
                  <a:pt x="4349" y="2011"/>
                </a:lnTo>
                <a:lnTo>
                  <a:pt x="4364" y="1995"/>
                </a:lnTo>
                <a:lnTo>
                  <a:pt x="4349" y="2000"/>
                </a:lnTo>
                <a:lnTo>
                  <a:pt x="4333" y="2000"/>
                </a:lnTo>
                <a:lnTo>
                  <a:pt x="4302" y="1985"/>
                </a:lnTo>
                <a:lnTo>
                  <a:pt x="4323" y="1943"/>
                </a:lnTo>
                <a:lnTo>
                  <a:pt x="4343" y="1912"/>
                </a:lnTo>
                <a:lnTo>
                  <a:pt x="4354" y="1902"/>
                </a:lnTo>
                <a:lnTo>
                  <a:pt x="4359" y="1902"/>
                </a:lnTo>
                <a:lnTo>
                  <a:pt x="4395" y="1896"/>
                </a:lnTo>
                <a:lnTo>
                  <a:pt x="4395" y="1870"/>
                </a:lnTo>
                <a:lnTo>
                  <a:pt x="4390" y="1860"/>
                </a:lnTo>
                <a:lnTo>
                  <a:pt x="4364" y="1839"/>
                </a:lnTo>
                <a:lnTo>
                  <a:pt x="4364" y="1860"/>
                </a:lnTo>
                <a:lnTo>
                  <a:pt x="4364" y="1876"/>
                </a:lnTo>
                <a:lnTo>
                  <a:pt x="4359" y="1891"/>
                </a:lnTo>
                <a:lnTo>
                  <a:pt x="4349" y="1855"/>
                </a:lnTo>
                <a:lnTo>
                  <a:pt x="4349" y="1834"/>
                </a:lnTo>
                <a:lnTo>
                  <a:pt x="4354" y="1818"/>
                </a:lnTo>
                <a:lnTo>
                  <a:pt x="4364" y="1792"/>
                </a:lnTo>
                <a:lnTo>
                  <a:pt x="4395" y="1803"/>
                </a:lnTo>
                <a:lnTo>
                  <a:pt x="4395" y="1455"/>
                </a:lnTo>
                <a:lnTo>
                  <a:pt x="4380" y="1455"/>
                </a:lnTo>
                <a:lnTo>
                  <a:pt x="4364" y="1460"/>
                </a:lnTo>
                <a:lnTo>
                  <a:pt x="4354" y="1444"/>
                </a:lnTo>
                <a:lnTo>
                  <a:pt x="4354" y="1434"/>
                </a:lnTo>
                <a:lnTo>
                  <a:pt x="4359" y="1408"/>
                </a:lnTo>
                <a:lnTo>
                  <a:pt x="4359" y="1372"/>
                </a:lnTo>
                <a:lnTo>
                  <a:pt x="4359" y="1356"/>
                </a:lnTo>
                <a:lnTo>
                  <a:pt x="4354" y="1361"/>
                </a:lnTo>
                <a:lnTo>
                  <a:pt x="4343" y="1377"/>
                </a:lnTo>
                <a:lnTo>
                  <a:pt x="4343" y="1398"/>
                </a:lnTo>
                <a:lnTo>
                  <a:pt x="4343" y="1424"/>
                </a:lnTo>
                <a:lnTo>
                  <a:pt x="4343" y="1444"/>
                </a:lnTo>
                <a:lnTo>
                  <a:pt x="4338" y="1455"/>
                </a:lnTo>
                <a:lnTo>
                  <a:pt x="4333" y="1450"/>
                </a:lnTo>
                <a:lnTo>
                  <a:pt x="4328" y="1429"/>
                </a:lnTo>
                <a:lnTo>
                  <a:pt x="4328" y="1424"/>
                </a:lnTo>
                <a:lnTo>
                  <a:pt x="4323" y="1429"/>
                </a:lnTo>
                <a:lnTo>
                  <a:pt x="4323" y="1444"/>
                </a:lnTo>
                <a:lnTo>
                  <a:pt x="4328" y="1455"/>
                </a:lnTo>
                <a:lnTo>
                  <a:pt x="4333" y="1460"/>
                </a:lnTo>
                <a:lnTo>
                  <a:pt x="4338" y="1460"/>
                </a:lnTo>
                <a:lnTo>
                  <a:pt x="4338" y="1496"/>
                </a:lnTo>
                <a:lnTo>
                  <a:pt x="4317" y="1444"/>
                </a:lnTo>
                <a:lnTo>
                  <a:pt x="4302" y="1387"/>
                </a:lnTo>
                <a:lnTo>
                  <a:pt x="4297" y="1356"/>
                </a:lnTo>
                <a:lnTo>
                  <a:pt x="4286" y="1330"/>
                </a:lnTo>
                <a:lnTo>
                  <a:pt x="4286" y="1299"/>
                </a:lnTo>
                <a:lnTo>
                  <a:pt x="4281" y="1263"/>
                </a:lnTo>
                <a:lnTo>
                  <a:pt x="4281" y="1278"/>
                </a:lnTo>
                <a:lnTo>
                  <a:pt x="4281" y="1304"/>
                </a:lnTo>
                <a:lnTo>
                  <a:pt x="4276" y="1309"/>
                </a:lnTo>
                <a:lnTo>
                  <a:pt x="4281" y="1299"/>
                </a:lnTo>
                <a:lnTo>
                  <a:pt x="4276" y="1252"/>
                </a:lnTo>
                <a:lnTo>
                  <a:pt x="4276" y="1257"/>
                </a:lnTo>
                <a:lnTo>
                  <a:pt x="4271" y="1257"/>
                </a:lnTo>
                <a:lnTo>
                  <a:pt x="4266" y="1242"/>
                </a:lnTo>
                <a:lnTo>
                  <a:pt x="4266" y="1247"/>
                </a:lnTo>
                <a:lnTo>
                  <a:pt x="4260" y="1190"/>
                </a:lnTo>
                <a:lnTo>
                  <a:pt x="4255" y="1195"/>
                </a:lnTo>
                <a:lnTo>
                  <a:pt x="4255" y="1211"/>
                </a:lnTo>
                <a:lnTo>
                  <a:pt x="4250" y="1190"/>
                </a:lnTo>
                <a:lnTo>
                  <a:pt x="4250" y="1174"/>
                </a:lnTo>
                <a:lnTo>
                  <a:pt x="4245" y="1143"/>
                </a:lnTo>
                <a:lnTo>
                  <a:pt x="4245" y="1138"/>
                </a:lnTo>
                <a:lnTo>
                  <a:pt x="4245" y="1133"/>
                </a:lnTo>
                <a:lnTo>
                  <a:pt x="4245" y="1128"/>
                </a:lnTo>
                <a:lnTo>
                  <a:pt x="4240" y="1117"/>
                </a:lnTo>
                <a:lnTo>
                  <a:pt x="4234" y="1128"/>
                </a:lnTo>
                <a:lnTo>
                  <a:pt x="4229" y="1169"/>
                </a:lnTo>
                <a:lnTo>
                  <a:pt x="4224" y="1205"/>
                </a:lnTo>
                <a:lnTo>
                  <a:pt x="4224" y="1247"/>
                </a:lnTo>
                <a:lnTo>
                  <a:pt x="4229" y="1263"/>
                </a:lnTo>
                <a:lnTo>
                  <a:pt x="4240" y="1226"/>
                </a:lnTo>
                <a:lnTo>
                  <a:pt x="4240" y="1205"/>
                </a:lnTo>
                <a:lnTo>
                  <a:pt x="4245" y="1200"/>
                </a:lnTo>
                <a:lnTo>
                  <a:pt x="4245" y="1221"/>
                </a:lnTo>
                <a:lnTo>
                  <a:pt x="4250" y="1242"/>
                </a:lnTo>
                <a:lnTo>
                  <a:pt x="4250" y="1237"/>
                </a:lnTo>
                <a:lnTo>
                  <a:pt x="4250" y="1242"/>
                </a:lnTo>
                <a:lnTo>
                  <a:pt x="4255" y="1257"/>
                </a:lnTo>
                <a:lnTo>
                  <a:pt x="4245" y="1268"/>
                </a:lnTo>
                <a:lnTo>
                  <a:pt x="4245" y="1273"/>
                </a:lnTo>
                <a:lnTo>
                  <a:pt x="4245" y="1268"/>
                </a:lnTo>
                <a:lnTo>
                  <a:pt x="4245" y="1247"/>
                </a:lnTo>
                <a:lnTo>
                  <a:pt x="4245" y="1237"/>
                </a:lnTo>
                <a:lnTo>
                  <a:pt x="4240" y="1242"/>
                </a:lnTo>
                <a:lnTo>
                  <a:pt x="4234" y="1294"/>
                </a:lnTo>
                <a:lnTo>
                  <a:pt x="4240" y="1315"/>
                </a:lnTo>
                <a:lnTo>
                  <a:pt x="4250" y="1325"/>
                </a:lnTo>
                <a:lnTo>
                  <a:pt x="4260" y="1330"/>
                </a:lnTo>
                <a:lnTo>
                  <a:pt x="4276" y="1330"/>
                </a:lnTo>
                <a:lnTo>
                  <a:pt x="4276" y="1356"/>
                </a:lnTo>
                <a:lnTo>
                  <a:pt x="4271" y="1377"/>
                </a:lnTo>
                <a:lnTo>
                  <a:pt x="4240" y="1341"/>
                </a:lnTo>
                <a:lnTo>
                  <a:pt x="4260" y="1450"/>
                </a:lnTo>
                <a:lnTo>
                  <a:pt x="4276" y="1616"/>
                </a:lnTo>
                <a:lnTo>
                  <a:pt x="4276" y="1673"/>
                </a:lnTo>
                <a:lnTo>
                  <a:pt x="4255" y="1476"/>
                </a:lnTo>
                <a:lnTo>
                  <a:pt x="4234" y="1330"/>
                </a:lnTo>
                <a:lnTo>
                  <a:pt x="4224" y="1315"/>
                </a:lnTo>
                <a:lnTo>
                  <a:pt x="4214" y="1294"/>
                </a:lnTo>
                <a:lnTo>
                  <a:pt x="4203" y="1247"/>
                </a:lnTo>
                <a:lnTo>
                  <a:pt x="4198" y="1226"/>
                </a:lnTo>
                <a:lnTo>
                  <a:pt x="4203" y="1211"/>
                </a:lnTo>
                <a:lnTo>
                  <a:pt x="4208" y="1200"/>
                </a:lnTo>
                <a:lnTo>
                  <a:pt x="4198" y="1159"/>
                </a:lnTo>
                <a:lnTo>
                  <a:pt x="4198" y="1169"/>
                </a:lnTo>
                <a:lnTo>
                  <a:pt x="4193" y="1153"/>
                </a:lnTo>
                <a:lnTo>
                  <a:pt x="4193" y="1128"/>
                </a:lnTo>
                <a:lnTo>
                  <a:pt x="4188" y="1107"/>
                </a:lnTo>
                <a:lnTo>
                  <a:pt x="4182" y="1133"/>
                </a:lnTo>
                <a:lnTo>
                  <a:pt x="4182" y="1159"/>
                </a:lnTo>
                <a:lnTo>
                  <a:pt x="4182" y="1164"/>
                </a:lnTo>
                <a:lnTo>
                  <a:pt x="4177" y="1138"/>
                </a:lnTo>
                <a:lnTo>
                  <a:pt x="4177" y="1143"/>
                </a:lnTo>
                <a:lnTo>
                  <a:pt x="4172" y="1148"/>
                </a:lnTo>
                <a:lnTo>
                  <a:pt x="4177" y="1133"/>
                </a:lnTo>
                <a:lnTo>
                  <a:pt x="4177" y="1128"/>
                </a:lnTo>
                <a:lnTo>
                  <a:pt x="4172" y="1081"/>
                </a:lnTo>
                <a:lnTo>
                  <a:pt x="4167" y="1081"/>
                </a:lnTo>
                <a:lnTo>
                  <a:pt x="4167" y="1076"/>
                </a:lnTo>
                <a:lnTo>
                  <a:pt x="4167" y="1060"/>
                </a:lnTo>
                <a:lnTo>
                  <a:pt x="4162" y="1070"/>
                </a:lnTo>
                <a:lnTo>
                  <a:pt x="4162" y="1044"/>
                </a:lnTo>
                <a:lnTo>
                  <a:pt x="4151" y="1008"/>
                </a:lnTo>
                <a:lnTo>
                  <a:pt x="4156" y="1055"/>
                </a:lnTo>
                <a:lnTo>
                  <a:pt x="4167" y="1143"/>
                </a:lnTo>
                <a:lnTo>
                  <a:pt x="4167" y="1159"/>
                </a:lnTo>
                <a:lnTo>
                  <a:pt x="4167" y="1153"/>
                </a:lnTo>
                <a:lnTo>
                  <a:pt x="4172" y="1174"/>
                </a:lnTo>
                <a:lnTo>
                  <a:pt x="4167" y="1128"/>
                </a:lnTo>
                <a:lnTo>
                  <a:pt x="4182" y="1216"/>
                </a:lnTo>
                <a:lnTo>
                  <a:pt x="4193" y="1309"/>
                </a:lnTo>
                <a:lnTo>
                  <a:pt x="4177" y="1221"/>
                </a:lnTo>
                <a:lnTo>
                  <a:pt x="4177" y="1205"/>
                </a:lnTo>
                <a:lnTo>
                  <a:pt x="4177" y="1216"/>
                </a:lnTo>
                <a:lnTo>
                  <a:pt x="4182" y="1273"/>
                </a:lnTo>
                <a:lnTo>
                  <a:pt x="4188" y="1372"/>
                </a:lnTo>
                <a:lnTo>
                  <a:pt x="4193" y="1387"/>
                </a:lnTo>
                <a:lnTo>
                  <a:pt x="4193" y="1377"/>
                </a:lnTo>
                <a:lnTo>
                  <a:pt x="4188" y="1346"/>
                </a:lnTo>
                <a:lnTo>
                  <a:pt x="4188" y="1315"/>
                </a:lnTo>
                <a:lnTo>
                  <a:pt x="4193" y="1341"/>
                </a:lnTo>
                <a:lnTo>
                  <a:pt x="4193" y="1366"/>
                </a:lnTo>
                <a:lnTo>
                  <a:pt x="4193" y="1356"/>
                </a:lnTo>
                <a:lnTo>
                  <a:pt x="4198" y="1366"/>
                </a:lnTo>
                <a:lnTo>
                  <a:pt x="4198" y="1398"/>
                </a:lnTo>
                <a:lnTo>
                  <a:pt x="4193" y="1366"/>
                </a:lnTo>
                <a:lnTo>
                  <a:pt x="4193" y="1356"/>
                </a:lnTo>
                <a:lnTo>
                  <a:pt x="4193" y="1366"/>
                </a:lnTo>
                <a:lnTo>
                  <a:pt x="4198" y="1429"/>
                </a:lnTo>
                <a:lnTo>
                  <a:pt x="4203" y="1460"/>
                </a:lnTo>
                <a:lnTo>
                  <a:pt x="4208" y="1481"/>
                </a:lnTo>
                <a:lnTo>
                  <a:pt x="4214" y="1481"/>
                </a:lnTo>
                <a:lnTo>
                  <a:pt x="4219" y="1543"/>
                </a:lnTo>
                <a:lnTo>
                  <a:pt x="4198" y="1455"/>
                </a:lnTo>
                <a:lnTo>
                  <a:pt x="4182" y="1366"/>
                </a:lnTo>
                <a:lnTo>
                  <a:pt x="4177" y="1315"/>
                </a:lnTo>
                <a:lnTo>
                  <a:pt x="4177" y="1304"/>
                </a:lnTo>
                <a:lnTo>
                  <a:pt x="4177" y="1283"/>
                </a:lnTo>
                <a:lnTo>
                  <a:pt x="4167" y="1205"/>
                </a:lnTo>
                <a:lnTo>
                  <a:pt x="4172" y="1263"/>
                </a:lnTo>
                <a:lnTo>
                  <a:pt x="4167" y="1247"/>
                </a:lnTo>
                <a:lnTo>
                  <a:pt x="4162" y="1164"/>
                </a:lnTo>
                <a:lnTo>
                  <a:pt x="4162" y="1231"/>
                </a:lnTo>
                <a:lnTo>
                  <a:pt x="4162" y="1216"/>
                </a:lnTo>
                <a:lnTo>
                  <a:pt x="4156" y="1148"/>
                </a:lnTo>
                <a:lnTo>
                  <a:pt x="4156" y="1159"/>
                </a:lnTo>
                <a:lnTo>
                  <a:pt x="4151" y="1148"/>
                </a:lnTo>
                <a:lnTo>
                  <a:pt x="4151" y="1122"/>
                </a:lnTo>
                <a:lnTo>
                  <a:pt x="4151" y="1133"/>
                </a:lnTo>
                <a:lnTo>
                  <a:pt x="4151" y="1138"/>
                </a:lnTo>
                <a:lnTo>
                  <a:pt x="4151" y="1133"/>
                </a:lnTo>
                <a:lnTo>
                  <a:pt x="4141" y="1044"/>
                </a:lnTo>
                <a:lnTo>
                  <a:pt x="4141" y="1039"/>
                </a:lnTo>
                <a:lnTo>
                  <a:pt x="4136" y="1044"/>
                </a:lnTo>
                <a:lnTo>
                  <a:pt x="4136" y="1029"/>
                </a:lnTo>
                <a:lnTo>
                  <a:pt x="4130" y="1013"/>
                </a:lnTo>
                <a:lnTo>
                  <a:pt x="4130" y="977"/>
                </a:lnTo>
                <a:lnTo>
                  <a:pt x="4125" y="956"/>
                </a:lnTo>
                <a:lnTo>
                  <a:pt x="4125" y="946"/>
                </a:lnTo>
                <a:lnTo>
                  <a:pt x="4115" y="920"/>
                </a:lnTo>
                <a:lnTo>
                  <a:pt x="4115" y="966"/>
                </a:lnTo>
                <a:lnTo>
                  <a:pt x="4110" y="909"/>
                </a:lnTo>
                <a:lnTo>
                  <a:pt x="4104" y="904"/>
                </a:lnTo>
                <a:lnTo>
                  <a:pt x="4104" y="920"/>
                </a:lnTo>
                <a:lnTo>
                  <a:pt x="4099" y="899"/>
                </a:lnTo>
                <a:lnTo>
                  <a:pt x="4120" y="1242"/>
                </a:lnTo>
                <a:lnTo>
                  <a:pt x="4094" y="863"/>
                </a:lnTo>
                <a:lnTo>
                  <a:pt x="4094" y="847"/>
                </a:lnTo>
                <a:lnTo>
                  <a:pt x="4094" y="774"/>
                </a:lnTo>
                <a:lnTo>
                  <a:pt x="4099" y="821"/>
                </a:lnTo>
                <a:lnTo>
                  <a:pt x="4099" y="707"/>
                </a:lnTo>
                <a:lnTo>
                  <a:pt x="4115" y="920"/>
                </a:lnTo>
                <a:lnTo>
                  <a:pt x="4125" y="946"/>
                </a:lnTo>
                <a:lnTo>
                  <a:pt x="4120" y="883"/>
                </a:lnTo>
                <a:lnTo>
                  <a:pt x="4115" y="837"/>
                </a:lnTo>
                <a:lnTo>
                  <a:pt x="4120" y="868"/>
                </a:lnTo>
                <a:lnTo>
                  <a:pt x="4125" y="946"/>
                </a:lnTo>
                <a:lnTo>
                  <a:pt x="4130" y="951"/>
                </a:lnTo>
                <a:lnTo>
                  <a:pt x="4110" y="774"/>
                </a:lnTo>
                <a:lnTo>
                  <a:pt x="4104" y="686"/>
                </a:lnTo>
                <a:lnTo>
                  <a:pt x="4110" y="759"/>
                </a:lnTo>
                <a:lnTo>
                  <a:pt x="4115" y="769"/>
                </a:lnTo>
                <a:lnTo>
                  <a:pt x="4110" y="738"/>
                </a:lnTo>
                <a:lnTo>
                  <a:pt x="4099" y="603"/>
                </a:lnTo>
                <a:lnTo>
                  <a:pt x="4099" y="598"/>
                </a:lnTo>
                <a:lnTo>
                  <a:pt x="4104" y="608"/>
                </a:lnTo>
                <a:lnTo>
                  <a:pt x="4104" y="634"/>
                </a:lnTo>
                <a:lnTo>
                  <a:pt x="4110" y="650"/>
                </a:lnTo>
                <a:lnTo>
                  <a:pt x="4115" y="722"/>
                </a:lnTo>
                <a:lnTo>
                  <a:pt x="4115" y="743"/>
                </a:lnTo>
                <a:lnTo>
                  <a:pt x="4115" y="738"/>
                </a:lnTo>
                <a:lnTo>
                  <a:pt x="4115" y="712"/>
                </a:lnTo>
                <a:lnTo>
                  <a:pt x="4120" y="774"/>
                </a:lnTo>
                <a:lnTo>
                  <a:pt x="4120" y="816"/>
                </a:lnTo>
                <a:lnTo>
                  <a:pt x="4120" y="831"/>
                </a:lnTo>
                <a:lnTo>
                  <a:pt x="4125" y="826"/>
                </a:lnTo>
                <a:lnTo>
                  <a:pt x="4125" y="821"/>
                </a:lnTo>
                <a:lnTo>
                  <a:pt x="4125" y="826"/>
                </a:lnTo>
                <a:lnTo>
                  <a:pt x="4130" y="873"/>
                </a:lnTo>
                <a:lnTo>
                  <a:pt x="4136" y="935"/>
                </a:lnTo>
                <a:lnTo>
                  <a:pt x="4136" y="946"/>
                </a:lnTo>
                <a:lnTo>
                  <a:pt x="4136" y="935"/>
                </a:lnTo>
                <a:lnTo>
                  <a:pt x="4136" y="909"/>
                </a:lnTo>
                <a:lnTo>
                  <a:pt x="4130" y="831"/>
                </a:lnTo>
                <a:lnTo>
                  <a:pt x="4130" y="816"/>
                </a:lnTo>
                <a:lnTo>
                  <a:pt x="4141" y="883"/>
                </a:lnTo>
                <a:lnTo>
                  <a:pt x="4141" y="889"/>
                </a:lnTo>
                <a:lnTo>
                  <a:pt x="4141" y="883"/>
                </a:lnTo>
                <a:lnTo>
                  <a:pt x="4136" y="878"/>
                </a:lnTo>
                <a:lnTo>
                  <a:pt x="4141" y="925"/>
                </a:lnTo>
                <a:lnTo>
                  <a:pt x="4146" y="920"/>
                </a:lnTo>
                <a:lnTo>
                  <a:pt x="4141" y="878"/>
                </a:lnTo>
                <a:lnTo>
                  <a:pt x="4146" y="842"/>
                </a:lnTo>
                <a:lnTo>
                  <a:pt x="4146" y="837"/>
                </a:lnTo>
                <a:lnTo>
                  <a:pt x="4146" y="847"/>
                </a:lnTo>
                <a:lnTo>
                  <a:pt x="4151" y="863"/>
                </a:lnTo>
                <a:lnTo>
                  <a:pt x="4156" y="920"/>
                </a:lnTo>
                <a:lnTo>
                  <a:pt x="4156" y="935"/>
                </a:lnTo>
                <a:lnTo>
                  <a:pt x="4162" y="920"/>
                </a:lnTo>
                <a:lnTo>
                  <a:pt x="4162" y="873"/>
                </a:lnTo>
                <a:lnTo>
                  <a:pt x="4162" y="785"/>
                </a:lnTo>
                <a:lnTo>
                  <a:pt x="4167" y="722"/>
                </a:lnTo>
                <a:lnTo>
                  <a:pt x="4167" y="712"/>
                </a:lnTo>
                <a:lnTo>
                  <a:pt x="4172" y="722"/>
                </a:lnTo>
                <a:lnTo>
                  <a:pt x="4177" y="774"/>
                </a:lnTo>
                <a:lnTo>
                  <a:pt x="4177" y="779"/>
                </a:lnTo>
                <a:lnTo>
                  <a:pt x="4182" y="769"/>
                </a:lnTo>
                <a:lnTo>
                  <a:pt x="4193" y="696"/>
                </a:lnTo>
                <a:lnTo>
                  <a:pt x="4172" y="655"/>
                </a:lnTo>
                <a:lnTo>
                  <a:pt x="4172" y="644"/>
                </a:lnTo>
                <a:lnTo>
                  <a:pt x="4177" y="634"/>
                </a:lnTo>
                <a:lnTo>
                  <a:pt x="4193" y="634"/>
                </a:lnTo>
                <a:lnTo>
                  <a:pt x="4208" y="639"/>
                </a:lnTo>
                <a:lnTo>
                  <a:pt x="4224" y="639"/>
                </a:lnTo>
                <a:lnTo>
                  <a:pt x="4224" y="644"/>
                </a:lnTo>
                <a:lnTo>
                  <a:pt x="4240" y="655"/>
                </a:lnTo>
                <a:lnTo>
                  <a:pt x="4245" y="660"/>
                </a:lnTo>
                <a:lnTo>
                  <a:pt x="4229" y="686"/>
                </a:lnTo>
                <a:lnTo>
                  <a:pt x="4208" y="707"/>
                </a:lnTo>
                <a:lnTo>
                  <a:pt x="4198" y="696"/>
                </a:lnTo>
                <a:lnTo>
                  <a:pt x="4198" y="743"/>
                </a:lnTo>
                <a:lnTo>
                  <a:pt x="4198" y="764"/>
                </a:lnTo>
                <a:lnTo>
                  <a:pt x="4203" y="753"/>
                </a:lnTo>
                <a:lnTo>
                  <a:pt x="4208" y="733"/>
                </a:lnTo>
                <a:lnTo>
                  <a:pt x="4214" y="753"/>
                </a:lnTo>
                <a:lnTo>
                  <a:pt x="4203" y="779"/>
                </a:lnTo>
                <a:lnTo>
                  <a:pt x="4182" y="816"/>
                </a:lnTo>
                <a:lnTo>
                  <a:pt x="4182" y="831"/>
                </a:lnTo>
                <a:lnTo>
                  <a:pt x="4188" y="826"/>
                </a:lnTo>
                <a:lnTo>
                  <a:pt x="4198" y="821"/>
                </a:lnTo>
                <a:lnTo>
                  <a:pt x="4203" y="821"/>
                </a:lnTo>
                <a:lnTo>
                  <a:pt x="4203" y="826"/>
                </a:lnTo>
                <a:lnTo>
                  <a:pt x="4198" y="842"/>
                </a:lnTo>
                <a:lnTo>
                  <a:pt x="4193" y="863"/>
                </a:lnTo>
                <a:lnTo>
                  <a:pt x="4188" y="878"/>
                </a:lnTo>
                <a:lnTo>
                  <a:pt x="4193" y="904"/>
                </a:lnTo>
                <a:lnTo>
                  <a:pt x="4193" y="915"/>
                </a:lnTo>
                <a:lnTo>
                  <a:pt x="4198" y="904"/>
                </a:lnTo>
                <a:lnTo>
                  <a:pt x="4203" y="889"/>
                </a:lnTo>
                <a:lnTo>
                  <a:pt x="4214" y="826"/>
                </a:lnTo>
                <a:lnTo>
                  <a:pt x="4224" y="816"/>
                </a:lnTo>
                <a:lnTo>
                  <a:pt x="4234" y="863"/>
                </a:lnTo>
                <a:lnTo>
                  <a:pt x="4234" y="868"/>
                </a:lnTo>
                <a:lnTo>
                  <a:pt x="4229" y="868"/>
                </a:lnTo>
                <a:lnTo>
                  <a:pt x="4224" y="863"/>
                </a:lnTo>
                <a:lnTo>
                  <a:pt x="4219" y="863"/>
                </a:lnTo>
                <a:lnTo>
                  <a:pt x="4214" y="920"/>
                </a:lnTo>
                <a:lnTo>
                  <a:pt x="4234" y="909"/>
                </a:lnTo>
                <a:lnTo>
                  <a:pt x="4234" y="904"/>
                </a:lnTo>
                <a:lnTo>
                  <a:pt x="4234" y="909"/>
                </a:lnTo>
                <a:lnTo>
                  <a:pt x="4266" y="894"/>
                </a:lnTo>
                <a:lnTo>
                  <a:pt x="4286" y="883"/>
                </a:lnTo>
                <a:lnTo>
                  <a:pt x="4292" y="868"/>
                </a:lnTo>
                <a:lnTo>
                  <a:pt x="4286" y="847"/>
                </a:lnTo>
                <a:lnTo>
                  <a:pt x="4271" y="821"/>
                </a:lnTo>
                <a:lnTo>
                  <a:pt x="4281" y="800"/>
                </a:lnTo>
                <a:lnTo>
                  <a:pt x="4281" y="779"/>
                </a:lnTo>
                <a:lnTo>
                  <a:pt x="4281" y="774"/>
                </a:lnTo>
                <a:lnTo>
                  <a:pt x="4286" y="774"/>
                </a:lnTo>
                <a:lnTo>
                  <a:pt x="4302" y="769"/>
                </a:lnTo>
                <a:lnTo>
                  <a:pt x="4312" y="769"/>
                </a:lnTo>
                <a:lnTo>
                  <a:pt x="4323" y="764"/>
                </a:lnTo>
                <a:lnTo>
                  <a:pt x="4317" y="764"/>
                </a:lnTo>
                <a:lnTo>
                  <a:pt x="4307" y="764"/>
                </a:lnTo>
                <a:lnTo>
                  <a:pt x="4276" y="769"/>
                </a:lnTo>
                <a:lnTo>
                  <a:pt x="4271" y="759"/>
                </a:lnTo>
                <a:lnTo>
                  <a:pt x="4297" y="753"/>
                </a:lnTo>
                <a:lnTo>
                  <a:pt x="4271" y="753"/>
                </a:lnTo>
                <a:lnTo>
                  <a:pt x="4260" y="738"/>
                </a:lnTo>
                <a:lnTo>
                  <a:pt x="4250" y="727"/>
                </a:lnTo>
                <a:lnTo>
                  <a:pt x="4260" y="717"/>
                </a:lnTo>
                <a:lnTo>
                  <a:pt x="4271" y="707"/>
                </a:lnTo>
                <a:lnTo>
                  <a:pt x="4266" y="712"/>
                </a:lnTo>
                <a:lnTo>
                  <a:pt x="4240" y="722"/>
                </a:lnTo>
                <a:lnTo>
                  <a:pt x="4234" y="717"/>
                </a:lnTo>
                <a:lnTo>
                  <a:pt x="4245" y="712"/>
                </a:lnTo>
                <a:lnTo>
                  <a:pt x="4255" y="707"/>
                </a:lnTo>
                <a:lnTo>
                  <a:pt x="4260" y="696"/>
                </a:lnTo>
                <a:lnTo>
                  <a:pt x="4260" y="691"/>
                </a:lnTo>
                <a:lnTo>
                  <a:pt x="4250" y="696"/>
                </a:lnTo>
                <a:lnTo>
                  <a:pt x="4234" y="707"/>
                </a:lnTo>
                <a:lnTo>
                  <a:pt x="4229" y="707"/>
                </a:lnTo>
                <a:lnTo>
                  <a:pt x="4234" y="691"/>
                </a:lnTo>
                <a:lnTo>
                  <a:pt x="4250" y="660"/>
                </a:lnTo>
                <a:lnTo>
                  <a:pt x="4271" y="670"/>
                </a:lnTo>
                <a:lnTo>
                  <a:pt x="4276" y="670"/>
                </a:lnTo>
                <a:lnTo>
                  <a:pt x="4276" y="681"/>
                </a:lnTo>
                <a:lnTo>
                  <a:pt x="4276" y="696"/>
                </a:lnTo>
                <a:lnTo>
                  <a:pt x="4281" y="707"/>
                </a:lnTo>
                <a:lnTo>
                  <a:pt x="4286" y="717"/>
                </a:lnTo>
                <a:lnTo>
                  <a:pt x="4307" y="722"/>
                </a:lnTo>
                <a:lnTo>
                  <a:pt x="4317" y="733"/>
                </a:lnTo>
                <a:lnTo>
                  <a:pt x="4323" y="733"/>
                </a:lnTo>
                <a:lnTo>
                  <a:pt x="4312" y="722"/>
                </a:lnTo>
                <a:lnTo>
                  <a:pt x="4354" y="722"/>
                </a:lnTo>
                <a:lnTo>
                  <a:pt x="4333" y="733"/>
                </a:lnTo>
                <a:lnTo>
                  <a:pt x="4323" y="733"/>
                </a:lnTo>
                <a:lnTo>
                  <a:pt x="4338" y="774"/>
                </a:lnTo>
                <a:lnTo>
                  <a:pt x="4343" y="800"/>
                </a:lnTo>
                <a:lnTo>
                  <a:pt x="4343" y="842"/>
                </a:lnTo>
                <a:lnTo>
                  <a:pt x="4343" y="909"/>
                </a:lnTo>
                <a:lnTo>
                  <a:pt x="4343" y="966"/>
                </a:lnTo>
                <a:lnTo>
                  <a:pt x="4343" y="982"/>
                </a:lnTo>
                <a:lnTo>
                  <a:pt x="4349" y="992"/>
                </a:lnTo>
                <a:lnTo>
                  <a:pt x="4359" y="1003"/>
                </a:lnTo>
                <a:lnTo>
                  <a:pt x="4375" y="1008"/>
                </a:lnTo>
                <a:lnTo>
                  <a:pt x="4395" y="1018"/>
                </a:lnTo>
                <a:lnTo>
                  <a:pt x="4395" y="587"/>
                </a:lnTo>
                <a:lnTo>
                  <a:pt x="4380" y="577"/>
                </a:lnTo>
                <a:lnTo>
                  <a:pt x="4364" y="556"/>
                </a:lnTo>
                <a:lnTo>
                  <a:pt x="4364" y="535"/>
                </a:lnTo>
                <a:lnTo>
                  <a:pt x="4369" y="515"/>
                </a:lnTo>
                <a:lnTo>
                  <a:pt x="2276" y="2364"/>
                </a:lnTo>
                <a:lnTo>
                  <a:pt x="3964" y="151"/>
                </a:lnTo>
                <a:lnTo>
                  <a:pt x="3964" y="146"/>
                </a:lnTo>
                <a:lnTo>
                  <a:pt x="3969" y="146"/>
                </a:lnTo>
                <a:lnTo>
                  <a:pt x="3964" y="151"/>
                </a:lnTo>
                <a:lnTo>
                  <a:pt x="2276" y="2364"/>
                </a:lnTo>
                <a:lnTo>
                  <a:pt x="3164" y="733"/>
                </a:lnTo>
                <a:lnTo>
                  <a:pt x="3133" y="743"/>
                </a:lnTo>
                <a:lnTo>
                  <a:pt x="3112" y="748"/>
                </a:lnTo>
                <a:lnTo>
                  <a:pt x="3091" y="753"/>
                </a:lnTo>
                <a:lnTo>
                  <a:pt x="3065" y="759"/>
                </a:lnTo>
                <a:lnTo>
                  <a:pt x="3055" y="722"/>
                </a:lnTo>
                <a:lnTo>
                  <a:pt x="3081" y="707"/>
                </a:lnTo>
                <a:lnTo>
                  <a:pt x="3097" y="702"/>
                </a:lnTo>
                <a:lnTo>
                  <a:pt x="3117" y="702"/>
                </a:lnTo>
                <a:lnTo>
                  <a:pt x="3133" y="702"/>
                </a:lnTo>
                <a:lnTo>
                  <a:pt x="3149" y="702"/>
                </a:lnTo>
                <a:lnTo>
                  <a:pt x="3175" y="686"/>
                </a:lnTo>
                <a:lnTo>
                  <a:pt x="3195" y="686"/>
                </a:lnTo>
                <a:lnTo>
                  <a:pt x="3211" y="691"/>
                </a:lnTo>
                <a:lnTo>
                  <a:pt x="3226" y="702"/>
                </a:lnTo>
                <a:lnTo>
                  <a:pt x="3232" y="717"/>
                </a:lnTo>
                <a:lnTo>
                  <a:pt x="3211" y="722"/>
                </a:lnTo>
                <a:lnTo>
                  <a:pt x="3200" y="722"/>
                </a:lnTo>
                <a:lnTo>
                  <a:pt x="3195" y="727"/>
                </a:lnTo>
                <a:lnTo>
                  <a:pt x="3159" y="738"/>
                </a:lnTo>
                <a:lnTo>
                  <a:pt x="3143" y="743"/>
                </a:lnTo>
                <a:lnTo>
                  <a:pt x="3149" y="738"/>
                </a:lnTo>
                <a:lnTo>
                  <a:pt x="3164" y="733"/>
                </a:lnTo>
                <a:lnTo>
                  <a:pt x="2276" y="2364"/>
                </a:lnTo>
                <a:lnTo>
                  <a:pt x="3226" y="733"/>
                </a:lnTo>
                <a:lnTo>
                  <a:pt x="3216" y="738"/>
                </a:lnTo>
                <a:lnTo>
                  <a:pt x="3200" y="738"/>
                </a:lnTo>
                <a:lnTo>
                  <a:pt x="3185" y="738"/>
                </a:lnTo>
                <a:lnTo>
                  <a:pt x="3175" y="743"/>
                </a:lnTo>
                <a:lnTo>
                  <a:pt x="3159" y="748"/>
                </a:lnTo>
                <a:lnTo>
                  <a:pt x="3159" y="743"/>
                </a:lnTo>
                <a:lnTo>
                  <a:pt x="3169" y="738"/>
                </a:lnTo>
                <a:lnTo>
                  <a:pt x="3237" y="722"/>
                </a:lnTo>
                <a:lnTo>
                  <a:pt x="3237" y="727"/>
                </a:lnTo>
                <a:lnTo>
                  <a:pt x="3237" y="733"/>
                </a:lnTo>
                <a:lnTo>
                  <a:pt x="3226" y="733"/>
                </a:lnTo>
                <a:lnTo>
                  <a:pt x="2276" y="2364"/>
                </a:lnTo>
                <a:lnTo>
                  <a:pt x="3330" y="779"/>
                </a:lnTo>
                <a:lnTo>
                  <a:pt x="3315" y="769"/>
                </a:lnTo>
                <a:lnTo>
                  <a:pt x="3330" y="774"/>
                </a:lnTo>
                <a:lnTo>
                  <a:pt x="3330" y="779"/>
                </a:lnTo>
                <a:lnTo>
                  <a:pt x="2276" y="2364"/>
                </a:lnTo>
                <a:lnTo>
                  <a:pt x="3258" y="1086"/>
                </a:lnTo>
                <a:lnTo>
                  <a:pt x="3325" y="1065"/>
                </a:lnTo>
                <a:lnTo>
                  <a:pt x="3330" y="1070"/>
                </a:lnTo>
                <a:lnTo>
                  <a:pt x="3258" y="1086"/>
                </a:lnTo>
                <a:lnTo>
                  <a:pt x="2276" y="2364"/>
                </a:lnTo>
                <a:lnTo>
                  <a:pt x="3330" y="1044"/>
                </a:lnTo>
                <a:lnTo>
                  <a:pt x="3299" y="1050"/>
                </a:lnTo>
                <a:lnTo>
                  <a:pt x="3232" y="1065"/>
                </a:lnTo>
                <a:lnTo>
                  <a:pt x="3175" y="1070"/>
                </a:lnTo>
                <a:lnTo>
                  <a:pt x="3154" y="1070"/>
                </a:lnTo>
                <a:lnTo>
                  <a:pt x="3143" y="1065"/>
                </a:lnTo>
                <a:lnTo>
                  <a:pt x="3138" y="1060"/>
                </a:lnTo>
                <a:lnTo>
                  <a:pt x="3138" y="1050"/>
                </a:lnTo>
                <a:lnTo>
                  <a:pt x="3154" y="1055"/>
                </a:lnTo>
                <a:lnTo>
                  <a:pt x="3185" y="1055"/>
                </a:lnTo>
                <a:lnTo>
                  <a:pt x="3247" y="1044"/>
                </a:lnTo>
                <a:lnTo>
                  <a:pt x="3346" y="1018"/>
                </a:lnTo>
                <a:lnTo>
                  <a:pt x="3330" y="1044"/>
                </a:lnTo>
                <a:lnTo>
                  <a:pt x="2276" y="2364"/>
                </a:lnTo>
                <a:lnTo>
                  <a:pt x="3367" y="1055"/>
                </a:lnTo>
                <a:lnTo>
                  <a:pt x="3367" y="1044"/>
                </a:lnTo>
                <a:lnTo>
                  <a:pt x="3377" y="1039"/>
                </a:lnTo>
                <a:lnTo>
                  <a:pt x="3382" y="1055"/>
                </a:lnTo>
                <a:lnTo>
                  <a:pt x="3367" y="1055"/>
                </a:lnTo>
                <a:lnTo>
                  <a:pt x="2276" y="2364"/>
                </a:lnTo>
                <a:lnTo>
                  <a:pt x="286" y="2941"/>
                </a:lnTo>
                <a:lnTo>
                  <a:pt x="286" y="2956"/>
                </a:lnTo>
                <a:lnTo>
                  <a:pt x="281" y="2967"/>
                </a:lnTo>
                <a:lnTo>
                  <a:pt x="286" y="2941"/>
                </a:lnTo>
                <a:lnTo>
                  <a:pt x="2276" y="2364"/>
                </a:lnTo>
                <a:lnTo>
                  <a:pt x="286" y="3018"/>
                </a:lnTo>
                <a:lnTo>
                  <a:pt x="281" y="2987"/>
                </a:lnTo>
                <a:lnTo>
                  <a:pt x="281" y="2982"/>
                </a:lnTo>
                <a:lnTo>
                  <a:pt x="281" y="2987"/>
                </a:lnTo>
                <a:lnTo>
                  <a:pt x="286" y="3003"/>
                </a:lnTo>
                <a:lnTo>
                  <a:pt x="286" y="3008"/>
                </a:lnTo>
                <a:lnTo>
                  <a:pt x="286" y="3018"/>
                </a:lnTo>
                <a:lnTo>
                  <a:pt x="2276" y="2364"/>
                </a:lnTo>
                <a:lnTo>
                  <a:pt x="286" y="2805"/>
                </a:lnTo>
                <a:lnTo>
                  <a:pt x="286" y="2795"/>
                </a:lnTo>
                <a:lnTo>
                  <a:pt x="291" y="2811"/>
                </a:lnTo>
                <a:lnTo>
                  <a:pt x="286" y="2805"/>
                </a:lnTo>
                <a:lnTo>
                  <a:pt x="2276" y="2364"/>
                </a:lnTo>
                <a:lnTo>
                  <a:pt x="291" y="2842"/>
                </a:lnTo>
                <a:lnTo>
                  <a:pt x="291" y="2831"/>
                </a:lnTo>
                <a:lnTo>
                  <a:pt x="291" y="2811"/>
                </a:lnTo>
                <a:lnTo>
                  <a:pt x="291" y="2842"/>
                </a:lnTo>
                <a:lnTo>
                  <a:pt x="2276" y="2364"/>
                </a:lnTo>
                <a:lnTo>
                  <a:pt x="302" y="2863"/>
                </a:lnTo>
                <a:lnTo>
                  <a:pt x="302" y="2852"/>
                </a:lnTo>
                <a:lnTo>
                  <a:pt x="307" y="2852"/>
                </a:lnTo>
                <a:lnTo>
                  <a:pt x="307" y="2842"/>
                </a:lnTo>
                <a:lnTo>
                  <a:pt x="307" y="2852"/>
                </a:lnTo>
                <a:lnTo>
                  <a:pt x="302" y="2863"/>
                </a:lnTo>
                <a:lnTo>
                  <a:pt x="2276" y="2364"/>
                </a:lnTo>
                <a:lnTo>
                  <a:pt x="317" y="2889"/>
                </a:lnTo>
                <a:lnTo>
                  <a:pt x="307" y="2925"/>
                </a:lnTo>
                <a:lnTo>
                  <a:pt x="317" y="2894"/>
                </a:lnTo>
                <a:lnTo>
                  <a:pt x="307" y="2894"/>
                </a:lnTo>
                <a:lnTo>
                  <a:pt x="317" y="2889"/>
                </a:lnTo>
                <a:lnTo>
                  <a:pt x="2276" y="2364"/>
                </a:lnTo>
                <a:lnTo>
                  <a:pt x="317" y="2613"/>
                </a:lnTo>
                <a:lnTo>
                  <a:pt x="307" y="2613"/>
                </a:lnTo>
                <a:lnTo>
                  <a:pt x="307" y="2618"/>
                </a:lnTo>
                <a:lnTo>
                  <a:pt x="307" y="2613"/>
                </a:lnTo>
                <a:lnTo>
                  <a:pt x="307" y="2593"/>
                </a:lnTo>
                <a:lnTo>
                  <a:pt x="302" y="2608"/>
                </a:lnTo>
                <a:lnTo>
                  <a:pt x="302" y="2593"/>
                </a:lnTo>
                <a:lnTo>
                  <a:pt x="307" y="2577"/>
                </a:lnTo>
                <a:lnTo>
                  <a:pt x="307" y="2567"/>
                </a:lnTo>
                <a:lnTo>
                  <a:pt x="296" y="2567"/>
                </a:lnTo>
                <a:lnTo>
                  <a:pt x="302" y="2551"/>
                </a:lnTo>
                <a:lnTo>
                  <a:pt x="307" y="2546"/>
                </a:lnTo>
                <a:lnTo>
                  <a:pt x="317" y="2613"/>
                </a:lnTo>
                <a:lnTo>
                  <a:pt x="317" y="2618"/>
                </a:lnTo>
                <a:lnTo>
                  <a:pt x="317" y="2613"/>
                </a:lnTo>
                <a:lnTo>
                  <a:pt x="2276" y="2364"/>
                </a:lnTo>
                <a:lnTo>
                  <a:pt x="2884" y="2655"/>
                </a:lnTo>
                <a:lnTo>
                  <a:pt x="2868" y="2660"/>
                </a:lnTo>
                <a:lnTo>
                  <a:pt x="2868" y="2650"/>
                </a:lnTo>
                <a:lnTo>
                  <a:pt x="2873" y="2644"/>
                </a:lnTo>
                <a:lnTo>
                  <a:pt x="2878" y="2639"/>
                </a:lnTo>
                <a:lnTo>
                  <a:pt x="2884" y="2655"/>
                </a:lnTo>
                <a:lnTo>
                  <a:pt x="2276" y="2364"/>
                </a:lnTo>
                <a:lnTo>
                  <a:pt x="3372" y="1657"/>
                </a:lnTo>
                <a:lnTo>
                  <a:pt x="3377" y="1652"/>
                </a:lnTo>
                <a:lnTo>
                  <a:pt x="3388" y="1694"/>
                </a:lnTo>
                <a:lnTo>
                  <a:pt x="3372" y="1657"/>
                </a:lnTo>
                <a:lnTo>
                  <a:pt x="2276" y="2364"/>
                </a:lnTo>
                <a:lnTo>
                  <a:pt x="3476" y="1657"/>
                </a:lnTo>
                <a:lnTo>
                  <a:pt x="3476" y="1642"/>
                </a:lnTo>
                <a:lnTo>
                  <a:pt x="3486" y="1657"/>
                </a:lnTo>
                <a:lnTo>
                  <a:pt x="3476" y="1657"/>
                </a:lnTo>
                <a:lnTo>
                  <a:pt x="2276" y="2364"/>
                </a:lnTo>
                <a:lnTo>
                  <a:pt x="3486" y="1704"/>
                </a:lnTo>
                <a:lnTo>
                  <a:pt x="3481" y="1683"/>
                </a:lnTo>
                <a:lnTo>
                  <a:pt x="3486" y="1694"/>
                </a:lnTo>
                <a:lnTo>
                  <a:pt x="3486" y="1704"/>
                </a:lnTo>
                <a:lnTo>
                  <a:pt x="2276" y="2364"/>
                </a:lnTo>
                <a:lnTo>
                  <a:pt x="3517" y="1112"/>
                </a:lnTo>
                <a:lnTo>
                  <a:pt x="3523" y="1102"/>
                </a:lnTo>
                <a:lnTo>
                  <a:pt x="3528" y="1117"/>
                </a:lnTo>
                <a:lnTo>
                  <a:pt x="3528" y="1122"/>
                </a:lnTo>
                <a:lnTo>
                  <a:pt x="3533" y="1148"/>
                </a:lnTo>
                <a:lnTo>
                  <a:pt x="3517" y="1128"/>
                </a:lnTo>
                <a:lnTo>
                  <a:pt x="3517" y="1122"/>
                </a:lnTo>
                <a:lnTo>
                  <a:pt x="3517" y="1112"/>
                </a:lnTo>
                <a:lnTo>
                  <a:pt x="2276" y="2364"/>
                </a:lnTo>
                <a:lnTo>
                  <a:pt x="3533" y="1491"/>
                </a:lnTo>
                <a:lnTo>
                  <a:pt x="3528" y="1502"/>
                </a:lnTo>
                <a:lnTo>
                  <a:pt x="3523" y="1470"/>
                </a:lnTo>
                <a:lnTo>
                  <a:pt x="3533" y="1486"/>
                </a:lnTo>
                <a:lnTo>
                  <a:pt x="3533" y="1491"/>
                </a:lnTo>
                <a:lnTo>
                  <a:pt x="3533" y="1486"/>
                </a:lnTo>
                <a:lnTo>
                  <a:pt x="3533" y="1491"/>
                </a:lnTo>
                <a:lnTo>
                  <a:pt x="2276" y="2364"/>
                </a:lnTo>
                <a:lnTo>
                  <a:pt x="3533" y="1678"/>
                </a:lnTo>
                <a:lnTo>
                  <a:pt x="3528" y="1678"/>
                </a:lnTo>
                <a:lnTo>
                  <a:pt x="3538" y="1626"/>
                </a:lnTo>
                <a:lnTo>
                  <a:pt x="3538" y="1652"/>
                </a:lnTo>
                <a:lnTo>
                  <a:pt x="3538" y="1663"/>
                </a:lnTo>
                <a:lnTo>
                  <a:pt x="3538" y="1673"/>
                </a:lnTo>
                <a:lnTo>
                  <a:pt x="3533" y="1678"/>
                </a:lnTo>
                <a:lnTo>
                  <a:pt x="2276" y="2364"/>
                </a:lnTo>
                <a:lnTo>
                  <a:pt x="3543" y="1470"/>
                </a:lnTo>
                <a:lnTo>
                  <a:pt x="3538" y="1465"/>
                </a:lnTo>
                <a:lnTo>
                  <a:pt x="3538" y="1470"/>
                </a:lnTo>
                <a:lnTo>
                  <a:pt x="3533" y="1444"/>
                </a:lnTo>
                <a:lnTo>
                  <a:pt x="3538" y="1341"/>
                </a:lnTo>
                <a:lnTo>
                  <a:pt x="3543" y="1470"/>
                </a:lnTo>
                <a:lnTo>
                  <a:pt x="2276" y="2364"/>
                </a:lnTo>
                <a:lnTo>
                  <a:pt x="3559" y="1522"/>
                </a:lnTo>
                <a:lnTo>
                  <a:pt x="3549" y="1486"/>
                </a:lnTo>
                <a:lnTo>
                  <a:pt x="3543" y="1335"/>
                </a:lnTo>
                <a:lnTo>
                  <a:pt x="3538" y="1263"/>
                </a:lnTo>
                <a:lnTo>
                  <a:pt x="3528" y="1185"/>
                </a:lnTo>
                <a:lnTo>
                  <a:pt x="3533" y="1179"/>
                </a:lnTo>
                <a:lnTo>
                  <a:pt x="3538" y="1169"/>
                </a:lnTo>
                <a:lnTo>
                  <a:pt x="3549" y="1247"/>
                </a:lnTo>
                <a:lnTo>
                  <a:pt x="3559" y="1330"/>
                </a:lnTo>
                <a:lnTo>
                  <a:pt x="3564" y="1424"/>
                </a:lnTo>
                <a:lnTo>
                  <a:pt x="3559" y="1522"/>
                </a:lnTo>
                <a:lnTo>
                  <a:pt x="2276" y="2364"/>
                </a:lnTo>
                <a:lnTo>
                  <a:pt x="4328" y="2920"/>
                </a:lnTo>
                <a:lnTo>
                  <a:pt x="4338" y="2920"/>
                </a:lnTo>
                <a:lnTo>
                  <a:pt x="4333" y="2925"/>
                </a:lnTo>
                <a:lnTo>
                  <a:pt x="4328" y="2935"/>
                </a:lnTo>
                <a:lnTo>
                  <a:pt x="4317" y="2925"/>
                </a:lnTo>
                <a:lnTo>
                  <a:pt x="4323" y="2920"/>
                </a:lnTo>
                <a:lnTo>
                  <a:pt x="4328" y="2920"/>
                </a:lnTo>
                <a:lnTo>
                  <a:pt x="2276" y="2364"/>
                </a:lnTo>
                <a:lnTo>
                  <a:pt x="4317" y="2915"/>
                </a:lnTo>
                <a:lnTo>
                  <a:pt x="4323" y="2915"/>
                </a:lnTo>
                <a:lnTo>
                  <a:pt x="4323" y="2920"/>
                </a:lnTo>
                <a:lnTo>
                  <a:pt x="4317" y="2925"/>
                </a:lnTo>
                <a:lnTo>
                  <a:pt x="4312" y="2925"/>
                </a:lnTo>
                <a:lnTo>
                  <a:pt x="4317" y="2915"/>
                </a:lnTo>
                <a:lnTo>
                  <a:pt x="2276" y="2364"/>
                </a:lnTo>
                <a:lnTo>
                  <a:pt x="4323" y="2811"/>
                </a:lnTo>
                <a:lnTo>
                  <a:pt x="4317" y="2816"/>
                </a:lnTo>
                <a:lnTo>
                  <a:pt x="4317" y="2805"/>
                </a:lnTo>
                <a:lnTo>
                  <a:pt x="4317" y="2811"/>
                </a:lnTo>
                <a:lnTo>
                  <a:pt x="4323" y="2811"/>
                </a:lnTo>
                <a:lnTo>
                  <a:pt x="2276" y="2364"/>
                </a:lnTo>
                <a:lnTo>
                  <a:pt x="4338" y="1751"/>
                </a:lnTo>
                <a:lnTo>
                  <a:pt x="4338" y="1756"/>
                </a:lnTo>
                <a:lnTo>
                  <a:pt x="4343" y="1772"/>
                </a:lnTo>
                <a:lnTo>
                  <a:pt x="4338" y="1787"/>
                </a:lnTo>
                <a:lnTo>
                  <a:pt x="4349" y="1777"/>
                </a:lnTo>
                <a:lnTo>
                  <a:pt x="4349" y="1782"/>
                </a:lnTo>
                <a:lnTo>
                  <a:pt x="4333" y="1808"/>
                </a:lnTo>
                <a:lnTo>
                  <a:pt x="4328" y="1834"/>
                </a:lnTo>
                <a:lnTo>
                  <a:pt x="4328" y="1839"/>
                </a:lnTo>
                <a:lnTo>
                  <a:pt x="4323" y="1834"/>
                </a:lnTo>
                <a:lnTo>
                  <a:pt x="4328" y="1808"/>
                </a:lnTo>
                <a:lnTo>
                  <a:pt x="4338" y="1787"/>
                </a:lnTo>
                <a:lnTo>
                  <a:pt x="4317" y="1813"/>
                </a:lnTo>
                <a:lnTo>
                  <a:pt x="4307" y="1834"/>
                </a:lnTo>
                <a:lnTo>
                  <a:pt x="4302" y="1829"/>
                </a:lnTo>
                <a:lnTo>
                  <a:pt x="4297" y="1824"/>
                </a:lnTo>
                <a:lnTo>
                  <a:pt x="4302" y="1813"/>
                </a:lnTo>
                <a:lnTo>
                  <a:pt x="4312" y="1787"/>
                </a:lnTo>
                <a:lnTo>
                  <a:pt x="4338" y="1751"/>
                </a:lnTo>
                <a:lnTo>
                  <a:pt x="2276" y="2364"/>
                </a:lnTo>
                <a:lnTo>
                  <a:pt x="4292" y="1948"/>
                </a:lnTo>
                <a:lnTo>
                  <a:pt x="4286" y="1974"/>
                </a:lnTo>
                <a:lnTo>
                  <a:pt x="4281" y="1969"/>
                </a:lnTo>
                <a:lnTo>
                  <a:pt x="4276" y="1969"/>
                </a:lnTo>
                <a:lnTo>
                  <a:pt x="4281" y="1964"/>
                </a:lnTo>
                <a:lnTo>
                  <a:pt x="4292" y="1948"/>
                </a:lnTo>
                <a:lnTo>
                  <a:pt x="2276" y="2364"/>
                </a:lnTo>
                <a:lnTo>
                  <a:pt x="4037" y="2411"/>
                </a:lnTo>
                <a:lnTo>
                  <a:pt x="4047" y="2405"/>
                </a:lnTo>
                <a:lnTo>
                  <a:pt x="4063" y="2395"/>
                </a:lnTo>
                <a:lnTo>
                  <a:pt x="4073" y="2390"/>
                </a:lnTo>
                <a:lnTo>
                  <a:pt x="4079" y="2400"/>
                </a:lnTo>
                <a:lnTo>
                  <a:pt x="4058" y="2411"/>
                </a:lnTo>
                <a:lnTo>
                  <a:pt x="4047" y="2411"/>
                </a:lnTo>
                <a:lnTo>
                  <a:pt x="4037" y="2411"/>
                </a:lnTo>
                <a:lnTo>
                  <a:pt x="2276" y="2364"/>
                </a:lnTo>
                <a:lnTo>
                  <a:pt x="4032" y="2416"/>
                </a:lnTo>
                <a:lnTo>
                  <a:pt x="4047" y="2426"/>
                </a:lnTo>
                <a:lnTo>
                  <a:pt x="4047" y="2431"/>
                </a:lnTo>
                <a:lnTo>
                  <a:pt x="4037" y="2437"/>
                </a:lnTo>
                <a:lnTo>
                  <a:pt x="4053" y="2437"/>
                </a:lnTo>
                <a:lnTo>
                  <a:pt x="4047" y="2442"/>
                </a:lnTo>
                <a:lnTo>
                  <a:pt x="4037" y="2447"/>
                </a:lnTo>
                <a:lnTo>
                  <a:pt x="4053" y="2457"/>
                </a:lnTo>
                <a:lnTo>
                  <a:pt x="4068" y="2437"/>
                </a:lnTo>
                <a:lnTo>
                  <a:pt x="4073" y="2431"/>
                </a:lnTo>
                <a:lnTo>
                  <a:pt x="4068" y="2426"/>
                </a:lnTo>
                <a:lnTo>
                  <a:pt x="4079" y="2426"/>
                </a:lnTo>
                <a:lnTo>
                  <a:pt x="4079" y="2442"/>
                </a:lnTo>
                <a:lnTo>
                  <a:pt x="4073" y="2457"/>
                </a:lnTo>
                <a:lnTo>
                  <a:pt x="4068" y="2463"/>
                </a:lnTo>
                <a:lnTo>
                  <a:pt x="4073" y="2463"/>
                </a:lnTo>
                <a:lnTo>
                  <a:pt x="4068" y="2468"/>
                </a:lnTo>
                <a:lnTo>
                  <a:pt x="4063" y="2478"/>
                </a:lnTo>
                <a:lnTo>
                  <a:pt x="4063" y="2483"/>
                </a:lnTo>
                <a:lnTo>
                  <a:pt x="4053" y="2504"/>
                </a:lnTo>
                <a:lnTo>
                  <a:pt x="4042" y="2504"/>
                </a:lnTo>
                <a:lnTo>
                  <a:pt x="4032" y="2452"/>
                </a:lnTo>
                <a:lnTo>
                  <a:pt x="4032" y="2431"/>
                </a:lnTo>
                <a:lnTo>
                  <a:pt x="4032" y="2416"/>
                </a:lnTo>
                <a:lnTo>
                  <a:pt x="2276" y="2364"/>
                </a:lnTo>
                <a:lnTo>
                  <a:pt x="3891" y="317"/>
                </a:lnTo>
                <a:lnTo>
                  <a:pt x="3860" y="302"/>
                </a:lnTo>
                <a:lnTo>
                  <a:pt x="3886" y="317"/>
                </a:lnTo>
                <a:lnTo>
                  <a:pt x="3876" y="322"/>
                </a:lnTo>
                <a:lnTo>
                  <a:pt x="3845" y="286"/>
                </a:lnTo>
                <a:lnTo>
                  <a:pt x="3803" y="260"/>
                </a:lnTo>
                <a:lnTo>
                  <a:pt x="3741" y="218"/>
                </a:lnTo>
                <a:lnTo>
                  <a:pt x="3746" y="218"/>
                </a:lnTo>
                <a:lnTo>
                  <a:pt x="3746" y="213"/>
                </a:lnTo>
                <a:lnTo>
                  <a:pt x="3762" y="218"/>
                </a:lnTo>
                <a:lnTo>
                  <a:pt x="3772" y="218"/>
                </a:lnTo>
                <a:lnTo>
                  <a:pt x="3824" y="265"/>
                </a:lnTo>
                <a:lnTo>
                  <a:pt x="3829" y="270"/>
                </a:lnTo>
                <a:lnTo>
                  <a:pt x="3871" y="291"/>
                </a:lnTo>
                <a:lnTo>
                  <a:pt x="3902" y="312"/>
                </a:lnTo>
                <a:lnTo>
                  <a:pt x="3891" y="317"/>
                </a:lnTo>
                <a:lnTo>
                  <a:pt x="2276" y="2364"/>
                </a:lnTo>
                <a:lnTo>
                  <a:pt x="3964" y="353"/>
                </a:lnTo>
                <a:lnTo>
                  <a:pt x="3959" y="353"/>
                </a:lnTo>
                <a:lnTo>
                  <a:pt x="3949" y="359"/>
                </a:lnTo>
                <a:lnTo>
                  <a:pt x="3923" y="353"/>
                </a:lnTo>
                <a:lnTo>
                  <a:pt x="3917" y="348"/>
                </a:lnTo>
                <a:lnTo>
                  <a:pt x="3912" y="343"/>
                </a:lnTo>
                <a:lnTo>
                  <a:pt x="3923" y="338"/>
                </a:lnTo>
                <a:lnTo>
                  <a:pt x="3928" y="338"/>
                </a:lnTo>
                <a:lnTo>
                  <a:pt x="3923" y="333"/>
                </a:lnTo>
                <a:lnTo>
                  <a:pt x="3912" y="333"/>
                </a:lnTo>
                <a:lnTo>
                  <a:pt x="3912" y="327"/>
                </a:lnTo>
                <a:lnTo>
                  <a:pt x="3917" y="322"/>
                </a:lnTo>
                <a:lnTo>
                  <a:pt x="3954" y="343"/>
                </a:lnTo>
                <a:lnTo>
                  <a:pt x="3964" y="353"/>
                </a:lnTo>
                <a:lnTo>
                  <a:pt x="2276" y="2364"/>
                </a:lnTo>
                <a:lnTo>
                  <a:pt x="3990" y="327"/>
                </a:lnTo>
                <a:lnTo>
                  <a:pt x="3964" y="322"/>
                </a:lnTo>
                <a:lnTo>
                  <a:pt x="3959" y="322"/>
                </a:lnTo>
                <a:lnTo>
                  <a:pt x="3964" y="327"/>
                </a:lnTo>
                <a:lnTo>
                  <a:pt x="3980" y="338"/>
                </a:lnTo>
                <a:lnTo>
                  <a:pt x="3980" y="343"/>
                </a:lnTo>
                <a:lnTo>
                  <a:pt x="3907" y="312"/>
                </a:lnTo>
                <a:lnTo>
                  <a:pt x="3845" y="270"/>
                </a:lnTo>
                <a:lnTo>
                  <a:pt x="3850" y="270"/>
                </a:lnTo>
                <a:lnTo>
                  <a:pt x="3855" y="270"/>
                </a:lnTo>
                <a:lnTo>
                  <a:pt x="3855" y="265"/>
                </a:lnTo>
                <a:lnTo>
                  <a:pt x="3850" y="265"/>
                </a:lnTo>
                <a:lnTo>
                  <a:pt x="3845" y="265"/>
                </a:lnTo>
                <a:lnTo>
                  <a:pt x="3840" y="260"/>
                </a:lnTo>
                <a:lnTo>
                  <a:pt x="3840" y="265"/>
                </a:lnTo>
                <a:lnTo>
                  <a:pt x="3829" y="260"/>
                </a:lnTo>
                <a:lnTo>
                  <a:pt x="3808" y="244"/>
                </a:lnTo>
                <a:lnTo>
                  <a:pt x="3788" y="234"/>
                </a:lnTo>
                <a:lnTo>
                  <a:pt x="3772" y="224"/>
                </a:lnTo>
                <a:lnTo>
                  <a:pt x="3788" y="229"/>
                </a:lnTo>
                <a:lnTo>
                  <a:pt x="3798" y="229"/>
                </a:lnTo>
                <a:lnTo>
                  <a:pt x="3798" y="224"/>
                </a:lnTo>
                <a:lnTo>
                  <a:pt x="3819" y="234"/>
                </a:lnTo>
                <a:lnTo>
                  <a:pt x="3798" y="224"/>
                </a:lnTo>
                <a:lnTo>
                  <a:pt x="3803" y="218"/>
                </a:lnTo>
                <a:lnTo>
                  <a:pt x="3803" y="213"/>
                </a:lnTo>
                <a:lnTo>
                  <a:pt x="3798" y="213"/>
                </a:lnTo>
                <a:lnTo>
                  <a:pt x="3788" y="218"/>
                </a:lnTo>
                <a:lnTo>
                  <a:pt x="3782" y="218"/>
                </a:lnTo>
                <a:lnTo>
                  <a:pt x="3793" y="218"/>
                </a:lnTo>
                <a:lnTo>
                  <a:pt x="3782" y="213"/>
                </a:lnTo>
                <a:lnTo>
                  <a:pt x="3772" y="213"/>
                </a:lnTo>
                <a:lnTo>
                  <a:pt x="3767" y="213"/>
                </a:lnTo>
                <a:lnTo>
                  <a:pt x="3762" y="213"/>
                </a:lnTo>
                <a:lnTo>
                  <a:pt x="3767" y="213"/>
                </a:lnTo>
                <a:lnTo>
                  <a:pt x="3756" y="208"/>
                </a:lnTo>
                <a:lnTo>
                  <a:pt x="3751" y="208"/>
                </a:lnTo>
                <a:lnTo>
                  <a:pt x="3741" y="203"/>
                </a:lnTo>
                <a:lnTo>
                  <a:pt x="3720" y="198"/>
                </a:lnTo>
                <a:lnTo>
                  <a:pt x="3730" y="177"/>
                </a:lnTo>
                <a:lnTo>
                  <a:pt x="3725" y="172"/>
                </a:lnTo>
                <a:lnTo>
                  <a:pt x="3720" y="172"/>
                </a:lnTo>
                <a:lnTo>
                  <a:pt x="3720" y="177"/>
                </a:lnTo>
                <a:lnTo>
                  <a:pt x="3715" y="182"/>
                </a:lnTo>
                <a:lnTo>
                  <a:pt x="3699" y="177"/>
                </a:lnTo>
                <a:lnTo>
                  <a:pt x="3689" y="172"/>
                </a:lnTo>
                <a:lnTo>
                  <a:pt x="3704" y="161"/>
                </a:lnTo>
                <a:lnTo>
                  <a:pt x="3730" y="172"/>
                </a:lnTo>
                <a:lnTo>
                  <a:pt x="3710" y="156"/>
                </a:lnTo>
                <a:lnTo>
                  <a:pt x="3725" y="146"/>
                </a:lnTo>
                <a:lnTo>
                  <a:pt x="3814" y="208"/>
                </a:lnTo>
                <a:lnTo>
                  <a:pt x="3814" y="203"/>
                </a:lnTo>
                <a:lnTo>
                  <a:pt x="3793" y="187"/>
                </a:lnTo>
                <a:lnTo>
                  <a:pt x="3767" y="166"/>
                </a:lnTo>
                <a:lnTo>
                  <a:pt x="3741" y="135"/>
                </a:lnTo>
                <a:lnTo>
                  <a:pt x="3741" y="130"/>
                </a:lnTo>
                <a:lnTo>
                  <a:pt x="3741" y="125"/>
                </a:lnTo>
                <a:lnTo>
                  <a:pt x="3741" y="130"/>
                </a:lnTo>
                <a:lnTo>
                  <a:pt x="3736" y="125"/>
                </a:lnTo>
                <a:lnTo>
                  <a:pt x="3736" y="120"/>
                </a:lnTo>
                <a:lnTo>
                  <a:pt x="3736" y="114"/>
                </a:lnTo>
                <a:lnTo>
                  <a:pt x="3730" y="114"/>
                </a:lnTo>
                <a:lnTo>
                  <a:pt x="3730" y="120"/>
                </a:lnTo>
                <a:lnTo>
                  <a:pt x="3730" y="114"/>
                </a:lnTo>
                <a:lnTo>
                  <a:pt x="3710" y="99"/>
                </a:lnTo>
                <a:lnTo>
                  <a:pt x="3710" y="94"/>
                </a:lnTo>
                <a:lnTo>
                  <a:pt x="3715" y="94"/>
                </a:lnTo>
                <a:lnTo>
                  <a:pt x="3710" y="89"/>
                </a:lnTo>
                <a:lnTo>
                  <a:pt x="3704" y="89"/>
                </a:lnTo>
                <a:lnTo>
                  <a:pt x="3694" y="78"/>
                </a:lnTo>
                <a:lnTo>
                  <a:pt x="3689" y="78"/>
                </a:lnTo>
                <a:lnTo>
                  <a:pt x="3694" y="68"/>
                </a:lnTo>
                <a:lnTo>
                  <a:pt x="3741" y="104"/>
                </a:lnTo>
                <a:lnTo>
                  <a:pt x="3834" y="187"/>
                </a:lnTo>
                <a:lnTo>
                  <a:pt x="3876" y="218"/>
                </a:lnTo>
                <a:lnTo>
                  <a:pt x="3923" y="250"/>
                </a:lnTo>
                <a:lnTo>
                  <a:pt x="3975" y="276"/>
                </a:lnTo>
                <a:lnTo>
                  <a:pt x="4021" y="296"/>
                </a:lnTo>
                <a:lnTo>
                  <a:pt x="4006" y="312"/>
                </a:lnTo>
                <a:lnTo>
                  <a:pt x="3990" y="327"/>
                </a:lnTo>
                <a:lnTo>
                  <a:pt x="2276" y="2364"/>
                </a:lnTo>
                <a:lnTo>
                  <a:pt x="4027" y="2556"/>
                </a:lnTo>
                <a:lnTo>
                  <a:pt x="4021" y="2582"/>
                </a:lnTo>
                <a:lnTo>
                  <a:pt x="4021" y="2577"/>
                </a:lnTo>
                <a:lnTo>
                  <a:pt x="4016" y="2567"/>
                </a:lnTo>
                <a:lnTo>
                  <a:pt x="4027" y="2556"/>
                </a:lnTo>
                <a:lnTo>
                  <a:pt x="2276" y="2364"/>
                </a:lnTo>
                <a:lnTo>
                  <a:pt x="4250" y="2857"/>
                </a:lnTo>
                <a:lnTo>
                  <a:pt x="4240" y="2847"/>
                </a:lnTo>
                <a:lnTo>
                  <a:pt x="4240" y="2842"/>
                </a:lnTo>
                <a:lnTo>
                  <a:pt x="4250" y="2826"/>
                </a:lnTo>
                <a:lnTo>
                  <a:pt x="4250" y="2831"/>
                </a:lnTo>
                <a:lnTo>
                  <a:pt x="4255" y="2821"/>
                </a:lnTo>
                <a:lnTo>
                  <a:pt x="4260" y="2826"/>
                </a:lnTo>
                <a:lnTo>
                  <a:pt x="4260" y="2837"/>
                </a:lnTo>
                <a:lnTo>
                  <a:pt x="4250" y="2857"/>
                </a:lnTo>
                <a:lnTo>
                  <a:pt x="2276" y="2364"/>
                </a:lnTo>
                <a:lnTo>
                  <a:pt x="4260" y="2863"/>
                </a:lnTo>
                <a:lnTo>
                  <a:pt x="4266" y="2863"/>
                </a:lnTo>
                <a:lnTo>
                  <a:pt x="4266" y="2868"/>
                </a:lnTo>
                <a:lnTo>
                  <a:pt x="4271" y="2873"/>
                </a:lnTo>
                <a:lnTo>
                  <a:pt x="4266" y="2873"/>
                </a:lnTo>
                <a:lnTo>
                  <a:pt x="4260" y="2863"/>
                </a:lnTo>
                <a:lnTo>
                  <a:pt x="2276" y="2364"/>
                </a:lnTo>
                <a:lnTo>
                  <a:pt x="4271" y="2665"/>
                </a:lnTo>
                <a:lnTo>
                  <a:pt x="4276" y="2665"/>
                </a:lnTo>
                <a:lnTo>
                  <a:pt x="4281" y="2655"/>
                </a:lnTo>
                <a:lnTo>
                  <a:pt x="4281" y="2660"/>
                </a:lnTo>
                <a:lnTo>
                  <a:pt x="4276" y="2665"/>
                </a:lnTo>
                <a:lnTo>
                  <a:pt x="4271" y="2665"/>
                </a:lnTo>
                <a:lnTo>
                  <a:pt x="2276" y="2364"/>
                </a:lnTo>
                <a:lnTo>
                  <a:pt x="4297" y="2915"/>
                </a:lnTo>
                <a:lnTo>
                  <a:pt x="4276" y="2894"/>
                </a:lnTo>
                <a:lnTo>
                  <a:pt x="4281" y="2899"/>
                </a:lnTo>
                <a:lnTo>
                  <a:pt x="4292" y="2889"/>
                </a:lnTo>
                <a:lnTo>
                  <a:pt x="4292" y="2883"/>
                </a:lnTo>
                <a:lnTo>
                  <a:pt x="4276" y="2894"/>
                </a:lnTo>
                <a:lnTo>
                  <a:pt x="4271" y="2878"/>
                </a:lnTo>
                <a:lnTo>
                  <a:pt x="4276" y="2878"/>
                </a:lnTo>
                <a:lnTo>
                  <a:pt x="4281" y="2878"/>
                </a:lnTo>
                <a:lnTo>
                  <a:pt x="4286" y="2873"/>
                </a:lnTo>
                <a:lnTo>
                  <a:pt x="4297" y="2889"/>
                </a:lnTo>
                <a:lnTo>
                  <a:pt x="4297" y="2915"/>
                </a:lnTo>
                <a:lnTo>
                  <a:pt x="2276" y="2364"/>
                </a:lnTo>
                <a:lnTo>
                  <a:pt x="4292" y="2764"/>
                </a:lnTo>
                <a:lnTo>
                  <a:pt x="4286" y="2769"/>
                </a:lnTo>
                <a:lnTo>
                  <a:pt x="4286" y="2764"/>
                </a:lnTo>
                <a:lnTo>
                  <a:pt x="4292" y="2764"/>
                </a:lnTo>
                <a:lnTo>
                  <a:pt x="2276" y="2364"/>
                </a:lnTo>
                <a:lnTo>
                  <a:pt x="4234" y="2509"/>
                </a:lnTo>
                <a:lnTo>
                  <a:pt x="4271" y="2515"/>
                </a:lnTo>
                <a:lnTo>
                  <a:pt x="4292" y="2515"/>
                </a:lnTo>
                <a:lnTo>
                  <a:pt x="4302" y="2515"/>
                </a:lnTo>
                <a:lnTo>
                  <a:pt x="4307" y="2520"/>
                </a:lnTo>
                <a:lnTo>
                  <a:pt x="4323" y="2520"/>
                </a:lnTo>
                <a:lnTo>
                  <a:pt x="4323" y="2535"/>
                </a:lnTo>
                <a:lnTo>
                  <a:pt x="4307" y="2535"/>
                </a:lnTo>
                <a:lnTo>
                  <a:pt x="4286" y="2535"/>
                </a:lnTo>
                <a:lnTo>
                  <a:pt x="4250" y="2535"/>
                </a:lnTo>
                <a:lnTo>
                  <a:pt x="4245" y="2541"/>
                </a:lnTo>
                <a:lnTo>
                  <a:pt x="4240" y="2541"/>
                </a:lnTo>
                <a:lnTo>
                  <a:pt x="4245" y="2530"/>
                </a:lnTo>
                <a:lnTo>
                  <a:pt x="4234" y="2530"/>
                </a:lnTo>
                <a:lnTo>
                  <a:pt x="4234" y="2525"/>
                </a:lnTo>
                <a:lnTo>
                  <a:pt x="4307" y="2520"/>
                </a:lnTo>
                <a:lnTo>
                  <a:pt x="4234" y="2520"/>
                </a:lnTo>
                <a:lnTo>
                  <a:pt x="4234" y="2509"/>
                </a:lnTo>
                <a:lnTo>
                  <a:pt x="2276" y="2364"/>
                </a:lnTo>
                <a:lnTo>
                  <a:pt x="4240" y="2582"/>
                </a:lnTo>
                <a:lnTo>
                  <a:pt x="4250" y="2587"/>
                </a:lnTo>
                <a:lnTo>
                  <a:pt x="4255" y="2593"/>
                </a:lnTo>
                <a:lnTo>
                  <a:pt x="4250" y="2587"/>
                </a:lnTo>
                <a:lnTo>
                  <a:pt x="4240" y="2587"/>
                </a:lnTo>
                <a:lnTo>
                  <a:pt x="4240" y="2582"/>
                </a:lnTo>
                <a:lnTo>
                  <a:pt x="2276" y="2364"/>
                </a:lnTo>
                <a:lnTo>
                  <a:pt x="4234" y="2582"/>
                </a:lnTo>
                <a:lnTo>
                  <a:pt x="4234" y="2587"/>
                </a:lnTo>
                <a:lnTo>
                  <a:pt x="4229" y="2587"/>
                </a:lnTo>
                <a:lnTo>
                  <a:pt x="4234" y="2582"/>
                </a:lnTo>
                <a:lnTo>
                  <a:pt x="2276" y="2364"/>
                </a:lnTo>
                <a:lnTo>
                  <a:pt x="4214" y="2374"/>
                </a:lnTo>
                <a:lnTo>
                  <a:pt x="4214" y="2380"/>
                </a:lnTo>
                <a:lnTo>
                  <a:pt x="4214" y="2385"/>
                </a:lnTo>
                <a:lnTo>
                  <a:pt x="4214" y="2380"/>
                </a:lnTo>
                <a:lnTo>
                  <a:pt x="4208" y="2380"/>
                </a:lnTo>
                <a:lnTo>
                  <a:pt x="4214" y="2374"/>
                </a:lnTo>
                <a:lnTo>
                  <a:pt x="2276" y="2364"/>
                </a:lnTo>
                <a:lnTo>
                  <a:pt x="4156" y="2639"/>
                </a:lnTo>
                <a:lnTo>
                  <a:pt x="4162" y="2644"/>
                </a:lnTo>
                <a:lnTo>
                  <a:pt x="4177" y="2650"/>
                </a:lnTo>
                <a:lnTo>
                  <a:pt x="4188" y="2655"/>
                </a:lnTo>
                <a:lnTo>
                  <a:pt x="4188" y="2650"/>
                </a:lnTo>
                <a:lnTo>
                  <a:pt x="4182" y="2634"/>
                </a:lnTo>
                <a:lnTo>
                  <a:pt x="4193" y="2613"/>
                </a:lnTo>
                <a:lnTo>
                  <a:pt x="4203" y="2603"/>
                </a:lnTo>
                <a:lnTo>
                  <a:pt x="4219" y="2598"/>
                </a:lnTo>
                <a:lnTo>
                  <a:pt x="4224" y="2608"/>
                </a:lnTo>
                <a:lnTo>
                  <a:pt x="4224" y="2618"/>
                </a:lnTo>
                <a:lnTo>
                  <a:pt x="4224" y="2624"/>
                </a:lnTo>
                <a:lnTo>
                  <a:pt x="4229" y="2629"/>
                </a:lnTo>
                <a:lnTo>
                  <a:pt x="4240" y="2629"/>
                </a:lnTo>
                <a:lnTo>
                  <a:pt x="4245" y="2618"/>
                </a:lnTo>
                <a:lnTo>
                  <a:pt x="4250" y="2608"/>
                </a:lnTo>
                <a:lnTo>
                  <a:pt x="4250" y="2603"/>
                </a:lnTo>
                <a:lnTo>
                  <a:pt x="4250" y="2598"/>
                </a:lnTo>
                <a:lnTo>
                  <a:pt x="4250" y="2603"/>
                </a:lnTo>
                <a:lnTo>
                  <a:pt x="4266" y="2582"/>
                </a:lnTo>
                <a:lnTo>
                  <a:pt x="4271" y="2567"/>
                </a:lnTo>
                <a:lnTo>
                  <a:pt x="4271" y="2561"/>
                </a:lnTo>
                <a:lnTo>
                  <a:pt x="4266" y="2561"/>
                </a:lnTo>
                <a:lnTo>
                  <a:pt x="4260" y="2567"/>
                </a:lnTo>
                <a:lnTo>
                  <a:pt x="4250" y="2572"/>
                </a:lnTo>
                <a:lnTo>
                  <a:pt x="4250" y="2567"/>
                </a:lnTo>
                <a:lnTo>
                  <a:pt x="4250" y="2556"/>
                </a:lnTo>
                <a:lnTo>
                  <a:pt x="4245" y="2561"/>
                </a:lnTo>
                <a:lnTo>
                  <a:pt x="4245" y="2551"/>
                </a:lnTo>
                <a:lnTo>
                  <a:pt x="4323" y="2546"/>
                </a:lnTo>
                <a:lnTo>
                  <a:pt x="4312" y="2598"/>
                </a:lnTo>
                <a:lnTo>
                  <a:pt x="4292" y="2644"/>
                </a:lnTo>
                <a:lnTo>
                  <a:pt x="4281" y="2650"/>
                </a:lnTo>
                <a:lnTo>
                  <a:pt x="4286" y="2639"/>
                </a:lnTo>
                <a:lnTo>
                  <a:pt x="4286" y="2634"/>
                </a:lnTo>
                <a:lnTo>
                  <a:pt x="4286" y="2618"/>
                </a:lnTo>
                <a:lnTo>
                  <a:pt x="4281" y="2608"/>
                </a:lnTo>
                <a:lnTo>
                  <a:pt x="4271" y="2608"/>
                </a:lnTo>
                <a:lnTo>
                  <a:pt x="4271" y="2624"/>
                </a:lnTo>
                <a:lnTo>
                  <a:pt x="4276" y="2639"/>
                </a:lnTo>
                <a:lnTo>
                  <a:pt x="4276" y="2650"/>
                </a:lnTo>
                <a:lnTo>
                  <a:pt x="4271" y="2660"/>
                </a:lnTo>
                <a:lnTo>
                  <a:pt x="4260" y="2665"/>
                </a:lnTo>
                <a:lnTo>
                  <a:pt x="4219" y="2650"/>
                </a:lnTo>
                <a:lnTo>
                  <a:pt x="4214" y="2650"/>
                </a:lnTo>
                <a:lnTo>
                  <a:pt x="4208" y="2655"/>
                </a:lnTo>
                <a:lnTo>
                  <a:pt x="4214" y="2665"/>
                </a:lnTo>
                <a:lnTo>
                  <a:pt x="4219" y="2676"/>
                </a:lnTo>
                <a:lnTo>
                  <a:pt x="4219" y="2686"/>
                </a:lnTo>
                <a:lnTo>
                  <a:pt x="4219" y="2696"/>
                </a:lnTo>
                <a:lnTo>
                  <a:pt x="4208" y="2717"/>
                </a:lnTo>
                <a:lnTo>
                  <a:pt x="4203" y="2722"/>
                </a:lnTo>
                <a:lnTo>
                  <a:pt x="4203" y="2717"/>
                </a:lnTo>
                <a:lnTo>
                  <a:pt x="4198" y="2696"/>
                </a:lnTo>
                <a:lnTo>
                  <a:pt x="4193" y="2691"/>
                </a:lnTo>
                <a:lnTo>
                  <a:pt x="4188" y="2696"/>
                </a:lnTo>
                <a:lnTo>
                  <a:pt x="4177" y="2712"/>
                </a:lnTo>
                <a:lnTo>
                  <a:pt x="4177" y="2733"/>
                </a:lnTo>
                <a:lnTo>
                  <a:pt x="4172" y="2759"/>
                </a:lnTo>
                <a:lnTo>
                  <a:pt x="4172" y="2764"/>
                </a:lnTo>
                <a:lnTo>
                  <a:pt x="4177" y="2769"/>
                </a:lnTo>
                <a:lnTo>
                  <a:pt x="4182" y="2780"/>
                </a:lnTo>
                <a:lnTo>
                  <a:pt x="4172" y="2785"/>
                </a:lnTo>
                <a:lnTo>
                  <a:pt x="4162" y="2785"/>
                </a:lnTo>
                <a:lnTo>
                  <a:pt x="4151" y="2785"/>
                </a:lnTo>
                <a:lnTo>
                  <a:pt x="4141" y="2780"/>
                </a:lnTo>
                <a:lnTo>
                  <a:pt x="4130" y="2769"/>
                </a:lnTo>
                <a:lnTo>
                  <a:pt x="4125" y="2774"/>
                </a:lnTo>
                <a:lnTo>
                  <a:pt x="4115" y="2785"/>
                </a:lnTo>
                <a:lnTo>
                  <a:pt x="4104" y="2805"/>
                </a:lnTo>
                <a:lnTo>
                  <a:pt x="4089" y="2826"/>
                </a:lnTo>
                <a:lnTo>
                  <a:pt x="4068" y="2831"/>
                </a:lnTo>
                <a:lnTo>
                  <a:pt x="4058" y="2831"/>
                </a:lnTo>
                <a:lnTo>
                  <a:pt x="4058" y="2826"/>
                </a:lnTo>
                <a:lnTo>
                  <a:pt x="4063" y="2821"/>
                </a:lnTo>
                <a:lnTo>
                  <a:pt x="4073" y="2805"/>
                </a:lnTo>
                <a:lnTo>
                  <a:pt x="4073" y="2790"/>
                </a:lnTo>
                <a:lnTo>
                  <a:pt x="4063" y="2795"/>
                </a:lnTo>
                <a:lnTo>
                  <a:pt x="4053" y="2795"/>
                </a:lnTo>
                <a:lnTo>
                  <a:pt x="4042" y="2790"/>
                </a:lnTo>
                <a:lnTo>
                  <a:pt x="4037" y="2785"/>
                </a:lnTo>
                <a:lnTo>
                  <a:pt x="4037" y="2774"/>
                </a:lnTo>
                <a:lnTo>
                  <a:pt x="4047" y="2764"/>
                </a:lnTo>
                <a:lnTo>
                  <a:pt x="4063" y="2759"/>
                </a:lnTo>
                <a:lnTo>
                  <a:pt x="4099" y="2759"/>
                </a:lnTo>
                <a:lnTo>
                  <a:pt x="4110" y="2759"/>
                </a:lnTo>
                <a:lnTo>
                  <a:pt x="4115" y="2743"/>
                </a:lnTo>
                <a:lnTo>
                  <a:pt x="4110" y="2722"/>
                </a:lnTo>
                <a:lnTo>
                  <a:pt x="4115" y="2702"/>
                </a:lnTo>
                <a:lnTo>
                  <a:pt x="4120" y="2691"/>
                </a:lnTo>
                <a:lnTo>
                  <a:pt x="4115" y="2691"/>
                </a:lnTo>
                <a:lnTo>
                  <a:pt x="4089" y="2722"/>
                </a:lnTo>
                <a:lnTo>
                  <a:pt x="4079" y="2728"/>
                </a:lnTo>
                <a:lnTo>
                  <a:pt x="4073" y="2722"/>
                </a:lnTo>
                <a:lnTo>
                  <a:pt x="4068" y="2722"/>
                </a:lnTo>
                <a:lnTo>
                  <a:pt x="4058" y="2717"/>
                </a:lnTo>
                <a:lnTo>
                  <a:pt x="4063" y="2712"/>
                </a:lnTo>
                <a:lnTo>
                  <a:pt x="4089" y="2696"/>
                </a:lnTo>
                <a:lnTo>
                  <a:pt x="4099" y="2686"/>
                </a:lnTo>
                <a:lnTo>
                  <a:pt x="4099" y="2691"/>
                </a:lnTo>
                <a:lnTo>
                  <a:pt x="4104" y="2691"/>
                </a:lnTo>
                <a:lnTo>
                  <a:pt x="4115" y="2691"/>
                </a:lnTo>
                <a:lnTo>
                  <a:pt x="4141" y="2676"/>
                </a:lnTo>
                <a:lnTo>
                  <a:pt x="4156" y="2665"/>
                </a:lnTo>
                <a:lnTo>
                  <a:pt x="4151" y="2665"/>
                </a:lnTo>
                <a:lnTo>
                  <a:pt x="4063" y="2696"/>
                </a:lnTo>
                <a:lnTo>
                  <a:pt x="4027" y="2707"/>
                </a:lnTo>
                <a:lnTo>
                  <a:pt x="4042" y="2702"/>
                </a:lnTo>
                <a:lnTo>
                  <a:pt x="4047" y="2696"/>
                </a:lnTo>
                <a:lnTo>
                  <a:pt x="4037" y="2696"/>
                </a:lnTo>
                <a:lnTo>
                  <a:pt x="4042" y="2696"/>
                </a:lnTo>
                <a:lnTo>
                  <a:pt x="4068" y="2686"/>
                </a:lnTo>
                <a:lnTo>
                  <a:pt x="4125" y="2665"/>
                </a:lnTo>
                <a:lnTo>
                  <a:pt x="4130" y="2660"/>
                </a:lnTo>
                <a:lnTo>
                  <a:pt x="4136" y="2655"/>
                </a:lnTo>
                <a:lnTo>
                  <a:pt x="4141" y="2639"/>
                </a:lnTo>
                <a:lnTo>
                  <a:pt x="4151" y="2634"/>
                </a:lnTo>
                <a:lnTo>
                  <a:pt x="4151" y="2639"/>
                </a:lnTo>
                <a:lnTo>
                  <a:pt x="4156" y="2639"/>
                </a:lnTo>
                <a:lnTo>
                  <a:pt x="2276" y="2364"/>
                </a:lnTo>
                <a:lnTo>
                  <a:pt x="4146" y="2447"/>
                </a:lnTo>
                <a:lnTo>
                  <a:pt x="4151" y="2447"/>
                </a:lnTo>
                <a:lnTo>
                  <a:pt x="4141" y="2457"/>
                </a:lnTo>
                <a:lnTo>
                  <a:pt x="4146" y="2447"/>
                </a:lnTo>
                <a:lnTo>
                  <a:pt x="2276" y="2364"/>
                </a:lnTo>
                <a:lnTo>
                  <a:pt x="4125" y="2494"/>
                </a:lnTo>
                <a:lnTo>
                  <a:pt x="4130" y="2483"/>
                </a:lnTo>
                <a:lnTo>
                  <a:pt x="4125" y="2483"/>
                </a:lnTo>
                <a:lnTo>
                  <a:pt x="4130" y="2478"/>
                </a:lnTo>
                <a:lnTo>
                  <a:pt x="4136" y="2463"/>
                </a:lnTo>
                <a:lnTo>
                  <a:pt x="4136" y="2473"/>
                </a:lnTo>
                <a:lnTo>
                  <a:pt x="4141" y="2478"/>
                </a:lnTo>
                <a:lnTo>
                  <a:pt x="4146" y="2483"/>
                </a:lnTo>
                <a:lnTo>
                  <a:pt x="4141" y="2494"/>
                </a:lnTo>
                <a:lnTo>
                  <a:pt x="4120" y="2504"/>
                </a:lnTo>
                <a:lnTo>
                  <a:pt x="4125" y="2494"/>
                </a:lnTo>
                <a:lnTo>
                  <a:pt x="2276" y="2364"/>
                </a:lnTo>
                <a:lnTo>
                  <a:pt x="4125" y="2546"/>
                </a:lnTo>
                <a:lnTo>
                  <a:pt x="4125" y="2541"/>
                </a:lnTo>
                <a:lnTo>
                  <a:pt x="4136" y="2541"/>
                </a:lnTo>
                <a:lnTo>
                  <a:pt x="4146" y="2541"/>
                </a:lnTo>
                <a:lnTo>
                  <a:pt x="4151" y="2541"/>
                </a:lnTo>
                <a:lnTo>
                  <a:pt x="4136" y="2551"/>
                </a:lnTo>
                <a:lnTo>
                  <a:pt x="4125" y="2561"/>
                </a:lnTo>
                <a:lnTo>
                  <a:pt x="4115" y="2572"/>
                </a:lnTo>
                <a:lnTo>
                  <a:pt x="4104" y="2582"/>
                </a:lnTo>
                <a:lnTo>
                  <a:pt x="4099" y="2598"/>
                </a:lnTo>
                <a:lnTo>
                  <a:pt x="4058" y="2603"/>
                </a:lnTo>
                <a:lnTo>
                  <a:pt x="4063" y="2598"/>
                </a:lnTo>
                <a:lnTo>
                  <a:pt x="4063" y="2593"/>
                </a:lnTo>
                <a:lnTo>
                  <a:pt x="4047" y="2603"/>
                </a:lnTo>
                <a:lnTo>
                  <a:pt x="4037" y="2603"/>
                </a:lnTo>
                <a:lnTo>
                  <a:pt x="4037" y="2598"/>
                </a:lnTo>
                <a:lnTo>
                  <a:pt x="4037" y="2593"/>
                </a:lnTo>
                <a:lnTo>
                  <a:pt x="4047" y="2567"/>
                </a:lnTo>
                <a:lnTo>
                  <a:pt x="4032" y="2587"/>
                </a:lnTo>
                <a:lnTo>
                  <a:pt x="4032" y="2556"/>
                </a:lnTo>
                <a:lnTo>
                  <a:pt x="4027" y="2551"/>
                </a:lnTo>
                <a:lnTo>
                  <a:pt x="4037" y="2541"/>
                </a:lnTo>
                <a:lnTo>
                  <a:pt x="4047" y="2541"/>
                </a:lnTo>
                <a:lnTo>
                  <a:pt x="4063" y="2561"/>
                </a:lnTo>
                <a:lnTo>
                  <a:pt x="4089" y="2577"/>
                </a:lnTo>
                <a:lnTo>
                  <a:pt x="4104" y="2582"/>
                </a:lnTo>
                <a:lnTo>
                  <a:pt x="4115" y="2572"/>
                </a:lnTo>
                <a:lnTo>
                  <a:pt x="4125" y="2546"/>
                </a:lnTo>
                <a:lnTo>
                  <a:pt x="2276" y="2364"/>
                </a:lnTo>
                <a:lnTo>
                  <a:pt x="83" y="1237"/>
                </a:lnTo>
                <a:lnTo>
                  <a:pt x="89" y="1237"/>
                </a:lnTo>
                <a:lnTo>
                  <a:pt x="89" y="1231"/>
                </a:lnTo>
                <a:lnTo>
                  <a:pt x="83" y="1231"/>
                </a:lnTo>
                <a:lnTo>
                  <a:pt x="78" y="1237"/>
                </a:lnTo>
                <a:lnTo>
                  <a:pt x="83" y="1237"/>
                </a:lnTo>
                <a:lnTo>
                  <a:pt x="2276" y="2364"/>
                </a:lnTo>
                <a:lnTo>
                  <a:pt x="135" y="1299"/>
                </a:lnTo>
                <a:lnTo>
                  <a:pt x="140" y="1299"/>
                </a:lnTo>
                <a:lnTo>
                  <a:pt x="140" y="1294"/>
                </a:lnTo>
                <a:lnTo>
                  <a:pt x="135" y="1294"/>
                </a:lnTo>
                <a:lnTo>
                  <a:pt x="135" y="1299"/>
                </a:lnTo>
                <a:lnTo>
                  <a:pt x="130" y="1299"/>
                </a:lnTo>
                <a:lnTo>
                  <a:pt x="135" y="1299"/>
                </a:lnTo>
                <a:lnTo>
                  <a:pt x="2276" y="2364"/>
                </a:lnTo>
                <a:lnTo>
                  <a:pt x="26" y="1263"/>
                </a:lnTo>
                <a:lnTo>
                  <a:pt x="31" y="1257"/>
                </a:lnTo>
                <a:lnTo>
                  <a:pt x="26" y="1257"/>
                </a:lnTo>
                <a:lnTo>
                  <a:pt x="26" y="1263"/>
                </a:lnTo>
                <a:lnTo>
                  <a:pt x="2276" y="2364"/>
                </a:lnTo>
                <a:lnTo>
                  <a:pt x="140" y="1299"/>
                </a:lnTo>
                <a:lnTo>
                  <a:pt x="140" y="1304"/>
                </a:lnTo>
                <a:lnTo>
                  <a:pt x="146" y="1304"/>
                </a:lnTo>
                <a:lnTo>
                  <a:pt x="146" y="1299"/>
                </a:lnTo>
                <a:lnTo>
                  <a:pt x="146" y="1294"/>
                </a:lnTo>
                <a:lnTo>
                  <a:pt x="140" y="1294"/>
                </a:lnTo>
                <a:lnTo>
                  <a:pt x="140" y="1299"/>
                </a:lnTo>
                <a:lnTo>
                  <a:pt x="2276" y="2364"/>
                </a:lnTo>
                <a:lnTo>
                  <a:pt x="99" y="1263"/>
                </a:lnTo>
                <a:lnTo>
                  <a:pt x="109" y="1263"/>
                </a:lnTo>
                <a:lnTo>
                  <a:pt x="109" y="1257"/>
                </a:lnTo>
                <a:lnTo>
                  <a:pt x="99" y="1263"/>
                </a:lnTo>
                <a:lnTo>
                  <a:pt x="2276" y="2364"/>
                </a:lnTo>
                <a:lnTo>
                  <a:pt x="11" y="1013"/>
                </a:lnTo>
                <a:lnTo>
                  <a:pt x="5" y="1018"/>
                </a:lnTo>
                <a:lnTo>
                  <a:pt x="0" y="1018"/>
                </a:lnTo>
                <a:lnTo>
                  <a:pt x="5" y="1018"/>
                </a:lnTo>
                <a:lnTo>
                  <a:pt x="11" y="1013"/>
                </a:lnTo>
                <a:lnTo>
                  <a:pt x="2276" y="2364"/>
                </a:lnTo>
                <a:lnTo>
                  <a:pt x="0" y="915"/>
                </a:lnTo>
                <a:lnTo>
                  <a:pt x="0" y="920"/>
                </a:lnTo>
                <a:lnTo>
                  <a:pt x="89" y="816"/>
                </a:lnTo>
                <a:lnTo>
                  <a:pt x="130" y="769"/>
                </a:lnTo>
                <a:lnTo>
                  <a:pt x="0" y="915"/>
                </a:lnTo>
                <a:lnTo>
                  <a:pt x="2276" y="2364"/>
                </a:lnTo>
                <a:lnTo>
                  <a:pt x="83" y="774"/>
                </a:lnTo>
                <a:lnTo>
                  <a:pt x="94" y="774"/>
                </a:lnTo>
                <a:lnTo>
                  <a:pt x="99" y="769"/>
                </a:lnTo>
                <a:lnTo>
                  <a:pt x="89" y="769"/>
                </a:lnTo>
                <a:lnTo>
                  <a:pt x="83" y="774"/>
                </a:lnTo>
                <a:lnTo>
                  <a:pt x="83" y="774"/>
                </a:lnTo>
                <a:lnTo>
                  <a:pt x="2276" y="2364"/>
                </a:lnTo>
                <a:lnTo>
                  <a:pt x="125" y="764"/>
                </a:lnTo>
                <a:lnTo>
                  <a:pt x="120" y="764"/>
                </a:lnTo>
                <a:lnTo>
                  <a:pt x="114" y="769"/>
                </a:lnTo>
                <a:lnTo>
                  <a:pt x="120" y="769"/>
                </a:lnTo>
                <a:lnTo>
                  <a:pt x="125" y="764"/>
                </a:lnTo>
                <a:lnTo>
                  <a:pt x="2276" y="2364"/>
                </a:lnTo>
                <a:lnTo>
                  <a:pt x="5" y="411"/>
                </a:lnTo>
                <a:lnTo>
                  <a:pt x="11" y="416"/>
                </a:lnTo>
                <a:lnTo>
                  <a:pt x="11" y="421"/>
                </a:lnTo>
                <a:lnTo>
                  <a:pt x="11" y="405"/>
                </a:lnTo>
                <a:lnTo>
                  <a:pt x="11" y="411"/>
                </a:lnTo>
                <a:lnTo>
                  <a:pt x="11" y="416"/>
                </a:lnTo>
                <a:lnTo>
                  <a:pt x="11" y="405"/>
                </a:lnTo>
                <a:lnTo>
                  <a:pt x="11" y="395"/>
                </a:lnTo>
                <a:lnTo>
                  <a:pt x="11" y="400"/>
                </a:lnTo>
                <a:lnTo>
                  <a:pt x="11" y="395"/>
                </a:lnTo>
                <a:lnTo>
                  <a:pt x="11" y="385"/>
                </a:lnTo>
                <a:lnTo>
                  <a:pt x="5" y="385"/>
                </a:lnTo>
                <a:lnTo>
                  <a:pt x="5" y="379"/>
                </a:lnTo>
                <a:lnTo>
                  <a:pt x="0" y="369"/>
                </a:lnTo>
                <a:lnTo>
                  <a:pt x="0" y="374"/>
                </a:lnTo>
                <a:lnTo>
                  <a:pt x="0" y="400"/>
                </a:lnTo>
                <a:lnTo>
                  <a:pt x="0" y="405"/>
                </a:lnTo>
                <a:lnTo>
                  <a:pt x="0" y="411"/>
                </a:lnTo>
                <a:lnTo>
                  <a:pt x="5" y="411"/>
                </a:lnTo>
                <a:lnTo>
                  <a:pt x="2276" y="2364"/>
                </a:lnTo>
                <a:lnTo>
                  <a:pt x="3065" y="977"/>
                </a:lnTo>
                <a:lnTo>
                  <a:pt x="3071" y="972"/>
                </a:lnTo>
                <a:lnTo>
                  <a:pt x="3071" y="961"/>
                </a:lnTo>
                <a:lnTo>
                  <a:pt x="3065" y="972"/>
                </a:lnTo>
                <a:lnTo>
                  <a:pt x="3065" y="977"/>
                </a:lnTo>
                <a:lnTo>
                  <a:pt x="2276" y="2364"/>
                </a:lnTo>
                <a:lnTo>
                  <a:pt x="229" y="1138"/>
                </a:lnTo>
                <a:lnTo>
                  <a:pt x="234" y="1138"/>
                </a:lnTo>
                <a:lnTo>
                  <a:pt x="234" y="1133"/>
                </a:lnTo>
                <a:lnTo>
                  <a:pt x="224" y="1138"/>
                </a:lnTo>
                <a:lnTo>
                  <a:pt x="229" y="1138"/>
                </a:lnTo>
                <a:lnTo>
                  <a:pt x="2276" y="2364"/>
                </a:lnTo>
                <a:lnTo>
                  <a:pt x="146" y="1330"/>
                </a:lnTo>
                <a:lnTo>
                  <a:pt x="265" y="1247"/>
                </a:lnTo>
                <a:lnTo>
                  <a:pt x="270" y="1247"/>
                </a:lnTo>
                <a:lnTo>
                  <a:pt x="276" y="1242"/>
                </a:lnTo>
                <a:lnTo>
                  <a:pt x="348" y="1190"/>
                </a:lnTo>
                <a:lnTo>
                  <a:pt x="353" y="1190"/>
                </a:lnTo>
                <a:lnTo>
                  <a:pt x="348" y="1190"/>
                </a:lnTo>
                <a:lnTo>
                  <a:pt x="353" y="1190"/>
                </a:lnTo>
                <a:lnTo>
                  <a:pt x="359" y="1185"/>
                </a:lnTo>
                <a:lnTo>
                  <a:pt x="442" y="1122"/>
                </a:lnTo>
                <a:lnTo>
                  <a:pt x="437" y="1122"/>
                </a:lnTo>
                <a:lnTo>
                  <a:pt x="437" y="1128"/>
                </a:lnTo>
                <a:lnTo>
                  <a:pt x="442" y="1122"/>
                </a:lnTo>
                <a:lnTo>
                  <a:pt x="447" y="1117"/>
                </a:lnTo>
                <a:lnTo>
                  <a:pt x="515" y="1096"/>
                </a:lnTo>
                <a:lnTo>
                  <a:pt x="515" y="1102"/>
                </a:lnTo>
                <a:lnTo>
                  <a:pt x="520" y="1096"/>
                </a:lnTo>
                <a:lnTo>
                  <a:pt x="525" y="1096"/>
                </a:lnTo>
                <a:lnTo>
                  <a:pt x="541" y="1091"/>
                </a:lnTo>
                <a:lnTo>
                  <a:pt x="546" y="1091"/>
                </a:lnTo>
                <a:lnTo>
                  <a:pt x="546" y="1096"/>
                </a:lnTo>
                <a:lnTo>
                  <a:pt x="504" y="1128"/>
                </a:lnTo>
                <a:lnTo>
                  <a:pt x="499" y="1133"/>
                </a:lnTo>
                <a:lnTo>
                  <a:pt x="478" y="1159"/>
                </a:lnTo>
                <a:lnTo>
                  <a:pt x="468" y="1174"/>
                </a:lnTo>
                <a:lnTo>
                  <a:pt x="489" y="1159"/>
                </a:lnTo>
                <a:lnTo>
                  <a:pt x="520" y="1133"/>
                </a:lnTo>
                <a:lnTo>
                  <a:pt x="525" y="1128"/>
                </a:lnTo>
                <a:lnTo>
                  <a:pt x="525" y="1133"/>
                </a:lnTo>
                <a:lnTo>
                  <a:pt x="468" y="1211"/>
                </a:lnTo>
                <a:lnTo>
                  <a:pt x="468" y="1216"/>
                </a:lnTo>
                <a:lnTo>
                  <a:pt x="463" y="1216"/>
                </a:lnTo>
                <a:lnTo>
                  <a:pt x="457" y="1221"/>
                </a:lnTo>
                <a:lnTo>
                  <a:pt x="421" y="1268"/>
                </a:lnTo>
                <a:lnTo>
                  <a:pt x="442" y="1257"/>
                </a:lnTo>
                <a:lnTo>
                  <a:pt x="509" y="1216"/>
                </a:lnTo>
                <a:lnTo>
                  <a:pt x="515" y="1216"/>
                </a:lnTo>
                <a:lnTo>
                  <a:pt x="520" y="1216"/>
                </a:lnTo>
                <a:lnTo>
                  <a:pt x="525" y="1211"/>
                </a:lnTo>
                <a:lnTo>
                  <a:pt x="530" y="1211"/>
                </a:lnTo>
                <a:lnTo>
                  <a:pt x="530" y="1205"/>
                </a:lnTo>
                <a:lnTo>
                  <a:pt x="530" y="1200"/>
                </a:lnTo>
                <a:lnTo>
                  <a:pt x="535" y="1205"/>
                </a:lnTo>
                <a:lnTo>
                  <a:pt x="530" y="1200"/>
                </a:lnTo>
                <a:lnTo>
                  <a:pt x="535" y="1200"/>
                </a:lnTo>
                <a:lnTo>
                  <a:pt x="535" y="1195"/>
                </a:lnTo>
                <a:lnTo>
                  <a:pt x="535" y="1185"/>
                </a:lnTo>
                <a:lnTo>
                  <a:pt x="525" y="1190"/>
                </a:lnTo>
                <a:lnTo>
                  <a:pt x="520" y="1190"/>
                </a:lnTo>
                <a:lnTo>
                  <a:pt x="515" y="1190"/>
                </a:lnTo>
                <a:lnTo>
                  <a:pt x="509" y="1190"/>
                </a:lnTo>
                <a:lnTo>
                  <a:pt x="504" y="1190"/>
                </a:lnTo>
                <a:lnTo>
                  <a:pt x="504" y="1195"/>
                </a:lnTo>
                <a:lnTo>
                  <a:pt x="520" y="1164"/>
                </a:lnTo>
                <a:lnTo>
                  <a:pt x="541" y="1133"/>
                </a:lnTo>
                <a:lnTo>
                  <a:pt x="546" y="1128"/>
                </a:lnTo>
                <a:lnTo>
                  <a:pt x="556" y="1133"/>
                </a:lnTo>
                <a:lnTo>
                  <a:pt x="551" y="1138"/>
                </a:lnTo>
                <a:lnTo>
                  <a:pt x="556" y="1138"/>
                </a:lnTo>
                <a:lnTo>
                  <a:pt x="561" y="1138"/>
                </a:lnTo>
                <a:lnTo>
                  <a:pt x="577" y="1138"/>
                </a:lnTo>
                <a:lnTo>
                  <a:pt x="582" y="1138"/>
                </a:lnTo>
                <a:lnTo>
                  <a:pt x="598" y="1133"/>
                </a:lnTo>
                <a:lnTo>
                  <a:pt x="613" y="1128"/>
                </a:lnTo>
                <a:lnTo>
                  <a:pt x="624" y="1112"/>
                </a:lnTo>
                <a:lnTo>
                  <a:pt x="702" y="1081"/>
                </a:lnTo>
                <a:lnTo>
                  <a:pt x="743" y="1055"/>
                </a:lnTo>
                <a:lnTo>
                  <a:pt x="759" y="1039"/>
                </a:lnTo>
                <a:lnTo>
                  <a:pt x="774" y="1018"/>
                </a:lnTo>
                <a:lnTo>
                  <a:pt x="779" y="987"/>
                </a:lnTo>
                <a:lnTo>
                  <a:pt x="785" y="946"/>
                </a:lnTo>
                <a:lnTo>
                  <a:pt x="790" y="946"/>
                </a:lnTo>
                <a:lnTo>
                  <a:pt x="790" y="940"/>
                </a:lnTo>
                <a:lnTo>
                  <a:pt x="795" y="940"/>
                </a:lnTo>
                <a:lnTo>
                  <a:pt x="795" y="935"/>
                </a:lnTo>
                <a:lnTo>
                  <a:pt x="800" y="935"/>
                </a:lnTo>
                <a:lnTo>
                  <a:pt x="800" y="925"/>
                </a:lnTo>
                <a:lnTo>
                  <a:pt x="795" y="920"/>
                </a:lnTo>
                <a:lnTo>
                  <a:pt x="790" y="920"/>
                </a:lnTo>
                <a:lnTo>
                  <a:pt x="785" y="920"/>
                </a:lnTo>
                <a:lnTo>
                  <a:pt x="790" y="904"/>
                </a:lnTo>
                <a:lnTo>
                  <a:pt x="795" y="899"/>
                </a:lnTo>
                <a:lnTo>
                  <a:pt x="790" y="904"/>
                </a:lnTo>
                <a:lnTo>
                  <a:pt x="790" y="878"/>
                </a:lnTo>
                <a:lnTo>
                  <a:pt x="790" y="852"/>
                </a:lnTo>
                <a:lnTo>
                  <a:pt x="795" y="811"/>
                </a:lnTo>
                <a:lnTo>
                  <a:pt x="795" y="764"/>
                </a:lnTo>
                <a:lnTo>
                  <a:pt x="795" y="759"/>
                </a:lnTo>
                <a:lnTo>
                  <a:pt x="795" y="753"/>
                </a:lnTo>
                <a:lnTo>
                  <a:pt x="800" y="753"/>
                </a:lnTo>
                <a:lnTo>
                  <a:pt x="795" y="753"/>
                </a:lnTo>
                <a:lnTo>
                  <a:pt x="795" y="733"/>
                </a:lnTo>
                <a:lnTo>
                  <a:pt x="800" y="733"/>
                </a:lnTo>
                <a:lnTo>
                  <a:pt x="805" y="733"/>
                </a:lnTo>
                <a:lnTo>
                  <a:pt x="805" y="738"/>
                </a:lnTo>
                <a:lnTo>
                  <a:pt x="805" y="733"/>
                </a:lnTo>
                <a:lnTo>
                  <a:pt x="805" y="738"/>
                </a:lnTo>
                <a:lnTo>
                  <a:pt x="811" y="733"/>
                </a:lnTo>
                <a:lnTo>
                  <a:pt x="816" y="733"/>
                </a:lnTo>
                <a:lnTo>
                  <a:pt x="816" y="727"/>
                </a:lnTo>
                <a:lnTo>
                  <a:pt x="811" y="727"/>
                </a:lnTo>
                <a:lnTo>
                  <a:pt x="811" y="722"/>
                </a:lnTo>
                <a:lnTo>
                  <a:pt x="800" y="722"/>
                </a:lnTo>
                <a:lnTo>
                  <a:pt x="795" y="727"/>
                </a:lnTo>
                <a:lnTo>
                  <a:pt x="800" y="727"/>
                </a:lnTo>
                <a:lnTo>
                  <a:pt x="795" y="727"/>
                </a:lnTo>
                <a:lnTo>
                  <a:pt x="800" y="727"/>
                </a:lnTo>
                <a:lnTo>
                  <a:pt x="795" y="733"/>
                </a:lnTo>
                <a:lnTo>
                  <a:pt x="795" y="707"/>
                </a:lnTo>
                <a:lnTo>
                  <a:pt x="800" y="707"/>
                </a:lnTo>
                <a:lnTo>
                  <a:pt x="795" y="707"/>
                </a:lnTo>
                <a:lnTo>
                  <a:pt x="790" y="634"/>
                </a:lnTo>
                <a:lnTo>
                  <a:pt x="800" y="629"/>
                </a:lnTo>
                <a:lnTo>
                  <a:pt x="800" y="624"/>
                </a:lnTo>
                <a:lnTo>
                  <a:pt x="795" y="629"/>
                </a:lnTo>
                <a:lnTo>
                  <a:pt x="795" y="624"/>
                </a:lnTo>
                <a:lnTo>
                  <a:pt x="790" y="624"/>
                </a:lnTo>
                <a:lnTo>
                  <a:pt x="790" y="618"/>
                </a:lnTo>
                <a:lnTo>
                  <a:pt x="795" y="613"/>
                </a:lnTo>
                <a:lnTo>
                  <a:pt x="790" y="613"/>
                </a:lnTo>
                <a:lnTo>
                  <a:pt x="785" y="582"/>
                </a:lnTo>
                <a:lnTo>
                  <a:pt x="790" y="577"/>
                </a:lnTo>
                <a:lnTo>
                  <a:pt x="790" y="572"/>
                </a:lnTo>
                <a:lnTo>
                  <a:pt x="785" y="572"/>
                </a:lnTo>
                <a:lnTo>
                  <a:pt x="774" y="504"/>
                </a:lnTo>
                <a:lnTo>
                  <a:pt x="774" y="499"/>
                </a:lnTo>
                <a:lnTo>
                  <a:pt x="790" y="499"/>
                </a:lnTo>
                <a:lnTo>
                  <a:pt x="800" y="489"/>
                </a:lnTo>
                <a:lnTo>
                  <a:pt x="795" y="489"/>
                </a:lnTo>
                <a:lnTo>
                  <a:pt x="774" y="499"/>
                </a:lnTo>
                <a:lnTo>
                  <a:pt x="764" y="447"/>
                </a:lnTo>
                <a:lnTo>
                  <a:pt x="759" y="379"/>
                </a:lnTo>
                <a:lnTo>
                  <a:pt x="748" y="317"/>
                </a:lnTo>
                <a:lnTo>
                  <a:pt x="733" y="244"/>
                </a:lnTo>
                <a:lnTo>
                  <a:pt x="717" y="172"/>
                </a:lnTo>
                <a:lnTo>
                  <a:pt x="733" y="255"/>
                </a:lnTo>
                <a:lnTo>
                  <a:pt x="743" y="353"/>
                </a:lnTo>
                <a:lnTo>
                  <a:pt x="722" y="229"/>
                </a:lnTo>
                <a:lnTo>
                  <a:pt x="686" y="94"/>
                </a:lnTo>
                <a:lnTo>
                  <a:pt x="707" y="187"/>
                </a:lnTo>
                <a:lnTo>
                  <a:pt x="748" y="385"/>
                </a:lnTo>
                <a:lnTo>
                  <a:pt x="748" y="411"/>
                </a:lnTo>
                <a:lnTo>
                  <a:pt x="754" y="437"/>
                </a:lnTo>
                <a:lnTo>
                  <a:pt x="728" y="343"/>
                </a:lnTo>
                <a:lnTo>
                  <a:pt x="702" y="229"/>
                </a:lnTo>
                <a:lnTo>
                  <a:pt x="660" y="114"/>
                </a:lnTo>
                <a:lnTo>
                  <a:pt x="603" y="0"/>
                </a:lnTo>
                <a:lnTo>
                  <a:pt x="650" y="114"/>
                </a:lnTo>
                <a:lnTo>
                  <a:pt x="702" y="255"/>
                </a:lnTo>
                <a:lnTo>
                  <a:pt x="722" y="338"/>
                </a:lnTo>
                <a:lnTo>
                  <a:pt x="738" y="421"/>
                </a:lnTo>
                <a:lnTo>
                  <a:pt x="748" y="504"/>
                </a:lnTo>
                <a:lnTo>
                  <a:pt x="754" y="592"/>
                </a:lnTo>
                <a:lnTo>
                  <a:pt x="748" y="598"/>
                </a:lnTo>
                <a:lnTo>
                  <a:pt x="754" y="598"/>
                </a:lnTo>
                <a:lnTo>
                  <a:pt x="754" y="650"/>
                </a:lnTo>
                <a:lnTo>
                  <a:pt x="748" y="618"/>
                </a:lnTo>
                <a:lnTo>
                  <a:pt x="738" y="509"/>
                </a:lnTo>
                <a:lnTo>
                  <a:pt x="738" y="546"/>
                </a:lnTo>
                <a:lnTo>
                  <a:pt x="728" y="551"/>
                </a:lnTo>
                <a:lnTo>
                  <a:pt x="660" y="327"/>
                </a:lnTo>
                <a:lnTo>
                  <a:pt x="650" y="244"/>
                </a:lnTo>
                <a:lnTo>
                  <a:pt x="634" y="161"/>
                </a:lnTo>
                <a:lnTo>
                  <a:pt x="613" y="78"/>
                </a:lnTo>
                <a:lnTo>
                  <a:pt x="582" y="0"/>
                </a:lnTo>
                <a:lnTo>
                  <a:pt x="561" y="0"/>
                </a:lnTo>
                <a:lnTo>
                  <a:pt x="582" y="57"/>
                </a:lnTo>
                <a:lnTo>
                  <a:pt x="603" y="135"/>
                </a:lnTo>
                <a:lnTo>
                  <a:pt x="624" y="218"/>
                </a:lnTo>
                <a:lnTo>
                  <a:pt x="629" y="218"/>
                </a:lnTo>
                <a:lnTo>
                  <a:pt x="644" y="286"/>
                </a:lnTo>
                <a:lnTo>
                  <a:pt x="660" y="364"/>
                </a:lnTo>
                <a:lnTo>
                  <a:pt x="676" y="452"/>
                </a:lnTo>
                <a:lnTo>
                  <a:pt x="655" y="379"/>
                </a:lnTo>
                <a:lnTo>
                  <a:pt x="639" y="327"/>
                </a:lnTo>
                <a:lnTo>
                  <a:pt x="624" y="281"/>
                </a:lnTo>
                <a:lnTo>
                  <a:pt x="639" y="296"/>
                </a:lnTo>
                <a:lnTo>
                  <a:pt x="629" y="270"/>
                </a:lnTo>
                <a:lnTo>
                  <a:pt x="618" y="255"/>
                </a:lnTo>
                <a:lnTo>
                  <a:pt x="613" y="250"/>
                </a:lnTo>
                <a:lnTo>
                  <a:pt x="618" y="239"/>
                </a:lnTo>
                <a:lnTo>
                  <a:pt x="608" y="213"/>
                </a:lnTo>
                <a:lnTo>
                  <a:pt x="624" y="218"/>
                </a:lnTo>
                <a:lnTo>
                  <a:pt x="572" y="99"/>
                </a:lnTo>
                <a:lnTo>
                  <a:pt x="520" y="0"/>
                </a:lnTo>
                <a:lnTo>
                  <a:pt x="0" y="0"/>
                </a:lnTo>
                <a:lnTo>
                  <a:pt x="0" y="312"/>
                </a:lnTo>
                <a:lnTo>
                  <a:pt x="16" y="302"/>
                </a:lnTo>
                <a:lnTo>
                  <a:pt x="37" y="302"/>
                </a:lnTo>
                <a:lnTo>
                  <a:pt x="89" y="302"/>
                </a:lnTo>
                <a:lnTo>
                  <a:pt x="114" y="317"/>
                </a:lnTo>
                <a:lnTo>
                  <a:pt x="151" y="338"/>
                </a:lnTo>
                <a:lnTo>
                  <a:pt x="192" y="374"/>
                </a:lnTo>
                <a:lnTo>
                  <a:pt x="229" y="416"/>
                </a:lnTo>
                <a:lnTo>
                  <a:pt x="255" y="463"/>
                </a:lnTo>
                <a:lnTo>
                  <a:pt x="276" y="509"/>
                </a:lnTo>
                <a:lnTo>
                  <a:pt x="265" y="520"/>
                </a:lnTo>
                <a:lnTo>
                  <a:pt x="250" y="473"/>
                </a:lnTo>
                <a:lnTo>
                  <a:pt x="229" y="437"/>
                </a:lnTo>
                <a:lnTo>
                  <a:pt x="208" y="405"/>
                </a:lnTo>
                <a:lnTo>
                  <a:pt x="182" y="379"/>
                </a:lnTo>
                <a:lnTo>
                  <a:pt x="140" y="343"/>
                </a:lnTo>
                <a:lnTo>
                  <a:pt x="99" y="322"/>
                </a:lnTo>
                <a:lnTo>
                  <a:pt x="63" y="312"/>
                </a:lnTo>
                <a:lnTo>
                  <a:pt x="31" y="312"/>
                </a:lnTo>
                <a:lnTo>
                  <a:pt x="0" y="317"/>
                </a:lnTo>
                <a:lnTo>
                  <a:pt x="47" y="317"/>
                </a:lnTo>
                <a:lnTo>
                  <a:pt x="89" y="327"/>
                </a:lnTo>
                <a:lnTo>
                  <a:pt x="125" y="343"/>
                </a:lnTo>
                <a:lnTo>
                  <a:pt x="161" y="369"/>
                </a:lnTo>
                <a:lnTo>
                  <a:pt x="192" y="400"/>
                </a:lnTo>
                <a:lnTo>
                  <a:pt x="218" y="437"/>
                </a:lnTo>
                <a:lnTo>
                  <a:pt x="239" y="483"/>
                </a:lnTo>
                <a:lnTo>
                  <a:pt x="260" y="525"/>
                </a:lnTo>
                <a:lnTo>
                  <a:pt x="213" y="592"/>
                </a:lnTo>
                <a:lnTo>
                  <a:pt x="177" y="644"/>
                </a:lnTo>
                <a:lnTo>
                  <a:pt x="172" y="650"/>
                </a:lnTo>
                <a:lnTo>
                  <a:pt x="192" y="634"/>
                </a:lnTo>
                <a:lnTo>
                  <a:pt x="218" y="613"/>
                </a:lnTo>
                <a:lnTo>
                  <a:pt x="224" y="608"/>
                </a:lnTo>
                <a:lnTo>
                  <a:pt x="224" y="613"/>
                </a:lnTo>
                <a:lnTo>
                  <a:pt x="187" y="665"/>
                </a:lnTo>
                <a:lnTo>
                  <a:pt x="135" y="722"/>
                </a:lnTo>
                <a:lnTo>
                  <a:pt x="130" y="717"/>
                </a:lnTo>
                <a:lnTo>
                  <a:pt x="135" y="717"/>
                </a:lnTo>
                <a:lnTo>
                  <a:pt x="130" y="717"/>
                </a:lnTo>
                <a:lnTo>
                  <a:pt x="130" y="712"/>
                </a:lnTo>
                <a:lnTo>
                  <a:pt x="125" y="712"/>
                </a:lnTo>
                <a:lnTo>
                  <a:pt x="120" y="712"/>
                </a:lnTo>
                <a:lnTo>
                  <a:pt x="114" y="712"/>
                </a:lnTo>
                <a:lnTo>
                  <a:pt x="109" y="712"/>
                </a:lnTo>
                <a:lnTo>
                  <a:pt x="104" y="712"/>
                </a:lnTo>
                <a:lnTo>
                  <a:pt x="104" y="717"/>
                </a:lnTo>
                <a:lnTo>
                  <a:pt x="104" y="722"/>
                </a:lnTo>
                <a:lnTo>
                  <a:pt x="99" y="722"/>
                </a:lnTo>
                <a:lnTo>
                  <a:pt x="104" y="727"/>
                </a:lnTo>
                <a:lnTo>
                  <a:pt x="99" y="727"/>
                </a:lnTo>
                <a:lnTo>
                  <a:pt x="104" y="727"/>
                </a:lnTo>
                <a:lnTo>
                  <a:pt x="99" y="733"/>
                </a:lnTo>
                <a:lnTo>
                  <a:pt x="104" y="733"/>
                </a:lnTo>
                <a:lnTo>
                  <a:pt x="99" y="738"/>
                </a:lnTo>
                <a:lnTo>
                  <a:pt x="104" y="738"/>
                </a:lnTo>
                <a:lnTo>
                  <a:pt x="109" y="738"/>
                </a:lnTo>
                <a:lnTo>
                  <a:pt x="109" y="743"/>
                </a:lnTo>
                <a:lnTo>
                  <a:pt x="109" y="738"/>
                </a:lnTo>
                <a:lnTo>
                  <a:pt x="109" y="743"/>
                </a:lnTo>
                <a:lnTo>
                  <a:pt x="114" y="738"/>
                </a:lnTo>
                <a:lnTo>
                  <a:pt x="114" y="743"/>
                </a:lnTo>
                <a:lnTo>
                  <a:pt x="114" y="738"/>
                </a:lnTo>
                <a:lnTo>
                  <a:pt x="114" y="743"/>
                </a:lnTo>
                <a:lnTo>
                  <a:pt x="109" y="748"/>
                </a:lnTo>
                <a:lnTo>
                  <a:pt x="114" y="743"/>
                </a:lnTo>
                <a:lnTo>
                  <a:pt x="120" y="743"/>
                </a:lnTo>
                <a:lnTo>
                  <a:pt x="120" y="738"/>
                </a:lnTo>
                <a:lnTo>
                  <a:pt x="125" y="738"/>
                </a:lnTo>
                <a:lnTo>
                  <a:pt x="130" y="738"/>
                </a:lnTo>
                <a:lnTo>
                  <a:pt x="130" y="733"/>
                </a:lnTo>
                <a:lnTo>
                  <a:pt x="135" y="727"/>
                </a:lnTo>
                <a:lnTo>
                  <a:pt x="192" y="676"/>
                </a:lnTo>
                <a:lnTo>
                  <a:pt x="239" y="629"/>
                </a:lnTo>
                <a:lnTo>
                  <a:pt x="244" y="618"/>
                </a:lnTo>
                <a:lnTo>
                  <a:pt x="239" y="613"/>
                </a:lnTo>
                <a:lnTo>
                  <a:pt x="234" y="613"/>
                </a:lnTo>
                <a:lnTo>
                  <a:pt x="239" y="608"/>
                </a:lnTo>
                <a:lnTo>
                  <a:pt x="260" y="592"/>
                </a:lnTo>
                <a:lnTo>
                  <a:pt x="255" y="613"/>
                </a:lnTo>
                <a:lnTo>
                  <a:pt x="255" y="618"/>
                </a:lnTo>
                <a:lnTo>
                  <a:pt x="255" y="639"/>
                </a:lnTo>
                <a:lnTo>
                  <a:pt x="244" y="639"/>
                </a:lnTo>
                <a:lnTo>
                  <a:pt x="239" y="639"/>
                </a:lnTo>
                <a:lnTo>
                  <a:pt x="239" y="650"/>
                </a:lnTo>
                <a:lnTo>
                  <a:pt x="239" y="665"/>
                </a:lnTo>
                <a:lnTo>
                  <a:pt x="0" y="956"/>
                </a:lnTo>
                <a:lnTo>
                  <a:pt x="0" y="977"/>
                </a:lnTo>
                <a:lnTo>
                  <a:pt x="5" y="966"/>
                </a:lnTo>
                <a:lnTo>
                  <a:pt x="31" y="961"/>
                </a:lnTo>
                <a:lnTo>
                  <a:pt x="0" y="998"/>
                </a:lnTo>
                <a:lnTo>
                  <a:pt x="31" y="961"/>
                </a:lnTo>
                <a:lnTo>
                  <a:pt x="57" y="956"/>
                </a:lnTo>
                <a:lnTo>
                  <a:pt x="63" y="961"/>
                </a:lnTo>
                <a:lnTo>
                  <a:pt x="63" y="956"/>
                </a:lnTo>
                <a:lnTo>
                  <a:pt x="68" y="951"/>
                </a:lnTo>
                <a:lnTo>
                  <a:pt x="89" y="946"/>
                </a:lnTo>
                <a:lnTo>
                  <a:pt x="0" y="1044"/>
                </a:lnTo>
                <a:lnTo>
                  <a:pt x="0" y="1268"/>
                </a:lnTo>
                <a:lnTo>
                  <a:pt x="78" y="1221"/>
                </a:lnTo>
                <a:lnTo>
                  <a:pt x="52" y="1247"/>
                </a:lnTo>
                <a:lnTo>
                  <a:pt x="47" y="1252"/>
                </a:lnTo>
                <a:lnTo>
                  <a:pt x="11" y="1289"/>
                </a:lnTo>
                <a:lnTo>
                  <a:pt x="5" y="1289"/>
                </a:lnTo>
                <a:lnTo>
                  <a:pt x="5" y="1294"/>
                </a:lnTo>
                <a:lnTo>
                  <a:pt x="5" y="1289"/>
                </a:lnTo>
                <a:lnTo>
                  <a:pt x="0" y="1299"/>
                </a:lnTo>
                <a:lnTo>
                  <a:pt x="47" y="1252"/>
                </a:lnTo>
                <a:lnTo>
                  <a:pt x="47" y="1257"/>
                </a:lnTo>
                <a:lnTo>
                  <a:pt x="47" y="1252"/>
                </a:lnTo>
                <a:lnTo>
                  <a:pt x="52" y="1252"/>
                </a:lnTo>
                <a:lnTo>
                  <a:pt x="63" y="1247"/>
                </a:lnTo>
                <a:lnTo>
                  <a:pt x="63" y="1242"/>
                </a:lnTo>
                <a:lnTo>
                  <a:pt x="57" y="1247"/>
                </a:lnTo>
                <a:lnTo>
                  <a:pt x="52" y="1247"/>
                </a:lnTo>
                <a:lnTo>
                  <a:pt x="83" y="1221"/>
                </a:lnTo>
                <a:lnTo>
                  <a:pt x="120" y="1200"/>
                </a:lnTo>
                <a:lnTo>
                  <a:pt x="78" y="1252"/>
                </a:lnTo>
                <a:lnTo>
                  <a:pt x="0" y="1304"/>
                </a:lnTo>
                <a:lnTo>
                  <a:pt x="0" y="1309"/>
                </a:lnTo>
                <a:lnTo>
                  <a:pt x="68" y="1263"/>
                </a:lnTo>
                <a:lnTo>
                  <a:pt x="0" y="1346"/>
                </a:lnTo>
                <a:lnTo>
                  <a:pt x="0" y="1351"/>
                </a:lnTo>
                <a:lnTo>
                  <a:pt x="73" y="1283"/>
                </a:lnTo>
                <a:lnTo>
                  <a:pt x="73" y="1278"/>
                </a:lnTo>
                <a:lnTo>
                  <a:pt x="73" y="1283"/>
                </a:lnTo>
                <a:lnTo>
                  <a:pt x="83" y="1278"/>
                </a:lnTo>
                <a:lnTo>
                  <a:pt x="78" y="1278"/>
                </a:lnTo>
                <a:lnTo>
                  <a:pt x="140" y="1221"/>
                </a:lnTo>
                <a:lnTo>
                  <a:pt x="114" y="1257"/>
                </a:lnTo>
                <a:lnTo>
                  <a:pt x="47" y="1315"/>
                </a:lnTo>
                <a:lnTo>
                  <a:pt x="0" y="1351"/>
                </a:lnTo>
                <a:lnTo>
                  <a:pt x="0" y="1387"/>
                </a:lnTo>
                <a:lnTo>
                  <a:pt x="73" y="1335"/>
                </a:lnTo>
                <a:lnTo>
                  <a:pt x="125" y="1294"/>
                </a:lnTo>
                <a:lnTo>
                  <a:pt x="78" y="1341"/>
                </a:lnTo>
                <a:lnTo>
                  <a:pt x="208" y="1226"/>
                </a:lnTo>
                <a:lnTo>
                  <a:pt x="166" y="1283"/>
                </a:lnTo>
                <a:lnTo>
                  <a:pt x="161" y="1283"/>
                </a:lnTo>
                <a:lnTo>
                  <a:pt x="161" y="1289"/>
                </a:lnTo>
                <a:lnTo>
                  <a:pt x="161" y="1294"/>
                </a:lnTo>
                <a:lnTo>
                  <a:pt x="156" y="1294"/>
                </a:lnTo>
                <a:lnTo>
                  <a:pt x="104" y="1330"/>
                </a:lnTo>
                <a:lnTo>
                  <a:pt x="99" y="1330"/>
                </a:lnTo>
                <a:lnTo>
                  <a:pt x="94" y="1335"/>
                </a:lnTo>
                <a:lnTo>
                  <a:pt x="89" y="1335"/>
                </a:lnTo>
                <a:lnTo>
                  <a:pt x="89" y="1341"/>
                </a:lnTo>
                <a:lnTo>
                  <a:pt x="57" y="1361"/>
                </a:lnTo>
                <a:lnTo>
                  <a:pt x="42" y="1372"/>
                </a:lnTo>
                <a:lnTo>
                  <a:pt x="37" y="1372"/>
                </a:lnTo>
                <a:lnTo>
                  <a:pt x="31" y="1372"/>
                </a:lnTo>
                <a:lnTo>
                  <a:pt x="21" y="1377"/>
                </a:lnTo>
                <a:lnTo>
                  <a:pt x="26" y="1377"/>
                </a:lnTo>
                <a:lnTo>
                  <a:pt x="21" y="1382"/>
                </a:lnTo>
                <a:lnTo>
                  <a:pt x="26" y="1382"/>
                </a:lnTo>
                <a:lnTo>
                  <a:pt x="21" y="1387"/>
                </a:lnTo>
                <a:lnTo>
                  <a:pt x="21" y="1382"/>
                </a:lnTo>
                <a:lnTo>
                  <a:pt x="16" y="1387"/>
                </a:lnTo>
                <a:lnTo>
                  <a:pt x="11" y="1387"/>
                </a:lnTo>
                <a:lnTo>
                  <a:pt x="5" y="1392"/>
                </a:lnTo>
                <a:lnTo>
                  <a:pt x="0" y="1398"/>
                </a:lnTo>
                <a:lnTo>
                  <a:pt x="0" y="1418"/>
                </a:lnTo>
                <a:lnTo>
                  <a:pt x="99" y="1361"/>
                </a:lnTo>
                <a:lnTo>
                  <a:pt x="99" y="1356"/>
                </a:lnTo>
                <a:lnTo>
                  <a:pt x="104" y="1356"/>
                </a:lnTo>
                <a:lnTo>
                  <a:pt x="120" y="1346"/>
                </a:lnTo>
                <a:lnTo>
                  <a:pt x="89" y="1392"/>
                </a:lnTo>
                <a:lnTo>
                  <a:pt x="83" y="1392"/>
                </a:lnTo>
                <a:lnTo>
                  <a:pt x="83" y="1398"/>
                </a:lnTo>
                <a:lnTo>
                  <a:pt x="5" y="1507"/>
                </a:lnTo>
                <a:lnTo>
                  <a:pt x="63" y="1429"/>
                </a:lnTo>
                <a:lnTo>
                  <a:pt x="68" y="1429"/>
                </a:lnTo>
                <a:lnTo>
                  <a:pt x="78" y="1424"/>
                </a:lnTo>
                <a:lnTo>
                  <a:pt x="78" y="1418"/>
                </a:lnTo>
                <a:lnTo>
                  <a:pt x="68" y="1424"/>
                </a:lnTo>
                <a:lnTo>
                  <a:pt x="83" y="1403"/>
                </a:lnTo>
                <a:lnTo>
                  <a:pt x="89" y="1403"/>
                </a:lnTo>
                <a:lnTo>
                  <a:pt x="94" y="1403"/>
                </a:lnTo>
                <a:lnTo>
                  <a:pt x="99" y="1398"/>
                </a:lnTo>
                <a:lnTo>
                  <a:pt x="99" y="1392"/>
                </a:lnTo>
                <a:lnTo>
                  <a:pt x="104" y="1392"/>
                </a:lnTo>
                <a:lnTo>
                  <a:pt x="99" y="1392"/>
                </a:lnTo>
                <a:lnTo>
                  <a:pt x="104" y="1392"/>
                </a:lnTo>
                <a:lnTo>
                  <a:pt x="99" y="1392"/>
                </a:lnTo>
                <a:lnTo>
                  <a:pt x="99" y="1387"/>
                </a:lnTo>
                <a:lnTo>
                  <a:pt x="94" y="1387"/>
                </a:lnTo>
                <a:lnTo>
                  <a:pt x="135" y="1341"/>
                </a:lnTo>
                <a:lnTo>
                  <a:pt x="135" y="1335"/>
                </a:lnTo>
                <a:lnTo>
                  <a:pt x="140" y="1335"/>
                </a:lnTo>
                <a:lnTo>
                  <a:pt x="146" y="1330"/>
                </a:lnTo>
                <a:lnTo>
                  <a:pt x="2276" y="2364"/>
                </a:lnTo>
                <a:lnTo>
                  <a:pt x="499" y="1205"/>
                </a:lnTo>
                <a:lnTo>
                  <a:pt x="483" y="1216"/>
                </a:lnTo>
                <a:lnTo>
                  <a:pt x="494" y="1211"/>
                </a:lnTo>
                <a:lnTo>
                  <a:pt x="499" y="1200"/>
                </a:lnTo>
                <a:lnTo>
                  <a:pt x="504" y="1205"/>
                </a:lnTo>
                <a:lnTo>
                  <a:pt x="499" y="1205"/>
                </a:lnTo>
                <a:lnTo>
                  <a:pt x="2276" y="2364"/>
                </a:lnTo>
                <a:lnTo>
                  <a:pt x="499" y="1200"/>
                </a:lnTo>
                <a:lnTo>
                  <a:pt x="504" y="1195"/>
                </a:lnTo>
                <a:lnTo>
                  <a:pt x="504" y="1200"/>
                </a:lnTo>
                <a:lnTo>
                  <a:pt x="499" y="1200"/>
                </a:lnTo>
                <a:lnTo>
                  <a:pt x="2276" y="2364"/>
                </a:lnTo>
                <a:lnTo>
                  <a:pt x="785" y="618"/>
                </a:lnTo>
                <a:lnTo>
                  <a:pt x="785" y="629"/>
                </a:lnTo>
                <a:lnTo>
                  <a:pt x="785" y="634"/>
                </a:lnTo>
                <a:lnTo>
                  <a:pt x="790" y="748"/>
                </a:lnTo>
                <a:lnTo>
                  <a:pt x="790" y="753"/>
                </a:lnTo>
                <a:lnTo>
                  <a:pt x="785" y="753"/>
                </a:lnTo>
                <a:lnTo>
                  <a:pt x="790" y="753"/>
                </a:lnTo>
                <a:lnTo>
                  <a:pt x="785" y="816"/>
                </a:lnTo>
                <a:lnTo>
                  <a:pt x="785" y="795"/>
                </a:lnTo>
                <a:lnTo>
                  <a:pt x="779" y="774"/>
                </a:lnTo>
                <a:lnTo>
                  <a:pt x="779" y="696"/>
                </a:lnTo>
                <a:lnTo>
                  <a:pt x="774" y="582"/>
                </a:lnTo>
                <a:lnTo>
                  <a:pt x="779" y="582"/>
                </a:lnTo>
                <a:lnTo>
                  <a:pt x="785" y="618"/>
                </a:lnTo>
                <a:lnTo>
                  <a:pt x="2276" y="2364"/>
                </a:lnTo>
                <a:lnTo>
                  <a:pt x="779" y="577"/>
                </a:lnTo>
                <a:lnTo>
                  <a:pt x="774" y="577"/>
                </a:lnTo>
                <a:lnTo>
                  <a:pt x="774" y="582"/>
                </a:lnTo>
                <a:lnTo>
                  <a:pt x="769" y="535"/>
                </a:lnTo>
                <a:lnTo>
                  <a:pt x="764" y="515"/>
                </a:lnTo>
                <a:lnTo>
                  <a:pt x="764" y="478"/>
                </a:lnTo>
                <a:lnTo>
                  <a:pt x="779" y="577"/>
                </a:lnTo>
                <a:lnTo>
                  <a:pt x="2276" y="2364"/>
                </a:lnTo>
                <a:lnTo>
                  <a:pt x="728" y="556"/>
                </a:lnTo>
                <a:lnTo>
                  <a:pt x="738" y="551"/>
                </a:lnTo>
                <a:lnTo>
                  <a:pt x="738" y="546"/>
                </a:lnTo>
                <a:lnTo>
                  <a:pt x="738" y="587"/>
                </a:lnTo>
                <a:lnTo>
                  <a:pt x="728" y="556"/>
                </a:lnTo>
                <a:lnTo>
                  <a:pt x="2276" y="2364"/>
                </a:lnTo>
                <a:lnTo>
                  <a:pt x="728" y="1013"/>
                </a:lnTo>
                <a:lnTo>
                  <a:pt x="728" y="1013"/>
                </a:lnTo>
                <a:lnTo>
                  <a:pt x="728" y="1018"/>
                </a:lnTo>
                <a:lnTo>
                  <a:pt x="728" y="1013"/>
                </a:lnTo>
                <a:lnTo>
                  <a:pt x="2276" y="2364"/>
                </a:lnTo>
                <a:lnTo>
                  <a:pt x="509" y="857"/>
                </a:lnTo>
                <a:lnTo>
                  <a:pt x="504" y="863"/>
                </a:lnTo>
                <a:lnTo>
                  <a:pt x="504" y="857"/>
                </a:lnTo>
                <a:lnTo>
                  <a:pt x="509" y="857"/>
                </a:lnTo>
                <a:lnTo>
                  <a:pt x="2276" y="2364"/>
                </a:lnTo>
                <a:lnTo>
                  <a:pt x="509" y="1065"/>
                </a:lnTo>
                <a:lnTo>
                  <a:pt x="520" y="1060"/>
                </a:lnTo>
                <a:lnTo>
                  <a:pt x="504" y="1070"/>
                </a:lnTo>
                <a:lnTo>
                  <a:pt x="509" y="1065"/>
                </a:lnTo>
                <a:lnTo>
                  <a:pt x="2276" y="2364"/>
                </a:lnTo>
                <a:lnTo>
                  <a:pt x="494" y="1076"/>
                </a:lnTo>
                <a:lnTo>
                  <a:pt x="520" y="1070"/>
                </a:lnTo>
                <a:lnTo>
                  <a:pt x="489" y="1081"/>
                </a:lnTo>
                <a:lnTo>
                  <a:pt x="494" y="1076"/>
                </a:lnTo>
                <a:lnTo>
                  <a:pt x="2276" y="2364"/>
                </a:lnTo>
                <a:lnTo>
                  <a:pt x="483" y="1086"/>
                </a:lnTo>
                <a:lnTo>
                  <a:pt x="546" y="1070"/>
                </a:lnTo>
                <a:lnTo>
                  <a:pt x="504" y="1091"/>
                </a:lnTo>
                <a:lnTo>
                  <a:pt x="546" y="1081"/>
                </a:lnTo>
                <a:lnTo>
                  <a:pt x="447" y="1117"/>
                </a:lnTo>
                <a:lnTo>
                  <a:pt x="483" y="1086"/>
                </a:lnTo>
                <a:lnTo>
                  <a:pt x="2276" y="2364"/>
                </a:lnTo>
                <a:lnTo>
                  <a:pt x="395" y="1112"/>
                </a:lnTo>
                <a:lnTo>
                  <a:pt x="400" y="1107"/>
                </a:lnTo>
                <a:lnTo>
                  <a:pt x="400" y="1112"/>
                </a:lnTo>
                <a:lnTo>
                  <a:pt x="400" y="1107"/>
                </a:lnTo>
                <a:lnTo>
                  <a:pt x="400" y="1112"/>
                </a:lnTo>
                <a:lnTo>
                  <a:pt x="395" y="1112"/>
                </a:lnTo>
                <a:lnTo>
                  <a:pt x="2276" y="2364"/>
                </a:lnTo>
                <a:lnTo>
                  <a:pt x="421" y="1044"/>
                </a:lnTo>
                <a:lnTo>
                  <a:pt x="416" y="1055"/>
                </a:lnTo>
                <a:lnTo>
                  <a:pt x="390" y="1070"/>
                </a:lnTo>
                <a:lnTo>
                  <a:pt x="421" y="1044"/>
                </a:lnTo>
                <a:lnTo>
                  <a:pt x="2276" y="2364"/>
                </a:lnTo>
                <a:lnTo>
                  <a:pt x="317" y="733"/>
                </a:lnTo>
                <a:lnTo>
                  <a:pt x="322" y="727"/>
                </a:lnTo>
                <a:lnTo>
                  <a:pt x="322" y="733"/>
                </a:lnTo>
                <a:lnTo>
                  <a:pt x="317" y="727"/>
                </a:lnTo>
                <a:lnTo>
                  <a:pt x="317" y="733"/>
                </a:lnTo>
                <a:lnTo>
                  <a:pt x="2276" y="2364"/>
                </a:lnTo>
                <a:lnTo>
                  <a:pt x="281" y="546"/>
                </a:lnTo>
                <a:lnTo>
                  <a:pt x="281" y="540"/>
                </a:lnTo>
                <a:lnTo>
                  <a:pt x="286" y="546"/>
                </a:lnTo>
                <a:lnTo>
                  <a:pt x="281" y="551"/>
                </a:lnTo>
                <a:lnTo>
                  <a:pt x="281" y="546"/>
                </a:lnTo>
                <a:lnTo>
                  <a:pt x="2276" y="2364"/>
                </a:lnTo>
                <a:lnTo>
                  <a:pt x="270" y="582"/>
                </a:lnTo>
                <a:lnTo>
                  <a:pt x="281" y="577"/>
                </a:lnTo>
                <a:lnTo>
                  <a:pt x="286" y="603"/>
                </a:lnTo>
                <a:lnTo>
                  <a:pt x="281" y="613"/>
                </a:lnTo>
                <a:lnTo>
                  <a:pt x="276" y="618"/>
                </a:lnTo>
                <a:lnTo>
                  <a:pt x="265" y="613"/>
                </a:lnTo>
                <a:lnTo>
                  <a:pt x="270" y="582"/>
                </a:lnTo>
                <a:lnTo>
                  <a:pt x="2276" y="2364"/>
                </a:lnTo>
                <a:lnTo>
                  <a:pt x="260" y="629"/>
                </a:lnTo>
                <a:lnTo>
                  <a:pt x="265" y="634"/>
                </a:lnTo>
                <a:lnTo>
                  <a:pt x="260" y="644"/>
                </a:lnTo>
                <a:lnTo>
                  <a:pt x="255" y="639"/>
                </a:lnTo>
                <a:lnTo>
                  <a:pt x="260" y="629"/>
                </a:lnTo>
                <a:lnTo>
                  <a:pt x="2276" y="2364"/>
                </a:lnTo>
                <a:lnTo>
                  <a:pt x="244" y="696"/>
                </a:lnTo>
                <a:lnTo>
                  <a:pt x="286" y="644"/>
                </a:lnTo>
                <a:lnTo>
                  <a:pt x="281" y="676"/>
                </a:lnTo>
                <a:lnTo>
                  <a:pt x="234" y="727"/>
                </a:lnTo>
                <a:lnTo>
                  <a:pt x="244" y="696"/>
                </a:lnTo>
                <a:lnTo>
                  <a:pt x="2276" y="2364"/>
                </a:lnTo>
                <a:lnTo>
                  <a:pt x="11" y="961"/>
                </a:lnTo>
                <a:lnTo>
                  <a:pt x="239" y="702"/>
                </a:lnTo>
                <a:lnTo>
                  <a:pt x="229" y="733"/>
                </a:lnTo>
                <a:lnTo>
                  <a:pt x="192" y="769"/>
                </a:lnTo>
                <a:lnTo>
                  <a:pt x="187" y="769"/>
                </a:lnTo>
                <a:lnTo>
                  <a:pt x="172" y="774"/>
                </a:lnTo>
                <a:lnTo>
                  <a:pt x="172" y="779"/>
                </a:lnTo>
                <a:lnTo>
                  <a:pt x="177" y="785"/>
                </a:lnTo>
                <a:lnTo>
                  <a:pt x="161" y="800"/>
                </a:lnTo>
                <a:lnTo>
                  <a:pt x="52" y="940"/>
                </a:lnTo>
                <a:lnTo>
                  <a:pt x="11" y="961"/>
                </a:lnTo>
                <a:lnTo>
                  <a:pt x="2276" y="2364"/>
                </a:lnTo>
                <a:lnTo>
                  <a:pt x="224" y="743"/>
                </a:lnTo>
                <a:lnTo>
                  <a:pt x="213" y="774"/>
                </a:lnTo>
                <a:lnTo>
                  <a:pt x="198" y="774"/>
                </a:lnTo>
                <a:lnTo>
                  <a:pt x="224" y="743"/>
                </a:lnTo>
                <a:lnTo>
                  <a:pt x="2276" y="2364"/>
                </a:lnTo>
                <a:lnTo>
                  <a:pt x="135" y="883"/>
                </a:lnTo>
                <a:lnTo>
                  <a:pt x="114" y="899"/>
                </a:lnTo>
                <a:lnTo>
                  <a:pt x="52" y="935"/>
                </a:lnTo>
                <a:lnTo>
                  <a:pt x="182" y="790"/>
                </a:lnTo>
                <a:lnTo>
                  <a:pt x="192" y="795"/>
                </a:lnTo>
                <a:lnTo>
                  <a:pt x="198" y="795"/>
                </a:lnTo>
                <a:lnTo>
                  <a:pt x="203" y="790"/>
                </a:lnTo>
                <a:lnTo>
                  <a:pt x="192" y="821"/>
                </a:lnTo>
                <a:lnTo>
                  <a:pt x="213" y="785"/>
                </a:lnTo>
                <a:lnTo>
                  <a:pt x="218" y="774"/>
                </a:lnTo>
                <a:lnTo>
                  <a:pt x="234" y="738"/>
                </a:lnTo>
                <a:lnTo>
                  <a:pt x="281" y="681"/>
                </a:lnTo>
                <a:lnTo>
                  <a:pt x="260" y="738"/>
                </a:lnTo>
                <a:lnTo>
                  <a:pt x="255" y="738"/>
                </a:lnTo>
                <a:lnTo>
                  <a:pt x="244" y="748"/>
                </a:lnTo>
                <a:lnTo>
                  <a:pt x="250" y="748"/>
                </a:lnTo>
                <a:lnTo>
                  <a:pt x="255" y="743"/>
                </a:lnTo>
                <a:lnTo>
                  <a:pt x="229" y="779"/>
                </a:lnTo>
                <a:lnTo>
                  <a:pt x="198" y="821"/>
                </a:lnTo>
                <a:lnTo>
                  <a:pt x="192" y="826"/>
                </a:lnTo>
                <a:lnTo>
                  <a:pt x="192" y="821"/>
                </a:lnTo>
                <a:lnTo>
                  <a:pt x="187" y="826"/>
                </a:lnTo>
                <a:lnTo>
                  <a:pt x="135" y="883"/>
                </a:lnTo>
                <a:lnTo>
                  <a:pt x="2276" y="2364"/>
                </a:lnTo>
                <a:lnTo>
                  <a:pt x="213" y="951"/>
                </a:lnTo>
                <a:lnTo>
                  <a:pt x="218" y="946"/>
                </a:lnTo>
                <a:lnTo>
                  <a:pt x="213" y="946"/>
                </a:lnTo>
                <a:lnTo>
                  <a:pt x="218" y="946"/>
                </a:lnTo>
                <a:lnTo>
                  <a:pt x="213" y="951"/>
                </a:lnTo>
                <a:lnTo>
                  <a:pt x="2276" y="2364"/>
                </a:lnTo>
                <a:lnTo>
                  <a:pt x="203" y="1174"/>
                </a:lnTo>
                <a:lnTo>
                  <a:pt x="198" y="1169"/>
                </a:lnTo>
                <a:lnTo>
                  <a:pt x="192" y="1169"/>
                </a:lnTo>
                <a:lnTo>
                  <a:pt x="192" y="1174"/>
                </a:lnTo>
                <a:lnTo>
                  <a:pt x="187" y="1174"/>
                </a:lnTo>
                <a:lnTo>
                  <a:pt x="187" y="1179"/>
                </a:lnTo>
                <a:lnTo>
                  <a:pt x="192" y="1179"/>
                </a:lnTo>
                <a:lnTo>
                  <a:pt x="198" y="1179"/>
                </a:lnTo>
                <a:lnTo>
                  <a:pt x="192" y="1185"/>
                </a:lnTo>
                <a:lnTo>
                  <a:pt x="172" y="1195"/>
                </a:lnTo>
                <a:lnTo>
                  <a:pt x="187" y="1185"/>
                </a:lnTo>
                <a:lnTo>
                  <a:pt x="146" y="1226"/>
                </a:lnTo>
                <a:lnTo>
                  <a:pt x="172" y="1195"/>
                </a:lnTo>
                <a:lnTo>
                  <a:pt x="229" y="1117"/>
                </a:lnTo>
                <a:lnTo>
                  <a:pt x="281" y="1076"/>
                </a:lnTo>
                <a:lnTo>
                  <a:pt x="333" y="1029"/>
                </a:lnTo>
                <a:lnTo>
                  <a:pt x="374" y="977"/>
                </a:lnTo>
                <a:lnTo>
                  <a:pt x="379" y="977"/>
                </a:lnTo>
                <a:lnTo>
                  <a:pt x="307" y="1060"/>
                </a:lnTo>
                <a:lnTo>
                  <a:pt x="239" y="1138"/>
                </a:lnTo>
                <a:lnTo>
                  <a:pt x="234" y="1138"/>
                </a:lnTo>
                <a:lnTo>
                  <a:pt x="213" y="1164"/>
                </a:lnTo>
                <a:lnTo>
                  <a:pt x="213" y="1159"/>
                </a:lnTo>
                <a:lnTo>
                  <a:pt x="203" y="1159"/>
                </a:lnTo>
                <a:lnTo>
                  <a:pt x="208" y="1164"/>
                </a:lnTo>
                <a:lnTo>
                  <a:pt x="213" y="1164"/>
                </a:lnTo>
                <a:lnTo>
                  <a:pt x="203" y="1174"/>
                </a:lnTo>
                <a:lnTo>
                  <a:pt x="2276" y="2364"/>
                </a:lnTo>
                <a:lnTo>
                  <a:pt x="270" y="1164"/>
                </a:lnTo>
                <a:lnTo>
                  <a:pt x="250" y="1205"/>
                </a:lnTo>
                <a:lnTo>
                  <a:pt x="244" y="1226"/>
                </a:lnTo>
                <a:lnTo>
                  <a:pt x="250" y="1221"/>
                </a:lnTo>
                <a:lnTo>
                  <a:pt x="255" y="1221"/>
                </a:lnTo>
                <a:lnTo>
                  <a:pt x="255" y="1216"/>
                </a:lnTo>
                <a:lnTo>
                  <a:pt x="255" y="1211"/>
                </a:lnTo>
                <a:lnTo>
                  <a:pt x="281" y="1179"/>
                </a:lnTo>
                <a:lnTo>
                  <a:pt x="343" y="1107"/>
                </a:lnTo>
                <a:lnTo>
                  <a:pt x="400" y="1081"/>
                </a:lnTo>
                <a:lnTo>
                  <a:pt x="364" y="1128"/>
                </a:lnTo>
                <a:lnTo>
                  <a:pt x="265" y="1211"/>
                </a:lnTo>
                <a:lnTo>
                  <a:pt x="182" y="1278"/>
                </a:lnTo>
                <a:lnTo>
                  <a:pt x="270" y="1164"/>
                </a:lnTo>
                <a:lnTo>
                  <a:pt x="2276" y="2364"/>
                </a:lnTo>
                <a:lnTo>
                  <a:pt x="327" y="1143"/>
                </a:lnTo>
                <a:lnTo>
                  <a:pt x="317" y="1148"/>
                </a:lnTo>
                <a:lnTo>
                  <a:pt x="322" y="1148"/>
                </a:lnTo>
                <a:lnTo>
                  <a:pt x="327" y="1153"/>
                </a:lnTo>
                <a:lnTo>
                  <a:pt x="333" y="1148"/>
                </a:lnTo>
                <a:lnTo>
                  <a:pt x="333" y="1143"/>
                </a:lnTo>
                <a:lnTo>
                  <a:pt x="327" y="1143"/>
                </a:lnTo>
                <a:lnTo>
                  <a:pt x="2276" y="2364"/>
                </a:lnTo>
                <a:lnTo>
                  <a:pt x="909" y="390"/>
                </a:lnTo>
                <a:lnTo>
                  <a:pt x="904" y="395"/>
                </a:lnTo>
                <a:lnTo>
                  <a:pt x="904" y="390"/>
                </a:lnTo>
                <a:lnTo>
                  <a:pt x="904" y="395"/>
                </a:lnTo>
                <a:lnTo>
                  <a:pt x="899" y="395"/>
                </a:lnTo>
                <a:lnTo>
                  <a:pt x="904" y="395"/>
                </a:lnTo>
                <a:lnTo>
                  <a:pt x="909" y="390"/>
                </a:lnTo>
                <a:lnTo>
                  <a:pt x="2276" y="2364"/>
                </a:lnTo>
                <a:lnTo>
                  <a:pt x="343" y="2213"/>
                </a:lnTo>
                <a:lnTo>
                  <a:pt x="338" y="2234"/>
                </a:lnTo>
                <a:lnTo>
                  <a:pt x="333" y="2234"/>
                </a:lnTo>
                <a:lnTo>
                  <a:pt x="333" y="2224"/>
                </a:lnTo>
                <a:lnTo>
                  <a:pt x="327" y="2244"/>
                </a:lnTo>
                <a:lnTo>
                  <a:pt x="338" y="2234"/>
                </a:lnTo>
                <a:lnTo>
                  <a:pt x="343" y="2213"/>
                </a:lnTo>
                <a:lnTo>
                  <a:pt x="2276" y="2364"/>
                </a:lnTo>
                <a:lnTo>
                  <a:pt x="364" y="1252"/>
                </a:lnTo>
                <a:lnTo>
                  <a:pt x="369" y="1252"/>
                </a:lnTo>
                <a:lnTo>
                  <a:pt x="369" y="1247"/>
                </a:lnTo>
                <a:lnTo>
                  <a:pt x="369" y="1242"/>
                </a:lnTo>
                <a:lnTo>
                  <a:pt x="364" y="1242"/>
                </a:lnTo>
                <a:lnTo>
                  <a:pt x="364" y="1237"/>
                </a:lnTo>
                <a:lnTo>
                  <a:pt x="353" y="1242"/>
                </a:lnTo>
                <a:lnTo>
                  <a:pt x="348" y="1247"/>
                </a:lnTo>
                <a:lnTo>
                  <a:pt x="348" y="1252"/>
                </a:lnTo>
                <a:lnTo>
                  <a:pt x="348" y="1247"/>
                </a:lnTo>
                <a:lnTo>
                  <a:pt x="348" y="1252"/>
                </a:lnTo>
                <a:lnTo>
                  <a:pt x="353" y="1252"/>
                </a:lnTo>
                <a:lnTo>
                  <a:pt x="348" y="1252"/>
                </a:lnTo>
                <a:lnTo>
                  <a:pt x="353" y="1252"/>
                </a:lnTo>
                <a:lnTo>
                  <a:pt x="359" y="1252"/>
                </a:lnTo>
                <a:lnTo>
                  <a:pt x="353" y="1252"/>
                </a:lnTo>
                <a:lnTo>
                  <a:pt x="359" y="1252"/>
                </a:lnTo>
                <a:lnTo>
                  <a:pt x="353" y="1252"/>
                </a:lnTo>
                <a:lnTo>
                  <a:pt x="359" y="1252"/>
                </a:lnTo>
                <a:lnTo>
                  <a:pt x="353" y="1257"/>
                </a:lnTo>
                <a:lnTo>
                  <a:pt x="359" y="1252"/>
                </a:lnTo>
                <a:lnTo>
                  <a:pt x="359" y="1257"/>
                </a:lnTo>
                <a:lnTo>
                  <a:pt x="364" y="1252"/>
                </a:lnTo>
                <a:lnTo>
                  <a:pt x="2276" y="2364"/>
                </a:lnTo>
                <a:lnTo>
                  <a:pt x="338" y="1382"/>
                </a:lnTo>
                <a:lnTo>
                  <a:pt x="333" y="1387"/>
                </a:lnTo>
                <a:lnTo>
                  <a:pt x="338" y="1387"/>
                </a:lnTo>
                <a:lnTo>
                  <a:pt x="343" y="1382"/>
                </a:lnTo>
                <a:lnTo>
                  <a:pt x="338" y="1382"/>
                </a:lnTo>
                <a:lnTo>
                  <a:pt x="2276" y="2364"/>
                </a:lnTo>
                <a:lnTo>
                  <a:pt x="333" y="1974"/>
                </a:lnTo>
                <a:lnTo>
                  <a:pt x="338" y="1912"/>
                </a:lnTo>
                <a:lnTo>
                  <a:pt x="333" y="1922"/>
                </a:lnTo>
                <a:lnTo>
                  <a:pt x="333" y="1938"/>
                </a:lnTo>
                <a:lnTo>
                  <a:pt x="333" y="1974"/>
                </a:lnTo>
                <a:lnTo>
                  <a:pt x="2276" y="2364"/>
                </a:lnTo>
                <a:lnTo>
                  <a:pt x="333" y="1335"/>
                </a:lnTo>
                <a:lnTo>
                  <a:pt x="327" y="1341"/>
                </a:lnTo>
                <a:lnTo>
                  <a:pt x="333" y="1341"/>
                </a:lnTo>
                <a:lnTo>
                  <a:pt x="333" y="1335"/>
                </a:lnTo>
                <a:lnTo>
                  <a:pt x="2276" y="2364"/>
                </a:lnTo>
                <a:lnTo>
                  <a:pt x="343" y="1335"/>
                </a:lnTo>
                <a:lnTo>
                  <a:pt x="338" y="1335"/>
                </a:lnTo>
                <a:lnTo>
                  <a:pt x="333" y="1341"/>
                </a:lnTo>
                <a:lnTo>
                  <a:pt x="338" y="1341"/>
                </a:lnTo>
                <a:lnTo>
                  <a:pt x="343" y="1335"/>
                </a:lnTo>
                <a:lnTo>
                  <a:pt x="2276" y="2364"/>
                </a:lnTo>
                <a:lnTo>
                  <a:pt x="327" y="1974"/>
                </a:lnTo>
                <a:lnTo>
                  <a:pt x="327" y="1990"/>
                </a:lnTo>
                <a:lnTo>
                  <a:pt x="333" y="1979"/>
                </a:lnTo>
                <a:lnTo>
                  <a:pt x="327" y="1974"/>
                </a:lnTo>
                <a:lnTo>
                  <a:pt x="2276" y="2364"/>
                </a:lnTo>
                <a:lnTo>
                  <a:pt x="333" y="1330"/>
                </a:lnTo>
                <a:lnTo>
                  <a:pt x="327" y="1330"/>
                </a:lnTo>
                <a:lnTo>
                  <a:pt x="322" y="1335"/>
                </a:lnTo>
                <a:lnTo>
                  <a:pt x="327" y="1335"/>
                </a:lnTo>
                <a:lnTo>
                  <a:pt x="333" y="1335"/>
                </a:lnTo>
                <a:lnTo>
                  <a:pt x="333" y="1330"/>
                </a:lnTo>
                <a:lnTo>
                  <a:pt x="2276" y="2364"/>
                </a:lnTo>
                <a:lnTo>
                  <a:pt x="463" y="1122"/>
                </a:lnTo>
                <a:lnTo>
                  <a:pt x="463" y="1128"/>
                </a:lnTo>
                <a:lnTo>
                  <a:pt x="468" y="1122"/>
                </a:lnTo>
                <a:lnTo>
                  <a:pt x="473" y="1117"/>
                </a:lnTo>
                <a:lnTo>
                  <a:pt x="478" y="1112"/>
                </a:lnTo>
                <a:lnTo>
                  <a:pt x="483" y="1112"/>
                </a:lnTo>
                <a:lnTo>
                  <a:pt x="483" y="1107"/>
                </a:lnTo>
                <a:lnTo>
                  <a:pt x="478" y="1112"/>
                </a:lnTo>
                <a:lnTo>
                  <a:pt x="468" y="1117"/>
                </a:lnTo>
                <a:lnTo>
                  <a:pt x="463" y="1122"/>
                </a:lnTo>
                <a:lnTo>
                  <a:pt x="2276" y="2364"/>
                </a:lnTo>
                <a:lnTo>
                  <a:pt x="447" y="1221"/>
                </a:lnTo>
                <a:lnTo>
                  <a:pt x="452" y="1221"/>
                </a:lnTo>
                <a:lnTo>
                  <a:pt x="457" y="1221"/>
                </a:lnTo>
                <a:lnTo>
                  <a:pt x="457" y="1216"/>
                </a:lnTo>
                <a:lnTo>
                  <a:pt x="463" y="1216"/>
                </a:lnTo>
                <a:lnTo>
                  <a:pt x="457" y="1211"/>
                </a:lnTo>
                <a:lnTo>
                  <a:pt x="452" y="1211"/>
                </a:lnTo>
                <a:lnTo>
                  <a:pt x="447" y="1216"/>
                </a:lnTo>
                <a:lnTo>
                  <a:pt x="447" y="1221"/>
                </a:lnTo>
                <a:lnTo>
                  <a:pt x="2276" y="2364"/>
                </a:lnTo>
                <a:lnTo>
                  <a:pt x="379" y="1320"/>
                </a:lnTo>
                <a:lnTo>
                  <a:pt x="385" y="1315"/>
                </a:lnTo>
                <a:lnTo>
                  <a:pt x="374" y="1315"/>
                </a:lnTo>
                <a:lnTo>
                  <a:pt x="374" y="1320"/>
                </a:lnTo>
                <a:lnTo>
                  <a:pt x="379" y="1320"/>
                </a:lnTo>
                <a:lnTo>
                  <a:pt x="2276" y="2364"/>
                </a:lnTo>
                <a:lnTo>
                  <a:pt x="379" y="1372"/>
                </a:lnTo>
                <a:lnTo>
                  <a:pt x="390" y="1366"/>
                </a:lnTo>
                <a:lnTo>
                  <a:pt x="390" y="1361"/>
                </a:lnTo>
                <a:lnTo>
                  <a:pt x="379" y="1372"/>
                </a:lnTo>
                <a:lnTo>
                  <a:pt x="2276" y="2364"/>
                </a:lnTo>
                <a:lnTo>
                  <a:pt x="395" y="1325"/>
                </a:lnTo>
                <a:lnTo>
                  <a:pt x="390" y="1320"/>
                </a:lnTo>
                <a:lnTo>
                  <a:pt x="385" y="1320"/>
                </a:lnTo>
                <a:lnTo>
                  <a:pt x="379" y="1325"/>
                </a:lnTo>
                <a:lnTo>
                  <a:pt x="374" y="1330"/>
                </a:lnTo>
                <a:lnTo>
                  <a:pt x="379" y="1330"/>
                </a:lnTo>
                <a:lnTo>
                  <a:pt x="374" y="1330"/>
                </a:lnTo>
                <a:lnTo>
                  <a:pt x="374" y="1335"/>
                </a:lnTo>
                <a:lnTo>
                  <a:pt x="379" y="1330"/>
                </a:lnTo>
                <a:lnTo>
                  <a:pt x="374" y="1335"/>
                </a:lnTo>
                <a:lnTo>
                  <a:pt x="379" y="1335"/>
                </a:lnTo>
                <a:lnTo>
                  <a:pt x="385" y="1335"/>
                </a:lnTo>
                <a:lnTo>
                  <a:pt x="385" y="1330"/>
                </a:lnTo>
                <a:lnTo>
                  <a:pt x="390" y="1330"/>
                </a:lnTo>
                <a:lnTo>
                  <a:pt x="390" y="1325"/>
                </a:lnTo>
                <a:lnTo>
                  <a:pt x="395" y="1325"/>
                </a:lnTo>
                <a:lnTo>
                  <a:pt x="2276" y="2364"/>
                </a:lnTo>
                <a:lnTo>
                  <a:pt x="395" y="1283"/>
                </a:lnTo>
                <a:lnTo>
                  <a:pt x="390" y="1278"/>
                </a:lnTo>
                <a:lnTo>
                  <a:pt x="385" y="1278"/>
                </a:lnTo>
                <a:lnTo>
                  <a:pt x="385" y="1283"/>
                </a:lnTo>
                <a:lnTo>
                  <a:pt x="379" y="1283"/>
                </a:lnTo>
                <a:lnTo>
                  <a:pt x="374" y="1283"/>
                </a:lnTo>
                <a:lnTo>
                  <a:pt x="369" y="1289"/>
                </a:lnTo>
                <a:lnTo>
                  <a:pt x="374" y="1289"/>
                </a:lnTo>
                <a:lnTo>
                  <a:pt x="369" y="1289"/>
                </a:lnTo>
                <a:lnTo>
                  <a:pt x="369" y="1294"/>
                </a:lnTo>
                <a:lnTo>
                  <a:pt x="369" y="1299"/>
                </a:lnTo>
                <a:lnTo>
                  <a:pt x="369" y="1294"/>
                </a:lnTo>
                <a:lnTo>
                  <a:pt x="369" y="1299"/>
                </a:lnTo>
                <a:lnTo>
                  <a:pt x="374" y="1299"/>
                </a:lnTo>
                <a:lnTo>
                  <a:pt x="369" y="1299"/>
                </a:lnTo>
                <a:lnTo>
                  <a:pt x="374" y="1299"/>
                </a:lnTo>
                <a:lnTo>
                  <a:pt x="379" y="1299"/>
                </a:lnTo>
                <a:lnTo>
                  <a:pt x="385" y="1299"/>
                </a:lnTo>
                <a:lnTo>
                  <a:pt x="390" y="1294"/>
                </a:lnTo>
                <a:lnTo>
                  <a:pt x="390" y="1289"/>
                </a:lnTo>
                <a:lnTo>
                  <a:pt x="395" y="1289"/>
                </a:lnTo>
                <a:lnTo>
                  <a:pt x="395" y="1283"/>
                </a:lnTo>
                <a:lnTo>
                  <a:pt x="2276" y="2364"/>
                </a:lnTo>
                <a:lnTo>
                  <a:pt x="270" y="1361"/>
                </a:lnTo>
                <a:lnTo>
                  <a:pt x="270" y="1356"/>
                </a:lnTo>
                <a:lnTo>
                  <a:pt x="260" y="1356"/>
                </a:lnTo>
                <a:lnTo>
                  <a:pt x="255" y="1361"/>
                </a:lnTo>
                <a:lnTo>
                  <a:pt x="250" y="1366"/>
                </a:lnTo>
                <a:lnTo>
                  <a:pt x="244" y="1372"/>
                </a:lnTo>
                <a:lnTo>
                  <a:pt x="239" y="1377"/>
                </a:lnTo>
                <a:lnTo>
                  <a:pt x="244" y="1377"/>
                </a:lnTo>
                <a:lnTo>
                  <a:pt x="239" y="1377"/>
                </a:lnTo>
                <a:lnTo>
                  <a:pt x="244" y="1377"/>
                </a:lnTo>
                <a:lnTo>
                  <a:pt x="239" y="1382"/>
                </a:lnTo>
                <a:lnTo>
                  <a:pt x="244" y="1377"/>
                </a:lnTo>
                <a:lnTo>
                  <a:pt x="250" y="1377"/>
                </a:lnTo>
                <a:lnTo>
                  <a:pt x="250" y="1382"/>
                </a:lnTo>
                <a:lnTo>
                  <a:pt x="250" y="1377"/>
                </a:lnTo>
                <a:lnTo>
                  <a:pt x="255" y="1377"/>
                </a:lnTo>
                <a:lnTo>
                  <a:pt x="255" y="1382"/>
                </a:lnTo>
                <a:lnTo>
                  <a:pt x="255" y="1377"/>
                </a:lnTo>
                <a:lnTo>
                  <a:pt x="265" y="1372"/>
                </a:lnTo>
                <a:lnTo>
                  <a:pt x="265" y="1366"/>
                </a:lnTo>
                <a:lnTo>
                  <a:pt x="270" y="1366"/>
                </a:lnTo>
                <a:lnTo>
                  <a:pt x="270" y="1361"/>
                </a:lnTo>
                <a:lnTo>
                  <a:pt x="2276" y="2364"/>
                </a:lnTo>
                <a:lnTo>
                  <a:pt x="255" y="1289"/>
                </a:lnTo>
                <a:lnTo>
                  <a:pt x="244" y="1294"/>
                </a:lnTo>
                <a:lnTo>
                  <a:pt x="234" y="1299"/>
                </a:lnTo>
                <a:lnTo>
                  <a:pt x="239" y="1299"/>
                </a:lnTo>
                <a:lnTo>
                  <a:pt x="255" y="1294"/>
                </a:lnTo>
                <a:lnTo>
                  <a:pt x="255" y="1289"/>
                </a:lnTo>
                <a:lnTo>
                  <a:pt x="2276" y="2364"/>
                </a:lnTo>
                <a:lnTo>
                  <a:pt x="286" y="1278"/>
                </a:lnTo>
                <a:lnTo>
                  <a:pt x="286" y="1273"/>
                </a:lnTo>
                <a:lnTo>
                  <a:pt x="281" y="1278"/>
                </a:lnTo>
                <a:lnTo>
                  <a:pt x="286" y="1278"/>
                </a:lnTo>
                <a:lnTo>
                  <a:pt x="2276" y="2364"/>
                </a:lnTo>
                <a:lnTo>
                  <a:pt x="270" y="1283"/>
                </a:lnTo>
                <a:lnTo>
                  <a:pt x="276" y="1283"/>
                </a:lnTo>
                <a:lnTo>
                  <a:pt x="276" y="1278"/>
                </a:lnTo>
                <a:lnTo>
                  <a:pt x="270" y="1283"/>
                </a:lnTo>
                <a:lnTo>
                  <a:pt x="270" y="1289"/>
                </a:lnTo>
                <a:lnTo>
                  <a:pt x="270" y="1283"/>
                </a:lnTo>
                <a:lnTo>
                  <a:pt x="2276" y="2364"/>
                </a:lnTo>
                <a:lnTo>
                  <a:pt x="286" y="1341"/>
                </a:lnTo>
                <a:lnTo>
                  <a:pt x="286" y="1335"/>
                </a:lnTo>
                <a:lnTo>
                  <a:pt x="281" y="1335"/>
                </a:lnTo>
                <a:lnTo>
                  <a:pt x="276" y="1346"/>
                </a:lnTo>
                <a:lnTo>
                  <a:pt x="270" y="1346"/>
                </a:lnTo>
                <a:lnTo>
                  <a:pt x="281" y="1346"/>
                </a:lnTo>
                <a:lnTo>
                  <a:pt x="286" y="1341"/>
                </a:lnTo>
                <a:lnTo>
                  <a:pt x="2276" y="2364"/>
                </a:lnTo>
                <a:lnTo>
                  <a:pt x="296" y="1278"/>
                </a:lnTo>
                <a:lnTo>
                  <a:pt x="302" y="1273"/>
                </a:lnTo>
                <a:lnTo>
                  <a:pt x="307" y="1273"/>
                </a:lnTo>
                <a:lnTo>
                  <a:pt x="307" y="1268"/>
                </a:lnTo>
                <a:lnTo>
                  <a:pt x="317" y="1263"/>
                </a:lnTo>
                <a:lnTo>
                  <a:pt x="307" y="1263"/>
                </a:lnTo>
                <a:lnTo>
                  <a:pt x="307" y="1257"/>
                </a:lnTo>
                <a:lnTo>
                  <a:pt x="296" y="1263"/>
                </a:lnTo>
                <a:lnTo>
                  <a:pt x="291" y="1268"/>
                </a:lnTo>
                <a:lnTo>
                  <a:pt x="286" y="1268"/>
                </a:lnTo>
                <a:lnTo>
                  <a:pt x="291" y="1268"/>
                </a:lnTo>
                <a:lnTo>
                  <a:pt x="291" y="1273"/>
                </a:lnTo>
                <a:lnTo>
                  <a:pt x="291" y="1268"/>
                </a:lnTo>
                <a:lnTo>
                  <a:pt x="291" y="1273"/>
                </a:lnTo>
                <a:lnTo>
                  <a:pt x="286" y="1278"/>
                </a:lnTo>
                <a:lnTo>
                  <a:pt x="291" y="1273"/>
                </a:lnTo>
                <a:lnTo>
                  <a:pt x="291" y="1278"/>
                </a:lnTo>
                <a:lnTo>
                  <a:pt x="291" y="1273"/>
                </a:lnTo>
                <a:lnTo>
                  <a:pt x="296" y="1278"/>
                </a:lnTo>
                <a:lnTo>
                  <a:pt x="2276" y="2364"/>
                </a:lnTo>
                <a:lnTo>
                  <a:pt x="213" y="1382"/>
                </a:lnTo>
                <a:lnTo>
                  <a:pt x="224" y="1377"/>
                </a:lnTo>
                <a:lnTo>
                  <a:pt x="224" y="1372"/>
                </a:lnTo>
                <a:lnTo>
                  <a:pt x="218" y="1372"/>
                </a:lnTo>
                <a:lnTo>
                  <a:pt x="213" y="1382"/>
                </a:lnTo>
                <a:lnTo>
                  <a:pt x="213" y="1377"/>
                </a:lnTo>
                <a:lnTo>
                  <a:pt x="213" y="1382"/>
                </a:lnTo>
                <a:lnTo>
                  <a:pt x="2276" y="2364"/>
                </a:lnTo>
                <a:lnTo>
                  <a:pt x="317" y="1351"/>
                </a:lnTo>
                <a:lnTo>
                  <a:pt x="296" y="1361"/>
                </a:lnTo>
                <a:lnTo>
                  <a:pt x="307" y="1356"/>
                </a:lnTo>
                <a:lnTo>
                  <a:pt x="317" y="1351"/>
                </a:lnTo>
                <a:lnTo>
                  <a:pt x="2276" y="2364"/>
                </a:lnTo>
                <a:lnTo>
                  <a:pt x="302" y="1341"/>
                </a:lnTo>
                <a:lnTo>
                  <a:pt x="307" y="1335"/>
                </a:lnTo>
                <a:lnTo>
                  <a:pt x="302" y="1335"/>
                </a:lnTo>
                <a:lnTo>
                  <a:pt x="296" y="1341"/>
                </a:lnTo>
                <a:lnTo>
                  <a:pt x="302" y="1341"/>
                </a:lnTo>
                <a:lnTo>
                  <a:pt x="2276" y="2364"/>
                </a:lnTo>
                <a:lnTo>
                  <a:pt x="353" y="1195"/>
                </a:lnTo>
                <a:lnTo>
                  <a:pt x="359" y="1195"/>
                </a:lnTo>
                <a:lnTo>
                  <a:pt x="364" y="1190"/>
                </a:lnTo>
                <a:lnTo>
                  <a:pt x="353" y="1195"/>
                </a:lnTo>
                <a:lnTo>
                  <a:pt x="2276" y="2364"/>
                </a:lnTo>
                <a:lnTo>
                  <a:pt x="343" y="2052"/>
                </a:lnTo>
                <a:lnTo>
                  <a:pt x="343" y="2057"/>
                </a:lnTo>
                <a:lnTo>
                  <a:pt x="343" y="2068"/>
                </a:lnTo>
                <a:lnTo>
                  <a:pt x="343" y="2052"/>
                </a:lnTo>
                <a:lnTo>
                  <a:pt x="2276" y="2364"/>
                </a:lnTo>
                <a:lnTo>
                  <a:pt x="322" y="1964"/>
                </a:lnTo>
                <a:lnTo>
                  <a:pt x="322" y="1979"/>
                </a:lnTo>
                <a:lnTo>
                  <a:pt x="322" y="1974"/>
                </a:lnTo>
                <a:lnTo>
                  <a:pt x="322" y="1964"/>
                </a:lnTo>
                <a:lnTo>
                  <a:pt x="2276" y="2364"/>
                </a:lnTo>
                <a:lnTo>
                  <a:pt x="348" y="1289"/>
                </a:lnTo>
                <a:lnTo>
                  <a:pt x="348" y="1283"/>
                </a:lnTo>
                <a:lnTo>
                  <a:pt x="343" y="1289"/>
                </a:lnTo>
                <a:lnTo>
                  <a:pt x="348" y="1289"/>
                </a:lnTo>
                <a:lnTo>
                  <a:pt x="2276" y="2364"/>
                </a:lnTo>
                <a:lnTo>
                  <a:pt x="624" y="1122"/>
                </a:lnTo>
                <a:lnTo>
                  <a:pt x="624" y="1128"/>
                </a:lnTo>
                <a:lnTo>
                  <a:pt x="634" y="1122"/>
                </a:lnTo>
                <a:lnTo>
                  <a:pt x="629" y="1122"/>
                </a:lnTo>
                <a:lnTo>
                  <a:pt x="624" y="1122"/>
                </a:lnTo>
                <a:lnTo>
                  <a:pt x="2276" y="2364"/>
                </a:lnTo>
                <a:lnTo>
                  <a:pt x="779" y="1091"/>
                </a:lnTo>
                <a:lnTo>
                  <a:pt x="785" y="1086"/>
                </a:lnTo>
                <a:lnTo>
                  <a:pt x="790" y="1081"/>
                </a:lnTo>
                <a:lnTo>
                  <a:pt x="790" y="1076"/>
                </a:lnTo>
                <a:lnTo>
                  <a:pt x="785" y="1081"/>
                </a:lnTo>
                <a:lnTo>
                  <a:pt x="779" y="1091"/>
                </a:lnTo>
                <a:lnTo>
                  <a:pt x="779" y="1086"/>
                </a:lnTo>
                <a:lnTo>
                  <a:pt x="779" y="1091"/>
                </a:lnTo>
                <a:lnTo>
                  <a:pt x="2276" y="2364"/>
                </a:lnTo>
                <a:lnTo>
                  <a:pt x="790" y="1107"/>
                </a:lnTo>
                <a:lnTo>
                  <a:pt x="790" y="1102"/>
                </a:lnTo>
                <a:lnTo>
                  <a:pt x="790" y="1096"/>
                </a:lnTo>
                <a:lnTo>
                  <a:pt x="779" y="1102"/>
                </a:lnTo>
                <a:lnTo>
                  <a:pt x="769" y="1112"/>
                </a:lnTo>
                <a:lnTo>
                  <a:pt x="769" y="1117"/>
                </a:lnTo>
                <a:lnTo>
                  <a:pt x="779" y="1112"/>
                </a:lnTo>
                <a:lnTo>
                  <a:pt x="779" y="1117"/>
                </a:lnTo>
                <a:lnTo>
                  <a:pt x="790" y="1107"/>
                </a:lnTo>
                <a:lnTo>
                  <a:pt x="2276" y="2364"/>
                </a:lnTo>
                <a:lnTo>
                  <a:pt x="785" y="317"/>
                </a:lnTo>
                <a:lnTo>
                  <a:pt x="790" y="317"/>
                </a:lnTo>
                <a:lnTo>
                  <a:pt x="790" y="312"/>
                </a:lnTo>
                <a:lnTo>
                  <a:pt x="785" y="317"/>
                </a:lnTo>
                <a:lnTo>
                  <a:pt x="2276" y="2364"/>
                </a:lnTo>
                <a:lnTo>
                  <a:pt x="686" y="1242"/>
                </a:lnTo>
                <a:lnTo>
                  <a:pt x="691" y="1237"/>
                </a:lnTo>
                <a:lnTo>
                  <a:pt x="696" y="1231"/>
                </a:lnTo>
                <a:lnTo>
                  <a:pt x="686" y="1242"/>
                </a:lnTo>
                <a:lnTo>
                  <a:pt x="2276" y="2364"/>
                </a:lnTo>
                <a:lnTo>
                  <a:pt x="722" y="1133"/>
                </a:lnTo>
                <a:lnTo>
                  <a:pt x="707" y="1138"/>
                </a:lnTo>
                <a:lnTo>
                  <a:pt x="712" y="1138"/>
                </a:lnTo>
                <a:lnTo>
                  <a:pt x="707" y="1143"/>
                </a:lnTo>
                <a:lnTo>
                  <a:pt x="696" y="1143"/>
                </a:lnTo>
                <a:lnTo>
                  <a:pt x="686" y="1148"/>
                </a:lnTo>
                <a:lnTo>
                  <a:pt x="681" y="1153"/>
                </a:lnTo>
                <a:lnTo>
                  <a:pt x="686" y="1153"/>
                </a:lnTo>
                <a:lnTo>
                  <a:pt x="676" y="1159"/>
                </a:lnTo>
                <a:lnTo>
                  <a:pt x="681" y="1159"/>
                </a:lnTo>
                <a:lnTo>
                  <a:pt x="686" y="1159"/>
                </a:lnTo>
                <a:lnTo>
                  <a:pt x="686" y="1164"/>
                </a:lnTo>
                <a:lnTo>
                  <a:pt x="686" y="1159"/>
                </a:lnTo>
                <a:lnTo>
                  <a:pt x="702" y="1148"/>
                </a:lnTo>
                <a:lnTo>
                  <a:pt x="707" y="1143"/>
                </a:lnTo>
                <a:lnTo>
                  <a:pt x="712" y="1143"/>
                </a:lnTo>
                <a:lnTo>
                  <a:pt x="722" y="1133"/>
                </a:lnTo>
                <a:lnTo>
                  <a:pt x="2276" y="2364"/>
                </a:lnTo>
                <a:lnTo>
                  <a:pt x="728" y="1081"/>
                </a:lnTo>
                <a:lnTo>
                  <a:pt x="728" y="1076"/>
                </a:lnTo>
                <a:lnTo>
                  <a:pt x="733" y="1065"/>
                </a:lnTo>
                <a:lnTo>
                  <a:pt x="728" y="1065"/>
                </a:lnTo>
                <a:lnTo>
                  <a:pt x="728" y="1070"/>
                </a:lnTo>
                <a:lnTo>
                  <a:pt x="722" y="1076"/>
                </a:lnTo>
                <a:lnTo>
                  <a:pt x="712" y="1076"/>
                </a:lnTo>
                <a:lnTo>
                  <a:pt x="712" y="1081"/>
                </a:lnTo>
                <a:lnTo>
                  <a:pt x="717" y="1081"/>
                </a:lnTo>
                <a:lnTo>
                  <a:pt x="722" y="1081"/>
                </a:lnTo>
                <a:lnTo>
                  <a:pt x="728" y="1081"/>
                </a:lnTo>
                <a:lnTo>
                  <a:pt x="2276" y="2364"/>
                </a:lnTo>
                <a:lnTo>
                  <a:pt x="790" y="966"/>
                </a:lnTo>
                <a:lnTo>
                  <a:pt x="785" y="972"/>
                </a:lnTo>
                <a:lnTo>
                  <a:pt x="790" y="972"/>
                </a:lnTo>
                <a:lnTo>
                  <a:pt x="790" y="966"/>
                </a:lnTo>
                <a:lnTo>
                  <a:pt x="2276" y="2364"/>
                </a:lnTo>
                <a:lnTo>
                  <a:pt x="785" y="302"/>
                </a:lnTo>
                <a:lnTo>
                  <a:pt x="790" y="296"/>
                </a:lnTo>
                <a:lnTo>
                  <a:pt x="785" y="296"/>
                </a:lnTo>
                <a:lnTo>
                  <a:pt x="785" y="302"/>
                </a:lnTo>
                <a:lnTo>
                  <a:pt x="2276" y="2364"/>
                </a:lnTo>
                <a:lnTo>
                  <a:pt x="800" y="707"/>
                </a:lnTo>
                <a:lnTo>
                  <a:pt x="800" y="702"/>
                </a:lnTo>
                <a:lnTo>
                  <a:pt x="805" y="696"/>
                </a:lnTo>
                <a:lnTo>
                  <a:pt x="800" y="702"/>
                </a:lnTo>
                <a:lnTo>
                  <a:pt x="800" y="707"/>
                </a:lnTo>
                <a:lnTo>
                  <a:pt x="2276" y="2364"/>
                </a:lnTo>
                <a:lnTo>
                  <a:pt x="800" y="494"/>
                </a:lnTo>
                <a:lnTo>
                  <a:pt x="795" y="499"/>
                </a:lnTo>
                <a:lnTo>
                  <a:pt x="795" y="504"/>
                </a:lnTo>
                <a:lnTo>
                  <a:pt x="795" y="499"/>
                </a:lnTo>
                <a:lnTo>
                  <a:pt x="800" y="499"/>
                </a:lnTo>
                <a:lnTo>
                  <a:pt x="805" y="499"/>
                </a:lnTo>
                <a:lnTo>
                  <a:pt x="805" y="494"/>
                </a:lnTo>
                <a:lnTo>
                  <a:pt x="805" y="489"/>
                </a:lnTo>
                <a:lnTo>
                  <a:pt x="800" y="494"/>
                </a:lnTo>
                <a:lnTo>
                  <a:pt x="2276" y="2364"/>
                </a:lnTo>
                <a:lnTo>
                  <a:pt x="800" y="416"/>
                </a:lnTo>
                <a:lnTo>
                  <a:pt x="795" y="421"/>
                </a:lnTo>
                <a:lnTo>
                  <a:pt x="805" y="416"/>
                </a:lnTo>
                <a:lnTo>
                  <a:pt x="805" y="411"/>
                </a:lnTo>
                <a:lnTo>
                  <a:pt x="800" y="416"/>
                </a:lnTo>
                <a:lnTo>
                  <a:pt x="2276" y="2364"/>
                </a:lnTo>
                <a:lnTo>
                  <a:pt x="800" y="582"/>
                </a:lnTo>
                <a:lnTo>
                  <a:pt x="800" y="577"/>
                </a:lnTo>
                <a:lnTo>
                  <a:pt x="795" y="582"/>
                </a:lnTo>
                <a:lnTo>
                  <a:pt x="790" y="587"/>
                </a:lnTo>
                <a:lnTo>
                  <a:pt x="795" y="587"/>
                </a:lnTo>
                <a:lnTo>
                  <a:pt x="790" y="587"/>
                </a:lnTo>
                <a:lnTo>
                  <a:pt x="795" y="587"/>
                </a:lnTo>
                <a:lnTo>
                  <a:pt x="790" y="587"/>
                </a:lnTo>
                <a:lnTo>
                  <a:pt x="795" y="587"/>
                </a:lnTo>
                <a:lnTo>
                  <a:pt x="800" y="582"/>
                </a:lnTo>
                <a:lnTo>
                  <a:pt x="2276" y="2364"/>
                </a:lnTo>
                <a:lnTo>
                  <a:pt x="795" y="587"/>
                </a:lnTo>
                <a:lnTo>
                  <a:pt x="795" y="582"/>
                </a:lnTo>
                <a:lnTo>
                  <a:pt x="800" y="582"/>
                </a:lnTo>
                <a:lnTo>
                  <a:pt x="795" y="587"/>
                </a:lnTo>
                <a:lnTo>
                  <a:pt x="2276" y="2364"/>
                </a:lnTo>
                <a:lnTo>
                  <a:pt x="483" y="1299"/>
                </a:lnTo>
                <a:lnTo>
                  <a:pt x="489" y="1294"/>
                </a:lnTo>
                <a:lnTo>
                  <a:pt x="489" y="1289"/>
                </a:lnTo>
                <a:lnTo>
                  <a:pt x="483" y="1289"/>
                </a:lnTo>
                <a:lnTo>
                  <a:pt x="478" y="1294"/>
                </a:lnTo>
                <a:lnTo>
                  <a:pt x="473" y="1299"/>
                </a:lnTo>
                <a:lnTo>
                  <a:pt x="478" y="1294"/>
                </a:lnTo>
                <a:lnTo>
                  <a:pt x="478" y="1299"/>
                </a:lnTo>
                <a:lnTo>
                  <a:pt x="483" y="1294"/>
                </a:lnTo>
                <a:lnTo>
                  <a:pt x="483" y="1299"/>
                </a:lnTo>
                <a:lnTo>
                  <a:pt x="2276" y="2364"/>
                </a:lnTo>
                <a:lnTo>
                  <a:pt x="468" y="1278"/>
                </a:lnTo>
                <a:lnTo>
                  <a:pt x="468" y="1273"/>
                </a:lnTo>
                <a:lnTo>
                  <a:pt x="473" y="1273"/>
                </a:lnTo>
                <a:lnTo>
                  <a:pt x="473" y="1268"/>
                </a:lnTo>
                <a:lnTo>
                  <a:pt x="468" y="1263"/>
                </a:lnTo>
                <a:lnTo>
                  <a:pt x="457" y="1268"/>
                </a:lnTo>
                <a:lnTo>
                  <a:pt x="452" y="1273"/>
                </a:lnTo>
                <a:lnTo>
                  <a:pt x="452" y="1278"/>
                </a:lnTo>
                <a:lnTo>
                  <a:pt x="447" y="1283"/>
                </a:lnTo>
                <a:lnTo>
                  <a:pt x="452" y="1283"/>
                </a:lnTo>
                <a:lnTo>
                  <a:pt x="457" y="1283"/>
                </a:lnTo>
                <a:lnTo>
                  <a:pt x="457" y="1289"/>
                </a:lnTo>
                <a:lnTo>
                  <a:pt x="463" y="1289"/>
                </a:lnTo>
                <a:lnTo>
                  <a:pt x="468" y="1283"/>
                </a:lnTo>
                <a:lnTo>
                  <a:pt x="468" y="1278"/>
                </a:lnTo>
                <a:lnTo>
                  <a:pt x="2276" y="2364"/>
                </a:lnTo>
                <a:lnTo>
                  <a:pt x="515" y="1242"/>
                </a:lnTo>
                <a:lnTo>
                  <a:pt x="525" y="1237"/>
                </a:lnTo>
                <a:lnTo>
                  <a:pt x="530" y="1231"/>
                </a:lnTo>
                <a:lnTo>
                  <a:pt x="530" y="1226"/>
                </a:lnTo>
                <a:lnTo>
                  <a:pt x="515" y="1231"/>
                </a:lnTo>
                <a:lnTo>
                  <a:pt x="504" y="1242"/>
                </a:lnTo>
                <a:lnTo>
                  <a:pt x="509" y="1242"/>
                </a:lnTo>
                <a:lnTo>
                  <a:pt x="504" y="1247"/>
                </a:lnTo>
                <a:lnTo>
                  <a:pt x="515" y="1242"/>
                </a:lnTo>
                <a:lnTo>
                  <a:pt x="2276" y="2364"/>
                </a:lnTo>
                <a:lnTo>
                  <a:pt x="457" y="1372"/>
                </a:lnTo>
                <a:lnTo>
                  <a:pt x="463" y="1372"/>
                </a:lnTo>
                <a:lnTo>
                  <a:pt x="463" y="1366"/>
                </a:lnTo>
                <a:lnTo>
                  <a:pt x="457" y="1372"/>
                </a:lnTo>
                <a:lnTo>
                  <a:pt x="2276" y="2364"/>
                </a:lnTo>
                <a:lnTo>
                  <a:pt x="494" y="1330"/>
                </a:lnTo>
                <a:lnTo>
                  <a:pt x="499" y="1325"/>
                </a:lnTo>
                <a:lnTo>
                  <a:pt x="483" y="1335"/>
                </a:lnTo>
                <a:lnTo>
                  <a:pt x="483" y="1330"/>
                </a:lnTo>
                <a:lnTo>
                  <a:pt x="489" y="1330"/>
                </a:lnTo>
                <a:lnTo>
                  <a:pt x="483" y="1335"/>
                </a:lnTo>
                <a:lnTo>
                  <a:pt x="494" y="1330"/>
                </a:lnTo>
                <a:lnTo>
                  <a:pt x="2276" y="2364"/>
                </a:lnTo>
                <a:lnTo>
                  <a:pt x="437" y="1133"/>
                </a:lnTo>
                <a:lnTo>
                  <a:pt x="431" y="1133"/>
                </a:lnTo>
                <a:lnTo>
                  <a:pt x="431" y="1138"/>
                </a:lnTo>
                <a:lnTo>
                  <a:pt x="431" y="1133"/>
                </a:lnTo>
                <a:lnTo>
                  <a:pt x="431" y="1138"/>
                </a:lnTo>
                <a:lnTo>
                  <a:pt x="431" y="1133"/>
                </a:lnTo>
                <a:lnTo>
                  <a:pt x="437" y="1133"/>
                </a:lnTo>
                <a:lnTo>
                  <a:pt x="2276" y="2364"/>
                </a:lnTo>
                <a:lnTo>
                  <a:pt x="457" y="1257"/>
                </a:lnTo>
                <a:lnTo>
                  <a:pt x="463" y="1257"/>
                </a:lnTo>
                <a:lnTo>
                  <a:pt x="463" y="1252"/>
                </a:lnTo>
                <a:lnTo>
                  <a:pt x="457" y="1252"/>
                </a:lnTo>
                <a:lnTo>
                  <a:pt x="457" y="1257"/>
                </a:lnTo>
                <a:lnTo>
                  <a:pt x="457" y="1252"/>
                </a:lnTo>
                <a:lnTo>
                  <a:pt x="457" y="1257"/>
                </a:lnTo>
                <a:lnTo>
                  <a:pt x="2276" y="2364"/>
                </a:lnTo>
                <a:lnTo>
                  <a:pt x="473" y="1283"/>
                </a:lnTo>
                <a:lnTo>
                  <a:pt x="478" y="1283"/>
                </a:lnTo>
                <a:lnTo>
                  <a:pt x="483" y="1278"/>
                </a:lnTo>
                <a:lnTo>
                  <a:pt x="483" y="1273"/>
                </a:lnTo>
                <a:lnTo>
                  <a:pt x="478" y="1273"/>
                </a:lnTo>
                <a:lnTo>
                  <a:pt x="468" y="1283"/>
                </a:lnTo>
                <a:lnTo>
                  <a:pt x="473" y="1283"/>
                </a:lnTo>
                <a:lnTo>
                  <a:pt x="2276" y="2364"/>
                </a:lnTo>
                <a:lnTo>
                  <a:pt x="416" y="1315"/>
                </a:lnTo>
                <a:lnTo>
                  <a:pt x="411" y="1315"/>
                </a:lnTo>
                <a:lnTo>
                  <a:pt x="411" y="1320"/>
                </a:lnTo>
                <a:lnTo>
                  <a:pt x="416" y="1315"/>
                </a:lnTo>
                <a:lnTo>
                  <a:pt x="2276" y="2364"/>
                </a:lnTo>
                <a:lnTo>
                  <a:pt x="499" y="1346"/>
                </a:lnTo>
                <a:lnTo>
                  <a:pt x="504" y="1346"/>
                </a:lnTo>
                <a:lnTo>
                  <a:pt x="499" y="1341"/>
                </a:lnTo>
                <a:lnTo>
                  <a:pt x="494" y="1346"/>
                </a:lnTo>
                <a:lnTo>
                  <a:pt x="499" y="1346"/>
                </a:lnTo>
                <a:lnTo>
                  <a:pt x="2276" y="2364"/>
                </a:lnTo>
                <a:lnTo>
                  <a:pt x="587" y="1221"/>
                </a:lnTo>
                <a:lnTo>
                  <a:pt x="598" y="1221"/>
                </a:lnTo>
                <a:lnTo>
                  <a:pt x="603" y="1211"/>
                </a:lnTo>
                <a:lnTo>
                  <a:pt x="598" y="1211"/>
                </a:lnTo>
                <a:lnTo>
                  <a:pt x="592" y="1221"/>
                </a:lnTo>
                <a:lnTo>
                  <a:pt x="587" y="1221"/>
                </a:lnTo>
                <a:lnTo>
                  <a:pt x="2276" y="2364"/>
                </a:lnTo>
                <a:lnTo>
                  <a:pt x="187" y="1335"/>
                </a:lnTo>
                <a:lnTo>
                  <a:pt x="192" y="1335"/>
                </a:lnTo>
                <a:lnTo>
                  <a:pt x="192" y="1341"/>
                </a:lnTo>
                <a:lnTo>
                  <a:pt x="192" y="1335"/>
                </a:lnTo>
                <a:lnTo>
                  <a:pt x="192" y="1341"/>
                </a:lnTo>
                <a:lnTo>
                  <a:pt x="192" y="1335"/>
                </a:lnTo>
                <a:lnTo>
                  <a:pt x="192" y="1341"/>
                </a:lnTo>
                <a:lnTo>
                  <a:pt x="198" y="1335"/>
                </a:lnTo>
                <a:lnTo>
                  <a:pt x="198" y="1341"/>
                </a:lnTo>
                <a:lnTo>
                  <a:pt x="198" y="1335"/>
                </a:lnTo>
                <a:lnTo>
                  <a:pt x="203" y="1335"/>
                </a:lnTo>
                <a:lnTo>
                  <a:pt x="208" y="1335"/>
                </a:lnTo>
                <a:lnTo>
                  <a:pt x="208" y="1325"/>
                </a:lnTo>
                <a:lnTo>
                  <a:pt x="213" y="1330"/>
                </a:lnTo>
                <a:lnTo>
                  <a:pt x="208" y="1325"/>
                </a:lnTo>
                <a:lnTo>
                  <a:pt x="213" y="1325"/>
                </a:lnTo>
                <a:lnTo>
                  <a:pt x="213" y="1320"/>
                </a:lnTo>
                <a:lnTo>
                  <a:pt x="208" y="1320"/>
                </a:lnTo>
                <a:lnTo>
                  <a:pt x="213" y="1320"/>
                </a:lnTo>
                <a:lnTo>
                  <a:pt x="208" y="1320"/>
                </a:lnTo>
                <a:lnTo>
                  <a:pt x="208" y="1315"/>
                </a:lnTo>
                <a:lnTo>
                  <a:pt x="203" y="1315"/>
                </a:lnTo>
                <a:lnTo>
                  <a:pt x="198" y="1315"/>
                </a:lnTo>
                <a:lnTo>
                  <a:pt x="198" y="1320"/>
                </a:lnTo>
                <a:lnTo>
                  <a:pt x="198" y="1315"/>
                </a:lnTo>
                <a:lnTo>
                  <a:pt x="192" y="1320"/>
                </a:lnTo>
                <a:lnTo>
                  <a:pt x="187" y="1320"/>
                </a:lnTo>
                <a:lnTo>
                  <a:pt x="187" y="1325"/>
                </a:lnTo>
                <a:lnTo>
                  <a:pt x="182" y="1330"/>
                </a:lnTo>
                <a:lnTo>
                  <a:pt x="187" y="1330"/>
                </a:lnTo>
                <a:lnTo>
                  <a:pt x="182" y="1330"/>
                </a:lnTo>
                <a:lnTo>
                  <a:pt x="187" y="1330"/>
                </a:lnTo>
                <a:lnTo>
                  <a:pt x="182" y="1335"/>
                </a:lnTo>
                <a:lnTo>
                  <a:pt x="187" y="1330"/>
                </a:lnTo>
                <a:lnTo>
                  <a:pt x="182" y="1335"/>
                </a:lnTo>
                <a:lnTo>
                  <a:pt x="187" y="1335"/>
                </a:lnTo>
                <a:lnTo>
                  <a:pt x="182" y="1335"/>
                </a:lnTo>
                <a:lnTo>
                  <a:pt x="187" y="1335"/>
                </a:lnTo>
                <a:lnTo>
                  <a:pt x="2276" y="2364"/>
                </a:lnTo>
                <a:lnTo>
                  <a:pt x="613" y="1148"/>
                </a:lnTo>
                <a:lnTo>
                  <a:pt x="608" y="1148"/>
                </a:lnTo>
                <a:lnTo>
                  <a:pt x="608" y="1153"/>
                </a:lnTo>
                <a:lnTo>
                  <a:pt x="613" y="1148"/>
                </a:lnTo>
                <a:lnTo>
                  <a:pt x="2276" y="2364"/>
                </a:lnTo>
                <a:lnTo>
                  <a:pt x="530" y="1252"/>
                </a:lnTo>
                <a:lnTo>
                  <a:pt x="535" y="1252"/>
                </a:lnTo>
                <a:lnTo>
                  <a:pt x="541" y="1247"/>
                </a:lnTo>
                <a:lnTo>
                  <a:pt x="541" y="1242"/>
                </a:lnTo>
                <a:lnTo>
                  <a:pt x="530" y="1252"/>
                </a:lnTo>
                <a:lnTo>
                  <a:pt x="2276" y="2364"/>
                </a:lnTo>
                <a:lnTo>
                  <a:pt x="805" y="655"/>
                </a:lnTo>
                <a:lnTo>
                  <a:pt x="800" y="660"/>
                </a:lnTo>
                <a:lnTo>
                  <a:pt x="800" y="655"/>
                </a:lnTo>
                <a:lnTo>
                  <a:pt x="805" y="655"/>
                </a:lnTo>
                <a:lnTo>
                  <a:pt x="2276" y="2364"/>
                </a:lnTo>
                <a:lnTo>
                  <a:pt x="629" y="1128"/>
                </a:lnTo>
                <a:lnTo>
                  <a:pt x="624" y="1128"/>
                </a:lnTo>
                <a:lnTo>
                  <a:pt x="624" y="1133"/>
                </a:lnTo>
                <a:lnTo>
                  <a:pt x="629" y="1128"/>
                </a:lnTo>
                <a:lnTo>
                  <a:pt x="2276" y="2364"/>
                </a:lnTo>
                <a:lnTo>
                  <a:pt x="733" y="1133"/>
                </a:lnTo>
                <a:lnTo>
                  <a:pt x="738" y="1128"/>
                </a:lnTo>
                <a:lnTo>
                  <a:pt x="733" y="1128"/>
                </a:lnTo>
                <a:lnTo>
                  <a:pt x="728" y="1133"/>
                </a:lnTo>
                <a:lnTo>
                  <a:pt x="733" y="1133"/>
                </a:lnTo>
                <a:lnTo>
                  <a:pt x="2276" y="2364"/>
                </a:lnTo>
                <a:lnTo>
                  <a:pt x="608" y="1195"/>
                </a:lnTo>
                <a:lnTo>
                  <a:pt x="603" y="1200"/>
                </a:lnTo>
                <a:lnTo>
                  <a:pt x="608" y="1200"/>
                </a:lnTo>
                <a:lnTo>
                  <a:pt x="603" y="1200"/>
                </a:lnTo>
                <a:lnTo>
                  <a:pt x="608" y="1195"/>
                </a:lnTo>
                <a:lnTo>
                  <a:pt x="2276" y="2364"/>
                </a:lnTo>
                <a:lnTo>
                  <a:pt x="582" y="1221"/>
                </a:lnTo>
                <a:lnTo>
                  <a:pt x="577" y="1221"/>
                </a:lnTo>
                <a:lnTo>
                  <a:pt x="566" y="1231"/>
                </a:lnTo>
                <a:lnTo>
                  <a:pt x="572" y="1231"/>
                </a:lnTo>
                <a:lnTo>
                  <a:pt x="582" y="1226"/>
                </a:lnTo>
                <a:lnTo>
                  <a:pt x="582" y="1221"/>
                </a:lnTo>
                <a:lnTo>
                  <a:pt x="2276" y="2364"/>
                </a:lnTo>
                <a:lnTo>
                  <a:pt x="629" y="1179"/>
                </a:lnTo>
                <a:lnTo>
                  <a:pt x="629" y="1174"/>
                </a:lnTo>
                <a:lnTo>
                  <a:pt x="618" y="1179"/>
                </a:lnTo>
                <a:lnTo>
                  <a:pt x="618" y="1185"/>
                </a:lnTo>
                <a:lnTo>
                  <a:pt x="624" y="1179"/>
                </a:lnTo>
                <a:lnTo>
                  <a:pt x="624" y="1185"/>
                </a:lnTo>
                <a:lnTo>
                  <a:pt x="624" y="1179"/>
                </a:lnTo>
                <a:lnTo>
                  <a:pt x="629" y="1179"/>
                </a:lnTo>
                <a:lnTo>
                  <a:pt x="2276" y="2364"/>
                </a:lnTo>
                <a:lnTo>
                  <a:pt x="3912" y="192"/>
                </a:lnTo>
                <a:lnTo>
                  <a:pt x="3912" y="187"/>
                </a:lnTo>
                <a:lnTo>
                  <a:pt x="3907" y="182"/>
                </a:lnTo>
                <a:lnTo>
                  <a:pt x="3902" y="182"/>
                </a:lnTo>
                <a:lnTo>
                  <a:pt x="3902" y="187"/>
                </a:lnTo>
                <a:lnTo>
                  <a:pt x="3907" y="192"/>
                </a:lnTo>
                <a:lnTo>
                  <a:pt x="3912" y="192"/>
                </a:lnTo>
                <a:lnTo>
                  <a:pt x="2276" y="2364"/>
                </a:lnTo>
                <a:lnTo>
                  <a:pt x="3886" y="130"/>
                </a:lnTo>
                <a:lnTo>
                  <a:pt x="3886" y="125"/>
                </a:lnTo>
                <a:lnTo>
                  <a:pt x="3881" y="130"/>
                </a:lnTo>
                <a:lnTo>
                  <a:pt x="3886" y="130"/>
                </a:lnTo>
                <a:lnTo>
                  <a:pt x="2276" y="2364"/>
                </a:lnTo>
                <a:lnTo>
                  <a:pt x="3860" y="109"/>
                </a:lnTo>
                <a:lnTo>
                  <a:pt x="3860" y="104"/>
                </a:lnTo>
                <a:lnTo>
                  <a:pt x="3865" y="104"/>
                </a:lnTo>
                <a:lnTo>
                  <a:pt x="3865" y="109"/>
                </a:lnTo>
                <a:lnTo>
                  <a:pt x="3865" y="114"/>
                </a:lnTo>
                <a:lnTo>
                  <a:pt x="3871" y="109"/>
                </a:lnTo>
                <a:lnTo>
                  <a:pt x="3871" y="114"/>
                </a:lnTo>
                <a:lnTo>
                  <a:pt x="3871" y="109"/>
                </a:lnTo>
                <a:lnTo>
                  <a:pt x="3876" y="109"/>
                </a:lnTo>
                <a:lnTo>
                  <a:pt x="3871" y="109"/>
                </a:lnTo>
                <a:lnTo>
                  <a:pt x="3876" y="104"/>
                </a:lnTo>
                <a:lnTo>
                  <a:pt x="3871" y="104"/>
                </a:lnTo>
                <a:lnTo>
                  <a:pt x="3865" y="99"/>
                </a:lnTo>
                <a:lnTo>
                  <a:pt x="3860" y="104"/>
                </a:lnTo>
                <a:lnTo>
                  <a:pt x="3855" y="104"/>
                </a:lnTo>
                <a:lnTo>
                  <a:pt x="3860" y="109"/>
                </a:lnTo>
                <a:lnTo>
                  <a:pt x="2276" y="2364"/>
                </a:lnTo>
                <a:lnTo>
                  <a:pt x="3840" y="89"/>
                </a:lnTo>
                <a:lnTo>
                  <a:pt x="3845" y="89"/>
                </a:lnTo>
                <a:lnTo>
                  <a:pt x="3845" y="83"/>
                </a:lnTo>
                <a:lnTo>
                  <a:pt x="3845" y="78"/>
                </a:lnTo>
                <a:lnTo>
                  <a:pt x="3840" y="78"/>
                </a:lnTo>
                <a:lnTo>
                  <a:pt x="3834" y="89"/>
                </a:lnTo>
                <a:lnTo>
                  <a:pt x="3840" y="89"/>
                </a:lnTo>
                <a:lnTo>
                  <a:pt x="2276" y="2364"/>
                </a:lnTo>
                <a:lnTo>
                  <a:pt x="3798" y="57"/>
                </a:lnTo>
                <a:lnTo>
                  <a:pt x="3803" y="52"/>
                </a:lnTo>
                <a:lnTo>
                  <a:pt x="3803" y="57"/>
                </a:lnTo>
                <a:lnTo>
                  <a:pt x="3808" y="52"/>
                </a:lnTo>
                <a:lnTo>
                  <a:pt x="3814" y="52"/>
                </a:lnTo>
                <a:lnTo>
                  <a:pt x="3814" y="47"/>
                </a:lnTo>
                <a:lnTo>
                  <a:pt x="3819" y="42"/>
                </a:lnTo>
                <a:lnTo>
                  <a:pt x="3814" y="42"/>
                </a:lnTo>
                <a:lnTo>
                  <a:pt x="3819" y="37"/>
                </a:lnTo>
                <a:lnTo>
                  <a:pt x="3814" y="37"/>
                </a:lnTo>
                <a:lnTo>
                  <a:pt x="3819" y="31"/>
                </a:lnTo>
                <a:lnTo>
                  <a:pt x="3814" y="37"/>
                </a:lnTo>
                <a:lnTo>
                  <a:pt x="3814" y="31"/>
                </a:lnTo>
                <a:lnTo>
                  <a:pt x="3808" y="37"/>
                </a:lnTo>
                <a:lnTo>
                  <a:pt x="3803" y="37"/>
                </a:lnTo>
                <a:lnTo>
                  <a:pt x="3803" y="42"/>
                </a:lnTo>
                <a:lnTo>
                  <a:pt x="3798" y="42"/>
                </a:lnTo>
                <a:lnTo>
                  <a:pt x="3798" y="47"/>
                </a:lnTo>
                <a:lnTo>
                  <a:pt x="3798" y="52"/>
                </a:lnTo>
                <a:lnTo>
                  <a:pt x="3798" y="57"/>
                </a:lnTo>
                <a:lnTo>
                  <a:pt x="2276" y="2364"/>
                </a:lnTo>
                <a:lnTo>
                  <a:pt x="3829" y="156"/>
                </a:lnTo>
                <a:lnTo>
                  <a:pt x="3829" y="151"/>
                </a:lnTo>
                <a:lnTo>
                  <a:pt x="3834" y="151"/>
                </a:lnTo>
                <a:lnTo>
                  <a:pt x="3829" y="146"/>
                </a:lnTo>
                <a:lnTo>
                  <a:pt x="3834" y="146"/>
                </a:lnTo>
                <a:lnTo>
                  <a:pt x="3829" y="146"/>
                </a:lnTo>
                <a:lnTo>
                  <a:pt x="3829" y="140"/>
                </a:lnTo>
                <a:lnTo>
                  <a:pt x="3824" y="146"/>
                </a:lnTo>
                <a:lnTo>
                  <a:pt x="3824" y="151"/>
                </a:lnTo>
                <a:lnTo>
                  <a:pt x="3829" y="151"/>
                </a:lnTo>
                <a:lnTo>
                  <a:pt x="3829" y="156"/>
                </a:lnTo>
                <a:lnTo>
                  <a:pt x="2276" y="2364"/>
                </a:lnTo>
                <a:lnTo>
                  <a:pt x="3969" y="94"/>
                </a:lnTo>
                <a:lnTo>
                  <a:pt x="3969" y="89"/>
                </a:lnTo>
                <a:lnTo>
                  <a:pt x="3975" y="89"/>
                </a:lnTo>
                <a:lnTo>
                  <a:pt x="3969" y="89"/>
                </a:lnTo>
                <a:lnTo>
                  <a:pt x="3969" y="94"/>
                </a:lnTo>
                <a:lnTo>
                  <a:pt x="2276" y="2364"/>
                </a:lnTo>
                <a:lnTo>
                  <a:pt x="4333" y="2094"/>
                </a:lnTo>
                <a:lnTo>
                  <a:pt x="4338" y="2094"/>
                </a:lnTo>
                <a:lnTo>
                  <a:pt x="4343" y="2094"/>
                </a:lnTo>
                <a:lnTo>
                  <a:pt x="4343" y="2099"/>
                </a:lnTo>
                <a:lnTo>
                  <a:pt x="4349" y="2104"/>
                </a:lnTo>
                <a:lnTo>
                  <a:pt x="4354" y="2104"/>
                </a:lnTo>
                <a:lnTo>
                  <a:pt x="4359" y="2104"/>
                </a:lnTo>
                <a:lnTo>
                  <a:pt x="4354" y="2099"/>
                </a:lnTo>
                <a:lnTo>
                  <a:pt x="4359" y="2094"/>
                </a:lnTo>
                <a:lnTo>
                  <a:pt x="4364" y="2094"/>
                </a:lnTo>
                <a:lnTo>
                  <a:pt x="4354" y="2089"/>
                </a:lnTo>
                <a:lnTo>
                  <a:pt x="4359" y="2089"/>
                </a:lnTo>
                <a:lnTo>
                  <a:pt x="4364" y="2083"/>
                </a:lnTo>
                <a:lnTo>
                  <a:pt x="4364" y="2078"/>
                </a:lnTo>
                <a:lnTo>
                  <a:pt x="4354" y="2089"/>
                </a:lnTo>
                <a:lnTo>
                  <a:pt x="4349" y="2083"/>
                </a:lnTo>
                <a:lnTo>
                  <a:pt x="4349" y="2078"/>
                </a:lnTo>
                <a:lnTo>
                  <a:pt x="4349" y="2083"/>
                </a:lnTo>
                <a:lnTo>
                  <a:pt x="4343" y="2083"/>
                </a:lnTo>
                <a:lnTo>
                  <a:pt x="4343" y="2089"/>
                </a:lnTo>
                <a:lnTo>
                  <a:pt x="4333" y="2094"/>
                </a:lnTo>
                <a:lnTo>
                  <a:pt x="2276" y="2364"/>
                </a:lnTo>
                <a:lnTo>
                  <a:pt x="4369" y="2115"/>
                </a:lnTo>
                <a:lnTo>
                  <a:pt x="4364" y="2120"/>
                </a:lnTo>
                <a:lnTo>
                  <a:pt x="4354" y="2130"/>
                </a:lnTo>
                <a:lnTo>
                  <a:pt x="4354" y="2135"/>
                </a:lnTo>
                <a:lnTo>
                  <a:pt x="4354" y="2141"/>
                </a:lnTo>
                <a:lnTo>
                  <a:pt x="4338" y="2146"/>
                </a:lnTo>
                <a:lnTo>
                  <a:pt x="4349" y="2146"/>
                </a:lnTo>
                <a:lnTo>
                  <a:pt x="4354" y="2146"/>
                </a:lnTo>
                <a:lnTo>
                  <a:pt x="4354" y="2156"/>
                </a:lnTo>
                <a:lnTo>
                  <a:pt x="4359" y="2167"/>
                </a:lnTo>
                <a:lnTo>
                  <a:pt x="4364" y="2167"/>
                </a:lnTo>
                <a:lnTo>
                  <a:pt x="4364" y="2161"/>
                </a:lnTo>
                <a:lnTo>
                  <a:pt x="4369" y="2172"/>
                </a:lnTo>
                <a:lnTo>
                  <a:pt x="4380" y="2182"/>
                </a:lnTo>
                <a:lnTo>
                  <a:pt x="4385" y="2182"/>
                </a:lnTo>
                <a:lnTo>
                  <a:pt x="4395" y="2172"/>
                </a:lnTo>
                <a:lnTo>
                  <a:pt x="4390" y="2167"/>
                </a:lnTo>
                <a:lnTo>
                  <a:pt x="4385" y="2156"/>
                </a:lnTo>
                <a:lnTo>
                  <a:pt x="4385" y="2151"/>
                </a:lnTo>
                <a:lnTo>
                  <a:pt x="4390" y="2151"/>
                </a:lnTo>
                <a:lnTo>
                  <a:pt x="4395" y="2151"/>
                </a:lnTo>
                <a:lnTo>
                  <a:pt x="4395" y="2141"/>
                </a:lnTo>
                <a:lnTo>
                  <a:pt x="4385" y="2141"/>
                </a:lnTo>
                <a:lnTo>
                  <a:pt x="4390" y="2130"/>
                </a:lnTo>
                <a:lnTo>
                  <a:pt x="4395" y="2130"/>
                </a:lnTo>
                <a:lnTo>
                  <a:pt x="4395" y="2120"/>
                </a:lnTo>
                <a:lnTo>
                  <a:pt x="4375" y="2130"/>
                </a:lnTo>
                <a:lnTo>
                  <a:pt x="4375" y="2120"/>
                </a:lnTo>
                <a:lnTo>
                  <a:pt x="4375" y="2115"/>
                </a:lnTo>
                <a:lnTo>
                  <a:pt x="4369" y="2115"/>
                </a:lnTo>
                <a:lnTo>
                  <a:pt x="2276" y="2364"/>
                </a:lnTo>
                <a:lnTo>
                  <a:pt x="3315" y="899"/>
                </a:lnTo>
                <a:lnTo>
                  <a:pt x="3315" y="878"/>
                </a:lnTo>
                <a:lnTo>
                  <a:pt x="3310" y="857"/>
                </a:lnTo>
                <a:lnTo>
                  <a:pt x="3299" y="852"/>
                </a:lnTo>
                <a:lnTo>
                  <a:pt x="3284" y="842"/>
                </a:lnTo>
                <a:lnTo>
                  <a:pt x="3289" y="857"/>
                </a:lnTo>
                <a:lnTo>
                  <a:pt x="3294" y="889"/>
                </a:lnTo>
                <a:lnTo>
                  <a:pt x="3299" y="899"/>
                </a:lnTo>
                <a:lnTo>
                  <a:pt x="3304" y="904"/>
                </a:lnTo>
                <a:lnTo>
                  <a:pt x="3315" y="904"/>
                </a:lnTo>
                <a:lnTo>
                  <a:pt x="3315" y="899"/>
                </a:lnTo>
                <a:lnTo>
                  <a:pt x="2276" y="2364"/>
                </a:lnTo>
                <a:lnTo>
                  <a:pt x="3200" y="977"/>
                </a:lnTo>
                <a:lnTo>
                  <a:pt x="3206" y="992"/>
                </a:lnTo>
                <a:lnTo>
                  <a:pt x="3211" y="1003"/>
                </a:lnTo>
                <a:lnTo>
                  <a:pt x="3216" y="998"/>
                </a:lnTo>
                <a:lnTo>
                  <a:pt x="3226" y="972"/>
                </a:lnTo>
                <a:lnTo>
                  <a:pt x="3226" y="961"/>
                </a:lnTo>
                <a:lnTo>
                  <a:pt x="3206" y="946"/>
                </a:lnTo>
                <a:lnTo>
                  <a:pt x="3195" y="946"/>
                </a:lnTo>
                <a:lnTo>
                  <a:pt x="3190" y="946"/>
                </a:lnTo>
                <a:lnTo>
                  <a:pt x="3190" y="961"/>
                </a:lnTo>
                <a:lnTo>
                  <a:pt x="3200" y="977"/>
                </a:lnTo>
                <a:lnTo>
                  <a:pt x="2276" y="2364"/>
                </a:lnTo>
                <a:lnTo>
                  <a:pt x="3190" y="847"/>
                </a:lnTo>
                <a:lnTo>
                  <a:pt x="3195" y="857"/>
                </a:lnTo>
                <a:lnTo>
                  <a:pt x="3200" y="857"/>
                </a:lnTo>
                <a:lnTo>
                  <a:pt x="3200" y="852"/>
                </a:lnTo>
                <a:lnTo>
                  <a:pt x="3200" y="837"/>
                </a:lnTo>
                <a:lnTo>
                  <a:pt x="3195" y="831"/>
                </a:lnTo>
                <a:lnTo>
                  <a:pt x="3190" y="837"/>
                </a:lnTo>
                <a:lnTo>
                  <a:pt x="3185" y="842"/>
                </a:lnTo>
                <a:lnTo>
                  <a:pt x="3190" y="847"/>
                </a:lnTo>
                <a:lnTo>
                  <a:pt x="2276" y="2364"/>
                </a:lnTo>
                <a:lnTo>
                  <a:pt x="4369" y="2244"/>
                </a:lnTo>
                <a:lnTo>
                  <a:pt x="4364" y="2239"/>
                </a:lnTo>
                <a:lnTo>
                  <a:pt x="4359" y="2244"/>
                </a:lnTo>
                <a:lnTo>
                  <a:pt x="4354" y="2276"/>
                </a:lnTo>
                <a:lnTo>
                  <a:pt x="4349" y="2354"/>
                </a:lnTo>
                <a:lnTo>
                  <a:pt x="4349" y="2359"/>
                </a:lnTo>
                <a:lnTo>
                  <a:pt x="4354" y="2359"/>
                </a:lnTo>
                <a:lnTo>
                  <a:pt x="4369" y="2338"/>
                </a:lnTo>
                <a:lnTo>
                  <a:pt x="4375" y="2333"/>
                </a:lnTo>
                <a:lnTo>
                  <a:pt x="4375" y="2328"/>
                </a:lnTo>
                <a:lnTo>
                  <a:pt x="4369" y="2322"/>
                </a:lnTo>
                <a:lnTo>
                  <a:pt x="4369" y="2307"/>
                </a:lnTo>
                <a:lnTo>
                  <a:pt x="4369" y="2276"/>
                </a:lnTo>
                <a:lnTo>
                  <a:pt x="4369" y="2244"/>
                </a:lnTo>
                <a:lnTo>
                  <a:pt x="2276" y="2364"/>
                </a:lnTo>
                <a:lnTo>
                  <a:pt x="4385" y="1824"/>
                </a:lnTo>
                <a:lnTo>
                  <a:pt x="4380" y="1813"/>
                </a:lnTo>
                <a:lnTo>
                  <a:pt x="4380" y="1818"/>
                </a:lnTo>
                <a:lnTo>
                  <a:pt x="4369" y="1824"/>
                </a:lnTo>
                <a:lnTo>
                  <a:pt x="4369" y="1834"/>
                </a:lnTo>
                <a:lnTo>
                  <a:pt x="4375" y="1839"/>
                </a:lnTo>
                <a:lnTo>
                  <a:pt x="4390" y="1855"/>
                </a:lnTo>
                <a:lnTo>
                  <a:pt x="4395" y="1855"/>
                </a:lnTo>
                <a:lnTo>
                  <a:pt x="4395" y="1850"/>
                </a:lnTo>
                <a:lnTo>
                  <a:pt x="4380" y="1834"/>
                </a:lnTo>
                <a:lnTo>
                  <a:pt x="4375" y="1829"/>
                </a:lnTo>
                <a:lnTo>
                  <a:pt x="4380" y="1829"/>
                </a:lnTo>
                <a:lnTo>
                  <a:pt x="4385" y="1824"/>
                </a:lnTo>
                <a:lnTo>
                  <a:pt x="2276" y="2364"/>
                </a:lnTo>
                <a:lnTo>
                  <a:pt x="4380" y="385"/>
                </a:lnTo>
                <a:lnTo>
                  <a:pt x="4375" y="395"/>
                </a:lnTo>
                <a:lnTo>
                  <a:pt x="4380" y="405"/>
                </a:lnTo>
                <a:lnTo>
                  <a:pt x="4395" y="411"/>
                </a:lnTo>
                <a:lnTo>
                  <a:pt x="4395" y="353"/>
                </a:lnTo>
                <a:lnTo>
                  <a:pt x="4385" y="369"/>
                </a:lnTo>
                <a:lnTo>
                  <a:pt x="4380" y="385"/>
                </a:lnTo>
                <a:lnTo>
                  <a:pt x="2276" y="2364"/>
                </a:lnTo>
                <a:lnTo>
                  <a:pt x="4395" y="1434"/>
                </a:lnTo>
                <a:lnTo>
                  <a:pt x="4395" y="1424"/>
                </a:lnTo>
                <a:lnTo>
                  <a:pt x="4390" y="1424"/>
                </a:lnTo>
                <a:lnTo>
                  <a:pt x="4395" y="1434"/>
                </a:lnTo>
                <a:lnTo>
                  <a:pt x="2276" y="2364"/>
                </a:lnTo>
                <a:lnTo>
                  <a:pt x="3206" y="868"/>
                </a:lnTo>
                <a:lnTo>
                  <a:pt x="3216" y="868"/>
                </a:lnTo>
                <a:lnTo>
                  <a:pt x="3221" y="868"/>
                </a:lnTo>
                <a:lnTo>
                  <a:pt x="3216" y="863"/>
                </a:lnTo>
                <a:lnTo>
                  <a:pt x="3211" y="863"/>
                </a:lnTo>
                <a:lnTo>
                  <a:pt x="3221" y="857"/>
                </a:lnTo>
                <a:lnTo>
                  <a:pt x="3226" y="857"/>
                </a:lnTo>
                <a:lnTo>
                  <a:pt x="3221" y="852"/>
                </a:lnTo>
                <a:lnTo>
                  <a:pt x="3216" y="852"/>
                </a:lnTo>
                <a:lnTo>
                  <a:pt x="3216" y="847"/>
                </a:lnTo>
                <a:lnTo>
                  <a:pt x="3211" y="847"/>
                </a:lnTo>
                <a:lnTo>
                  <a:pt x="3211" y="852"/>
                </a:lnTo>
                <a:lnTo>
                  <a:pt x="3211" y="857"/>
                </a:lnTo>
                <a:lnTo>
                  <a:pt x="3206" y="863"/>
                </a:lnTo>
                <a:lnTo>
                  <a:pt x="3206" y="868"/>
                </a:lnTo>
                <a:lnTo>
                  <a:pt x="2276" y="2364"/>
                </a:lnTo>
                <a:lnTo>
                  <a:pt x="4375" y="1107"/>
                </a:lnTo>
                <a:lnTo>
                  <a:pt x="4380" y="1117"/>
                </a:lnTo>
                <a:lnTo>
                  <a:pt x="4390" y="1133"/>
                </a:lnTo>
                <a:lnTo>
                  <a:pt x="4390" y="1153"/>
                </a:lnTo>
                <a:lnTo>
                  <a:pt x="4375" y="1153"/>
                </a:lnTo>
                <a:lnTo>
                  <a:pt x="4369" y="1159"/>
                </a:lnTo>
                <a:lnTo>
                  <a:pt x="4375" y="1179"/>
                </a:lnTo>
                <a:lnTo>
                  <a:pt x="4380" y="1190"/>
                </a:lnTo>
                <a:lnTo>
                  <a:pt x="4395" y="1190"/>
                </a:lnTo>
                <a:lnTo>
                  <a:pt x="4395" y="1081"/>
                </a:lnTo>
                <a:lnTo>
                  <a:pt x="4375" y="1091"/>
                </a:lnTo>
                <a:lnTo>
                  <a:pt x="4369" y="1096"/>
                </a:lnTo>
                <a:lnTo>
                  <a:pt x="4375" y="1107"/>
                </a:lnTo>
                <a:lnTo>
                  <a:pt x="2276" y="2364"/>
                </a:lnTo>
                <a:lnTo>
                  <a:pt x="4390" y="2276"/>
                </a:lnTo>
                <a:lnTo>
                  <a:pt x="4395" y="2276"/>
                </a:lnTo>
                <a:lnTo>
                  <a:pt x="4395" y="2250"/>
                </a:lnTo>
                <a:lnTo>
                  <a:pt x="4385" y="2255"/>
                </a:lnTo>
                <a:lnTo>
                  <a:pt x="4380" y="2265"/>
                </a:lnTo>
                <a:lnTo>
                  <a:pt x="4385" y="2276"/>
                </a:lnTo>
                <a:lnTo>
                  <a:pt x="4385" y="2281"/>
                </a:lnTo>
                <a:lnTo>
                  <a:pt x="4390" y="2276"/>
                </a:lnTo>
                <a:lnTo>
                  <a:pt x="2276" y="2364"/>
                </a:lnTo>
                <a:lnTo>
                  <a:pt x="4177" y="1086"/>
                </a:lnTo>
                <a:lnTo>
                  <a:pt x="4177" y="1107"/>
                </a:lnTo>
                <a:lnTo>
                  <a:pt x="4182" y="1091"/>
                </a:lnTo>
                <a:lnTo>
                  <a:pt x="4177" y="1086"/>
                </a:lnTo>
                <a:lnTo>
                  <a:pt x="2276" y="2364"/>
                </a:lnTo>
                <a:lnTo>
                  <a:pt x="4240" y="972"/>
                </a:lnTo>
                <a:lnTo>
                  <a:pt x="4229" y="966"/>
                </a:lnTo>
                <a:lnTo>
                  <a:pt x="4229" y="972"/>
                </a:lnTo>
                <a:lnTo>
                  <a:pt x="4234" y="982"/>
                </a:lnTo>
                <a:lnTo>
                  <a:pt x="4234" y="987"/>
                </a:lnTo>
                <a:lnTo>
                  <a:pt x="4240" y="998"/>
                </a:lnTo>
                <a:lnTo>
                  <a:pt x="4240" y="1008"/>
                </a:lnTo>
                <a:lnTo>
                  <a:pt x="4240" y="1013"/>
                </a:lnTo>
                <a:lnTo>
                  <a:pt x="4240" y="1018"/>
                </a:lnTo>
                <a:lnTo>
                  <a:pt x="4240" y="1013"/>
                </a:lnTo>
                <a:lnTo>
                  <a:pt x="4240" y="972"/>
                </a:lnTo>
                <a:lnTo>
                  <a:pt x="2276" y="2364"/>
                </a:lnTo>
                <a:lnTo>
                  <a:pt x="4224" y="998"/>
                </a:lnTo>
                <a:lnTo>
                  <a:pt x="4219" y="1013"/>
                </a:lnTo>
                <a:lnTo>
                  <a:pt x="4214" y="1070"/>
                </a:lnTo>
                <a:lnTo>
                  <a:pt x="4214" y="1086"/>
                </a:lnTo>
                <a:lnTo>
                  <a:pt x="4219" y="1086"/>
                </a:lnTo>
                <a:lnTo>
                  <a:pt x="4224" y="998"/>
                </a:lnTo>
                <a:lnTo>
                  <a:pt x="2276" y="2364"/>
                </a:lnTo>
                <a:lnTo>
                  <a:pt x="4234" y="1065"/>
                </a:lnTo>
                <a:lnTo>
                  <a:pt x="4240" y="1055"/>
                </a:lnTo>
                <a:lnTo>
                  <a:pt x="4234" y="1024"/>
                </a:lnTo>
                <a:lnTo>
                  <a:pt x="4234" y="1018"/>
                </a:lnTo>
                <a:lnTo>
                  <a:pt x="4229" y="1039"/>
                </a:lnTo>
                <a:lnTo>
                  <a:pt x="4219" y="1070"/>
                </a:lnTo>
                <a:lnTo>
                  <a:pt x="4219" y="1086"/>
                </a:lnTo>
                <a:lnTo>
                  <a:pt x="4229" y="1081"/>
                </a:lnTo>
                <a:lnTo>
                  <a:pt x="4229" y="1091"/>
                </a:lnTo>
                <a:lnTo>
                  <a:pt x="4229" y="1102"/>
                </a:lnTo>
                <a:lnTo>
                  <a:pt x="4229" y="1096"/>
                </a:lnTo>
                <a:lnTo>
                  <a:pt x="4234" y="1065"/>
                </a:lnTo>
                <a:lnTo>
                  <a:pt x="2276" y="2364"/>
                </a:lnTo>
                <a:lnTo>
                  <a:pt x="4156" y="1003"/>
                </a:lnTo>
                <a:lnTo>
                  <a:pt x="4162" y="1013"/>
                </a:lnTo>
                <a:lnTo>
                  <a:pt x="4162" y="1003"/>
                </a:lnTo>
                <a:lnTo>
                  <a:pt x="4162" y="998"/>
                </a:lnTo>
                <a:lnTo>
                  <a:pt x="4156" y="1003"/>
                </a:lnTo>
                <a:lnTo>
                  <a:pt x="2276" y="2364"/>
                </a:lnTo>
                <a:lnTo>
                  <a:pt x="4203" y="1138"/>
                </a:lnTo>
                <a:lnTo>
                  <a:pt x="4214" y="1190"/>
                </a:lnTo>
                <a:lnTo>
                  <a:pt x="4214" y="1185"/>
                </a:lnTo>
                <a:lnTo>
                  <a:pt x="4203" y="1122"/>
                </a:lnTo>
                <a:lnTo>
                  <a:pt x="4203" y="1138"/>
                </a:lnTo>
                <a:lnTo>
                  <a:pt x="2276" y="2364"/>
                </a:lnTo>
                <a:lnTo>
                  <a:pt x="4167" y="1159"/>
                </a:lnTo>
                <a:lnTo>
                  <a:pt x="4156" y="1050"/>
                </a:lnTo>
                <a:lnTo>
                  <a:pt x="4162" y="1143"/>
                </a:lnTo>
                <a:lnTo>
                  <a:pt x="4167" y="1159"/>
                </a:lnTo>
                <a:lnTo>
                  <a:pt x="2276" y="2364"/>
                </a:lnTo>
                <a:lnTo>
                  <a:pt x="4110" y="909"/>
                </a:lnTo>
                <a:lnTo>
                  <a:pt x="4110" y="894"/>
                </a:lnTo>
                <a:lnTo>
                  <a:pt x="4104" y="904"/>
                </a:lnTo>
                <a:lnTo>
                  <a:pt x="4110" y="909"/>
                </a:lnTo>
                <a:lnTo>
                  <a:pt x="2276" y="2364"/>
                </a:lnTo>
                <a:lnTo>
                  <a:pt x="4146" y="961"/>
                </a:lnTo>
                <a:lnTo>
                  <a:pt x="4146" y="972"/>
                </a:lnTo>
                <a:lnTo>
                  <a:pt x="4151" y="951"/>
                </a:lnTo>
                <a:lnTo>
                  <a:pt x="4146" y="940"/>
                </a:lnTo>
                <a:lnTo>
                  <a:pt x="4141" y="935"/>
                </a:lnTo>
                <a:lnTo>
                  <a:pt x="4141" y="956"/>
                </a:lnTo>
                <a:lnTo>
                  <a:pt x="4146" y="982"/>
                </a:lnTo>
                <a:lnTo>
                  <a:pt x="4146" y="977"/>
                </a:lnTo>
                <a:lnTo>
                  <a:pt x="4146" y="972"/>
                </a:lnTo>
                <a:lnTo>
                  <a:pt x="4146" y="961"/>
                </a:lnTo>
                <a:lnTo>
                  <a:pt x="2276" y="2364"/>
                </a:lnTo>
                <a:lnTo>
                  <a:pt x="3741" y="63"/>
                </a:lnTo>
                <a:lnTo>
                  <a:pt x="3736" y="68"/>
                </a:lnTo>
                <a:lnTo>
                  <a:pt x="3741" y="68"/>
                </a:lnTo>
                <a:lnTo>
                  <a:pt x="3741" y="63"/>
                </a:lnTo>
                <a:lnTo>
                  <a:pt x="2276" y="2364"/>
                </a:lnTo>
                <a:lnTo>
                  <a:pt x="3730" y="31"/>
                </a:lnTo>
                <a:lnTo>
                  <a:pt x="3730" y="37"/>
                </a:lnTo>
                <a:lnTo>
                  <a:pt x="3736" y="42"/>
                </a:lnTo>
                <a:lnTo>
                  <a:pt x="3736" y="37"/>
                </a:lnTo>
                <a:lnTo>
                  <a:pt x="3741" y="37"/>
                </a:lnTo>
                <a:lnTo>
                  <a:pt x="3746" y="31"/>
                </a:lnTo>
                <a:lnTo>
                  <a:pt x="3746" y="26"/>
                </a:lnTo>
                <a:lnTo>
                  <a:pt x="3746" y="21"/>
                </a:lnTo>
                <a:lnTo>
                  <a:pt x="3746" y="16"/>
                </a:lnTo>
                <a:lnTo>
                  <a:pt x="3741" y="16"/>
                </a:lnTo>
                <a:lnTo>
                  <a:pt x="3736" y="16"/>
                </a:lnTo>
                <a:lnTo>
                  <a:pt x="3736" y="21"/>
                </a:lnTo>
                <a:lnTo>
                  <a:pt x="3730" y="21"/>
                </a:lnTo>
                <a:lnTo>
                  <a:pt x="3730" y="26"/>
                </a:lnTo>
                <a:lnTo>
                  <a:pt x="3730" y="31"/>
                </a:lnTo>
                <a:lnTo>
                  <a:pt x="2276" y="2364"/>
                </a:lnTo>
                <a:lnTo>
                  <a:pt x="3777" y="37"/>
                </a:lnTo>
                <a:lnTo>
                  <a:pt x="3777" y="42"/>
                </a:lnTo>
                <a:lnTo>
                  <a:pt x="3782" y="42"/>
                </a:lnTo>
                <a:lnTo>
                  <a:pt x="3782" y="37"/>
                </a:lnTo>
                <a:lnTo>
                  <a:pt x="3777" y="37"/>
                </a:lnTo>
                <a:lnTo>
                  <a:pt x="2276" y="2364"/>
                </a:lnTo>
                <a:lnTo>
                  <a:pt x="4037" y="265"/>
                </a:lnTo>
                <a:lnTo>
                  <a:pt x="4037" y="270"/>
                </a:lnTo>
                <a:lnTo>
                  <a:pt x="4042" y="270"/>
                </a:lnTo>
                <a:lnTo>
                  <a:pt x="4042" y="265"/>
                </a:lnTo>
                <a:lnTo>
                  <a:pt x="4037" y="265"/>
                </a:lnTo>
                <a:lnTo>
                  <a:pt x="2276" y="2364"/>
                </a:lnTo>
                <a:lnTo>
                  <a:pt x="4307" y="961"/>
                </a:lnTo>
                <a:lnTo>
                  <a:pt x="4281" y="1102"/>
                </a:lnTo>
                <a:lnTo>
                  <a:pt x="4271" y="1081"/>
                </a:lnTo>
                <a:lnTo>
                  <a:pt x="4271" y="1091"/>
                </a:lnTo>
                <a:lnTo>
                  <a:pt x="4271" y="1096"/>
                </a:lnTo>
                <a:lnTo>
                  <a:pt x="4271" y="1091"/>
                </a:lnTo>
                <a:lnTo>
                  <a:pt x="4266" y="1086"/>
                </a:lnTo>
                <a:lnTo>
                  <a:pt x="4271" y="1133"/>
                </a:lnTo>
                <a:lnTo>
                  <a:pt x="4271" y="1148"/>
                </a:lnTo>
                <a:lnTo>
                  <a:pt x="4276" y="1143"/>
                </a:lnTo>
                <a:lnTo>
                  <a:pt x="4276" y="1133"/>
                </a:lnTo>
                <a:lnTo>
                  <a:pt x="4281" y="1164"/>
                </a:lnTo>
                <a:lnTo>
                  <a:pt x="4286" y="1190"/>
                </a:lnTo>
                <a:lnTo>
                  <a:pt x="4286" y="1247"/>
                </a:lnTo>
                <a:lnTo>
                  <a:pt x="4286" y="1263"/>
                </a:lnTo>
                <a:lnTo>
                  <a:pt x="4292" y="1257"/>
                </a:lnTo>
                <a:lnTo>
                  <a:pt x="4292" y="1268"/>
                </a:lnTo>
                <a:lnTo>
                  <a:pt x="4292" y="1257"/>
                </a:lnTo>
                <a:lnTo>
                  <a:pt x="4292" y="1237"/>
                </a:lnTo>
                <a:lnTo>
                  <a:pt x="4302" y="1273"/>
                </a:lnTo>
                <a:lnTo>
                  <a:pt x="4307" y="1263"/>
                </a:lnTo>
                <a:lnTo>
                  <a:pt x="4312" y="1242"/>
                </a:lnTo>
                <a:lnTo>
                  <a:pt x="4312" y="1200"/>
                </a:lnTo>
                <a:lnTo>
                  <a:pt x="4302" y="1148"/>
                </a:lnTo>
                <a:lnTo>
                  <a:pt x="4297" y="1122"/>
                </a:lnTo>
                <a:lnTo>
                  <a:pt x="4281" y="1102"/>
                </a:lnTo>
                <a:lnTo>
                  <a:pt x="4312" y="956"/>
                </a:lnTo>
                <a:lnTo>
                  <a:pt x="4307" y="961"/>
                </a:lnTo>
                <a:lnTo>
                  <a:pt x="2276" y="2364"/>
                </a:lnTo>
                <a:lnTo>
                  <a:pt x="4276" y="1034"/>
                </a:lnTo>
                <a:lnTo>
                  <a:pt x="4276" y="1013"/>
                </a:lnTo>
                <a:lnTo>
                  <a:pt x="4271" y="998"/>
                </a:lnTo>
                <a:lnTo>
                  <a:pt x="4255" y="982"/>
                </a:lnTo>
                <a:lnTo>
                  <a:pt x="4240" y="972"/>
                </a:lnTo>
                <a:lnTo>
                  <a:pt x="4245" y="987"/>
                </a:lnTo>
                <a:lnTo>
                  <a:pt x="4245" y="1003"/>
                </a:lnTo>
                <a:lnTo>
                  <a:pt x="4245" y="998"/>
                </a:lnTo>
                <a:lnTo>
                  <a:pt x="4250" y="982"/>
                </a:lnTo>
                <a:lnTo>
                  <a:pt x="4250" y="998"/>
                </a:lnTo>
                <a:lnTo>
                  <a:pt x="4250" y="1024"/>
                </a:lnTo>
                <a:lnTo>
                  <a:pt x="4245" y="1050"/>
                </a:lnTo>
                <a:lnTo>
                  <a:pt x="4250" y="1060"/>
                </a:lnTo>
                <a:lnTo>
                  <a:pt x="4255" y="1055"/>
                </a:lnTo>
                <a:lnTo>
                  <a:pt x="4255" y="1086"/>
                </a:lnTo>
                <a:lnTo>
                  <a:pt x="4260" y="1122"/>
                </a:lnTo>
                <a:lnTo>
                  <a:pt x="4260" y="1128"/>
                </a:lnTo>
                <a:lnTo>
                  <a:pt x="4260" y="1122"/>
                </a:lnTo>
                <a:lnTo>
                  <a:pt x="4260" y="1107"/>
                </a:lnTo>
                <a:lnTo>
                  <a:pt x="4260" y="1060"/>
                </a:lnTo>
                <a:lnTo>
                  <a:pt x="4260" y="1050"/>
                </a:lnTo>
                <a:lnTo>
                  <a:pt x="4266" y="1070"/>
                </a:lnTo>
                <a:lnTo>
                  <a:pt x="4276" y="1034"/>
                </a:lnTo>
                <a:lnTo>
                  <a:pt x="2276" y="2364"/>
                </a:lnTo>
                <a:lnTo>
                  <a:pt x="4307" y="1361"/>
                </a:lnTo>
                <a:lnTo>
                  <a:pt x="4307" y="1382"/>
                </a:lnTo>
                <a:lnTo>
                  <a:pt x="4307" y="1372"/>
                </a:lnTo>
                <a:lnTo>
                  <a:pt x="4307" y="1361"/>
                </a:lnTo>
                <a:lnTo>
                  <a:pt x="2276" y="2364"/>
                </a:lnTo>
                <a:lnTo>
                  <a:pt x="4286" y="1263"/>
                </a:lnTo>
                <a:lnTo>
                  <a:pt x="4281" y="1190"/>
                </a:lnTo>
                <a:lnTo>
                  <a:pt x="4286" y="1252"/>
                </a:lnTo>
                <a:lnTo>
                  <a:pt x="4286" y="1263"/>
                </a:lnTo>
                <a:lnTo>
                  <a:pt x="2276" y="2364"/>
                </a:lnTo>
                <a:lnTo>
                  <a:pt x="31" y="1434"/>
                </a:lnTo>
                <a:lnTo>
                  <a:pt x="37" y="1434"/>
                </a:lnTo>
                <a:lnTo>
                  <a:pt x="37" y="1429"/>
                </a:lnTo>
                <a:lnTo>
                  <a:pt x="31" y="1434"/>
                </a:lnTo>
                <a:lnTo>
                  <a:pt x="2276" y="2364"/>
                </a:lnTo>
                <a:lnTo>
                  <a:pt x="16" y="1418"/>
                </a:lnTo>
                <a:lnTo>
                  <a:pt x="16" y="1413"/>
                </a:lnTo>
                <a:lnTo>
                  <a:pt x="0" y="1418"/>
                </a:lnTo>
                <a:lnTo>
                  <a:pt x="0" y="1429"/>
                </a:lnTo>
                <a:lnTo>
                  <a:pt x="11" y="1424"/>
                </a:lnTo>
                <a:lnTo>
                  <a:pt x="16" y="1418"/>
                </a:lnTo>
                <a:lnTo>
                  <a:pt x="2276" y="2364"/>
                </a:lnTo>
                <a:lnTo>
                  <a:pt x="11" y="1424"/>
                </a:lnTo>
                <a:lnTo>
                  <a:pt x="16" y="1424"/>
                </a:lnTo>
                <a:lnTo>
                  <a:pt x="21" y="1418"/>
                </a:lnTo>
                <a:lnTo>
                  <a:pt x="11" y="1424"/>
                </a:lnTo>
                <a:lnTo>
                  <a:pt x="2276" y="2364"/>
                </a:lnTo>
                <a:lnTo>
                  <a:pt x="11" y="1424"/>
                </a:lnTo>
                <a:lnTo>
                  <a:pt x="16" y="1418"/>
                </a:lnTo>
                <a:lnTo>
                  <a:pt x="16" y="1424"/>
                </a:lnTo>
                <a:lnTo>
                  <a:pt x="11" y="1424"/>
                </a:lnTo>
                <a:lnTo>
                  <a:pt x="2276" y="2364"/>
                </a:lnTo>
                <a:lnTo>
                  <a:pt x="63" y="1450"/>
                </a:lnTo>
                <a:lnTo>
                  <a:pt x="52" y="1455"/>
                </a:lnTo>
                <a:lnTo>
                  <a:pt x="57" y="1455"/>
                </a:lnTo>
                <a:lnTo>
                  <a:pt x="63" y="1450"/>
                </a:lnTo>
                <a:lnTo>
                  <a:pt x="2276" y="2364"/>
                </a:lnTo>
                <a:lnTo>
                  <a:pt x="42" y="1434"/>
                </a:lnTo>
                <a:lnTo>
                  <a:pt x="52" y="1429"/>
                </a:lnTo>
                <a:lnTo>
                  <a:pt x="57" y="1429"/>
                </a:lnTo>
                <a:lnTo>
                  <a:pt x="52" y="1429"/>
                </a:lnTo>
                <a:lnTo>
                  <a:pt x="42" y="1434"/>
                </a:lnTo>
                <a:lnTo>
                  <a:pt x="2276" y="2364"/>
                </a:lnTo>
                <a:lnTo>
                  <a:pt x="135" y="1476"/>
                </a:lnTo>
                <a:lnTo>
                  <a:pt x="125" y="1481"/>
                </a:lnTo>
                <a:lnTo>
                  <a:pt x="130" y="1481"/>
                </a:lnTo>
                <a:lnTo>
                  <a:pt x="135" y="1476"/>
                </a:lnTo>
                <a:lnTo>
                  <a:pt x="2276" y="2364"/>
                </a:lnTo>
                <a:lnTo>
                  <a:pt x="0" y="1450"/>
                </a:lnTo>
                <a:lnTo>
                  <a:pt x="5" y="1444"/>
                </a:lnTo>
                <a:lnTo>
                  <a:pt x="16" y="1444"/>
                </a:lnTo>
                <a:lnTo>
                  <a:pt x="16" y="1439"/>
                </a:lnTo>
                <a:lnTo>
                  <a:pt x="0" y="1450"/>
                </a:lnTo>
                <a:lnTo>
                  <a:pt x="2276" y="2364"/>
                </a:lnTo>
                <a:lnTo>
                  <a:pt x="42" y="1408"/>
                </a:lnTo>
                <a:lnTo>
                  <a:pt x="47" y="1403"/>
                </a:lnTo>
                <a:lnTo>
                  <a:pt x="42" y="1403"/>
                </a:lnTo>
                <a:lnTo>
                  <a:pt x="42" y="1408"/>
                </a:lnTo>
                <a:lnTo>
                  <a:pt x="2276" y="2364"/>
                </a:lnTo>
                <a:lnTo>
                  <a:pt x="229" y="1330"/>
                </a:lnTo>
                <a:lnTo>
                  <a:pt x="229" y="1325"/>
                </a:lnTo>
                <a:lnTo>
                  <a:pt x="224" y="1325"/>
                </a:lnTo>
                <a:lnTo>
                  <a:pt x="218" y="1330"/>
                </a:lnTo>
                <a:lnTo>
                  <a:pt x="213" y="1335"/>
                </a:lnTo>
                <a:lnTo>
                  <a:pt x="218" y="1335"/>
                </a:lnTo>
                <a:lnTo>
                  <a:pt x="213" y="1335"/>
                </a:lnTo>
                <a:lnTo>
                  <a:pt x="218" y="1335"/>
                </a:lnTo>
                <a:lnTo>
                  <a:pt x="224" y="1335"/>
                </a:lnTo>
                <a:lnTo>
                  <a:pt x="229" y="1330"/>
                </a:lnTo>
                <a:lnTo>
                  <a:pt x="2276" y="2364"/>
                </a:lnTo>
                <a:lnTo>
                  <a:pt x="156" y="1387"/>
                </a:lnTo>
                <a:lnTo>
                  <a:pt x="161" y="1387"/>
                </a:lnTo>
                <a:lnTo>
                  <a:pt x="161" y="1382"/>
                </a:lnTo>
                <a:lnTo>
                  <a:pt x="166" y="1377"/>
                </a:lnTo>
                <a:lnTo>
                  <a:pt x="161" y="1377"/>
                </a:lnTo>
                <a:lnTo>
                  <a:pt x="156" y="1377"/>
                </a:lnTo>
                <a:lnTo>
                  <a:pt x="151" y="1377"/>
                </a:lnTo>
                <a:lnTo>
                  <a:pt x="151" y="1382"/>
                </a:lnTo>
                <a:lnTo>
                  <a:pt x="146" y="1382"/>
                </a:lnTo>
                <a:lnTo>
                  <a:pt x="146" y="1387"/>
                </a:lnTo>
                <a:lnTo>
                  <a:pt x="146" y="1392"/>
                </a:lnTo>
                <a:lnTo>
                  <a:pt x="146" y="1387"/>
                </a:lnTo>
                <a:lnTo>
                  <a:pt x="146" y="1392"/>
                </a:lnTo>
                <a:lnTo>
                  <a:pt x="151" y="1392"/>
                </a:lnTo>
                <a:lnTo>
                  <a:pt x="151" y="1387"/>
                </a:lnTo>
                <a:lnTo>
                  <a:pt x="151" y="1392"/>
                </a:lnTo>
                <a:lnTo>
                  <a:pt x="151" y="1387"/>
                </a:lnTo>
                <a:lnTo>
                  <a:pt x="156" y="1387"/>
                </a:lnTo>
                <a:lnTo>
                  <a:pt x="2276" y="2364"/>
                </a:lnTo>
                <a:lnTo>
                  <a:pt x="172" y="1398"/>
                </a:lnTo>
                <a:lnTo>
                  <a:pt x="166" y="1403"/>
                </a:lnTo>
                <a:lnTo>
                  <a:pt x="156" y="1408"/>
                </a:lnTo>
                <a:lnTo>
                  <a:pt x="161" y="1408"/>
                </a:lnTo>
                <a:lnTo>
                  <a:pt x="161" y="1413"/>
                </a:lnTo>
                <a:lnTo>
                  <a:pt x="166" y="1408"/>
                </a:lnTo>
                <a:lnTo>
                  <a:pt x="161" y="1408"/>
                </a:lnTo>
                <a:lnTo>
                  <a:pt x="172" y="1403"/>
                </a:lnTo>
                <a:lnTo>
                  <a:pt x="172" y="1398"/>
                </a:lnTo>
                <a:lnTo>
                  <a:pt x="2276" y="2364"/>
                </a:lnTo>
                <a:lnTo>
                  <a:pt x="146" y="1341"/>
                </a:lnTo>
                <a:lnTo>
                  <a:pt x="151" y="1341"/>
                </a:lnTo>
                <a:lnTo>
                  <a:pt x="151" y="1335"/>
                </a:lnTo>
                <a:lnTo>
                  <a:pt x="156" y="1335"/>
                </a:lnTo>
                <a:lnTo>
                  <a:pt x="151" y="1335"/>
                </a:lnTo>
                <a:lnTo>
                  <a:pt x="146" y="1335"/>
                </a:lnTo>
                <a:lnTo>
                  <a:pt x="146" y="1341"/>
                </a:lnTo>
                <a:lnTo>
                  <a:pt x="2276" y="2364"/>
                </a:lnTo>
                <a:lnTo>
                  <a:pt x="94" y="1429"/>
                </a:lnTo>
                <a:lnTo>
                  <a:pt x="99" y="1429"/>
                </a:lnTo>
                <a:lnTo>
                  <a:pt x="99" y="1424"/>
                </a:lnTo>
                <a:lnTo>
                  <a:pt x="99" y="1418"/>
                </a:lnTo>
                <a:lnTo>
                  <a:pt x="89" y="1424"/>
                </a:lnTo>
                <a:lnTo>
                  <a:pt x="89" y="1429"/>
                </a:lnTo>
                <a:lnTo>
                  <a:pt x="83" y="1429"/>
                </a:lnTo>
                <a:lnTo>
                  <a:pt x="89" y="1429"/>
                </a:lnTo>
                <a:lnTo>
                  <a:pt x="94" y="1429"/>
                </a:lnTo>
                <a:lnTo>
                  <a:pt x="2276" y="2364"/>
                </a:lnTo>
                <a:lnTo>
                  <a:pt x="125" y="1418"/>
                </a:lnTo>
                <a:lnTo>
                  <a:pt x="114" y="1429"/>
                </a:lnTo>
                <a:lnTo>
                  <a:pt x="114" y="1424"/>
                </a:lnTo>
                <a:lnTo>
                  <a:pt x="114" y="1429"/>
                </a:lnTo>
                <a:lnTo>
                  <a:pt x="99" y="1429"/>
                </a:lnTo>
                <a:lnTo>
                  <a:pt x="99" y="1434"/>
                </a:lnTo>
                <a:lnTo>
                  <a:pt x="94" y="1434"/>
                </a:lnTo>
                <a:lnTo>
                  <a:pt x="99" y="1434"/>
                </a:lnTo>
                <a:lnTo>
                  <a:pt x="94" y="1439"/>
                </a:lnTo>
                <a:lnTo>
                  <a:pt x="99" y="1439"/>
                </a:lnTo>
                <a:lnTo>
                  <a:pt x="109" y="1434"/>
                </a:lnTo>
                <a:lnTo>
                  <a:pt x="114" y="1429"/>
                </a:lnTo>
                <a:lnTo>
                  <a:pt x="125" y="1424"/>
                </a:lnTo>
                <a:lnTo>
                  <a:pt x="125" y="1418"/>
                </a:lnTo>
                <a:lnTo>
                  <a:pt x="2276" y="2364"/>
                </a:lnTo>
                <a:lnTo>
                  <a:pt x="166" y="1341"/>
                </a:lnTo>
                <a:lnTo>
                  <a:pt x="166" y="1335"/>
                </a:lnTo>
                <a:lnTo>
                  <a:pt x="161" y="1335"/>
                </a:lnTo>
                <a:lnTo>
                  <a:pt x="156" y="1335"/>
                </a:lnTo>
                <a:lnTo>
                  <a:pt x="156" y="1341"/>
                </a:lnTo>
                <a:lnTo>
                  <a:pt x="151" y="1341"/>
                </a:lnTo>
                <a:lnTo>
                  <a:pt x="156" y="1346"/>
                </a:lnTo>
                <a:lnTo>
                  <a:pt x="161" y="1346"/>
                </a:lnTo>
                <a:lnTo>
                  <a:pt x="166" y="1341"/>
                </a:lnTo>
                <a:lnTo>
                  <a:pt x="2276" y="2364"/>
                </a:lnTo>
                <a:lnTo>
                  <a:pt x="114" y="1387"/>
                </a:lnTo>
                <a:lnTo>
                  <a:pt x="120" y="1387"/>
                </a:lnTo>
                <a:lnTo>
                  <a:pt x="125" y="1387"/>
                </a:lnTo>
                <a:lnTo>
                  <a:pt x="130" y="1382"/>
                </a:lnTo>
                <a:lnTo>
                  <a:pt x="135" y="1377"/>
                </a:lnTo>
                <a:lnTo>
                  <a:pt x="125" y="1377"/>
                </a:lnTo>
                <a:lnTo>
                  <a:pt x="120" y="1382"/>
                </a:lnTo>
                <a:lnTo>
                  <a:pt x="114" y="1382"/>
                </a:lnTo>
                <a:lnTo>
                  <a:pt x="114" y="1387"/>
                </a:lnTo>
                <a:lnTo>
                  <a:pt x="2276" y="2364"/>
                </a:lnTo>
                <a:lnTo>
                  <a:pt x="3076" y="2359"/>
                </a:lnTo>
                <a:lnTo>
                  <a:pt x="3081" y="2338"/>
                </a:lnTo>
                <a:lnTo>
                  <a:pt x="3081" y="2328"/>
                </a:lnTo>
                <a:lnTo>
                  <a:pt x="3071" y="2317"/>
                </a:lnTo>
                <a:lnTo>
                  <a:pt x="3065" y="2317"/>
                </a:lnTo>
                <a:lnTo>
                  <a:pt x="3065" y="2343"/>
                </a:lnTo>
                <a:lnTo>
                  <a:pt x="3071" y="2359"/>
                </a:lnTo>
                <a:lnTo>
                  <a:pt x="3076" y="2359"/>
                </a:lnTo>
                <a:lnTo>
                  <a:pt x="2276" y="2364"/>
                </a:lnTo>
                <a:lnTo>
                  <a:pt x="3200" y="1990"/>
                </a:lnTo>
                <a:lnTo>
                  <a:pt x="3195" y="2000"/>
                </a:lnTo>
                <a:lnTo>
                  <a:pt x="3195" y="2011"/>
                </a:lnTo>
                <a:lnTo>
                  <a:pt x="3211" y="1985"/>
                </a:lnTo>
                <a:lnTo>
                  <a:pt x="3200" y="1990"/>
                </a:lnTo>
                <a:lnTo>
                  <a:pt x="2276" y="2364"/>
                </a:lnTo>
                <a:lnTo>
                  <a:pt x="3221" y="2016"/>
                </a:lnTo>
                <a:lnTo>
                  <a:pt x="3200" y="2021"/>
                </a:lnTo>
                <a:lnTo>
                  <a:pt x="3206" y="2031"/>
                </a:lnTo>
                <a:lnTo>
                  <a:pt x="3221" y="2016"/>
                </a:lnTo>
                <a:lnTo>
                  <a:pt x="2276" y="2364"/>
                </a:lnTo>
                <a:lnTo>
                  <a:pt x="3206" y="1912"/>
                </a:lnTo>
                <a:lnTo>
                  <a:pt x="3185" y="1912"/>
                </a:lnTo>
                <a:lnTo>
                  <a:pt x="3175" y="1902"/>
                </a:lnTo>
                <a:lnTo>
                  <a:pt x="3169" y="1896"/>
                </a:lnTo>
                <a:lnTo>
                  <a:pt x="3169" y="1907"/>
                </a:lnTo>
                <a:lnTo>
                  <a:pt x="3175" y="1917"/>
                </a:lnTo>
                <a:lnTo>
                  <a:pt x="3180" y="1933"/>
                </a:lnTo>
                <a:lnTo>
                  <a:pt x="3185" y="1948"/>
                </a:lnTo>
                <a:lnTo>
                  <a:pt x="3180" y="1969"/>
                </a:lnTo>
                <a:lnTo>
                  <a:pt x="3180" y="1979"/>
                </a:lnTo>
                <a:lnTo>
                  <a:pt x="3190" y="1969"/>
                </a:lnTo>
                <a:lnTo>
                  <a:pt x="3195" y="1964"/>
                </a:lnTo>
                <a:lnTo>
                  <a:pt x="3206" y="1964"/>
                </a:lnTo>
                <a:lnTo>
                  <a:pt x="3211" y="1969"/>
                </a:lnTo>
                <a:lnTo>
                  <a:pt x="3216" y="1964"/>
                </a:lnTo>
                <a:lnTo>
                  <a:pt x="3226" y="1954"/>
                </a:lnTo>
                <a:lnTo>
                  <a:pt x="3237" y="1938"/>
                </a:lnTo>
                <a:lnTo>
                  <a:pt x="3232" y="1933"/>
                </a:lnTo>
                <a:lnTo>
                  <a:pt x="3226" y="1938"/>
                </a:lnTo>
                <a:lnTo>
                  <a:pt x="3211" y="1948"/>
                </a:lnTo>
                <a:lnTo>
                  <a:pt x="3211" y="1943"/>
                </a:lnTo>
                <a:lnTo>
                  <a:pt x="3211" y="1938"/>
                </a:lnTo>
                <a:lnTo>
                  <a:pt x="3221" y="1907"/>
                </a:lnTo>
                <a:lnTo>
                  <a:pt x="3206" y="1912"/>
                </a:lnTo>
                <a:lnTo>
                  <a:pt x="2276" y="2364"/>
                </a:lnTo>
                <a:lnTo>
                  <a:pt x="322" y="2322"/>
                </a:lnTo>
                <a:lnTo>
                  <a:pt x="327" y="2317"/>
                </a:lnTo>
                <a:lnTo>
                  <a:pt x="327" y="2302"/>
                </a:lnTo>
                <a:lnTo>
                  <a:pt x="327" y="2291"/>
                </a:lnTo>
                <a:lnTo>
                  <a:pt x="322" y="2307"/>
                </a:lnTo>
                <a:lnTo>
                  <a:pt x="322" y="2322"/>
                </a:lnTo>
                <a:lnTo>
                  <a:pt x="2276" y="2364"/>
                </a:lnTo>
                <a:lnTo>
                  <a:pt x="3029" y="1979"/>
                </a:lnTo>
                <a:lnTo>
                  <a:pt x="3029" y="1969"/>
                </a:lnTo>
                <a:lnTo>
                  <a:pt x="3034" y="1959"/>
                </a:lnTo>
                <a:lnTo>
                  <a:pt x="3034" y="1954"/>
                </a:lnTo>
                <a:lnTo>
                  <a:pt x="3034" y="1948"/>
                </a:lnTo>
                <a:lnTo>
                  <a:pt x="3024" y="1954"/>
                </a:lnTo>
                <a:lnTo>
                  <a:pt x="3019" y="1959"/>
                </a:lnTo>
                <a:lnTo>
                  <a:pt x="3019" y="1964"/>
                </a:lnTo>
                <a:lnTo>
                  <a:pt x="3024" y="1964"/>
                </a:lnTo>
                <a:lnTo>
                  <a:pt x="3024" y="1969"/>
                </a:lnTo>
                <a:lnTo>
                  <a:pt x="3024" y="1979"/>
                </a:lnTo>
                <a:lnTo>
                  <a:pt x="3019" y="1985"/>
                </a:lnTo>
                <a:lnTo>
                  <a:pt x="3029" y="1979"/>
                </a:lnTo>
                <a:lnTo>
                  <a:pt x="2276" y="2364"/>
                </a:lnTo>
                <a:lnTo>
                  <a:pt x="63" y="1398"/>
                </a:lnTo>
                <a:lnTo>
                  <a:pt x="63" y="1392"/>
                </a:lnTo>
                <a:lnTo>
                  <a:pt x="57" y="1392"/>
                </a:lnTo>
                <a:lnTo>
                  <a:pt x="63" y="1398"/>
                </a:lnTo>
                <a:lnTo>
                  <a:pt x="57" y="1398"/>
                </a:lnTo>
                <a:lnTo>
                  <a:pt x="63" y="1398"/>
                </a:lnTo>
                <a:lnTo>
                  <a:pt x="2276" y="2364"/>
                </a:lnTo>
                <a:lnTo>
                  <a:pt x="3388" y="1195"/>
                </a:lnTo>
                <a:lnTo>
                  <a:pt x="3393" y="1153"/>
                </a:lnTo>
                <a:lnTo>
                  <a:pt x="3382" y="1190"/>
                </a:lnTo>
                <a:lnTo>
                  <a:pt x="3377" y="1211"/>
                </a:lnTo>
                <a:lnTo>
                  <a:pt x="3377" y="1221"/>
                </a:lnTo>
                <a:lnTo>
                  <a:pt x="3382" y="1216"/>
                </a:lnTo>
                <a:lnTo>
                  <a:pt x="3388" y="1195"/>
                </a:lnTo>
                <a:lnTo>
                  <a:pt x="2276" y="2364"/>
                </a:lnTo>
                <a:lnTo>
                  <a:pt x="3465" y="1128"/>
                </a:lnTo>
                <a:lnTo>
                  <a:pt x="3471" y="1107"/>
                </a:lnTo>
                <a:lnTo>
                  <a:pt x="3476" y="1102"/>
                </a:lnTo>
                <a:lnTo>
                  <a:pt x="3481" y="1102"/>
                </a:lnTo>
                <a:lnTo>
                  <a:pt x="3481" y="1086"/>
                </a:lnTo>
                <a:lnTo>
                  <a:pt x="3481" y="1076"/>
                </a:lnTo>
                <a:lnTo>
                  <a:pt x="3476" y="1076"/>
                </a:lnTo>
                <a:lnTo>
                  <a:pt x="3476" y="1086"/>
                </a:lnTo>
                <a:lnTo>
                  <a:pt x="3471" y="1076"/>
                </a:lnTo>
                <a:lnTo>
                  <a:pt x="3471" y="1060"/>
                </a:lnTo>
                <a:lnTo>
                  <a:pt x="3465" y="1091"/>
                </a:lnTo>
                <a:lnTo>
                  <a:pt x="3460" y="1122"/>
                </a:lnTo>
                <a:lnTo>
                  <a:pt x="3465" y="1128"/>
                </a:lnTo>
                <a:lnTo>
                  <a:pt x="2276" y="2364"/>
                </a:lnTo>
                <a:lnTo>
                  <a:pt x="3263" y="1699"/>
                </a:lnTo>
                <a:lnTo>
                  <a:pt x="3263" y="1694"/>
                </a:lnTo>
                <a:lnTo>
                  <a:pt x="3252" y="1694"/>
                </a:lnTo>
                <a:lnTo>
                  <a:pt x="3237" y="1704"/>
                </a:lnTo>
                <a:lnTo>
                  <a:pt x="3232" y="1720"/>
                </a:lnTo>
                <a:lnTo>
                  <a:pt x="3242" y="1715"/>
                </a:lnTo>
                <a:lnTo>
                  <a:pt x="3263" y="1699"/>
                </a:lnTo>
                <a:lnTo>
                  <a:pt x="2276" y="2364"/>
                </a:lnTo>
                <a:lnTo>
                  <a:pt x="3237" y="2047"/>
                </a:lnTo>
                <a:lnTo>
                  <a:pt x="3247" y="2047"/>
                </a:lnTo>
                <a:lnTo>
                  <a:pt x="3237" y="2037"/>
                </a:lnTo>
                <a:lnTo>
                  <a:pt x="3226" y="2031"/>
                </a:lnTo>
                <a:lnTo>
                  <a:pt x="3226" y="2026"/>
                </a:lnTo>
                <a:lnTo>
                  <a:pt x="3221" y="2031"/>
                </a:lnTo>
                <a:lnTo>
                  <a:pt x="3216" y="2042"/>
                </a:lnTo>
                <a:lnTo>
                  <a:pt x="3226" y="2057"/>
                </a:lnTo>
                <a:lnTo>
                  <a:pt x="3237" y="2047"/>
                </a:lnTo>
                <a:lnTo>
                  <a:pt x="2276" y="2364"/>
                </a:lnTo>
                <a:lnTo>
                  <a:pt x="3159" y="1772"/>
                </a:lnTo>
                <a:lnTo>
                  <a:pt x="3159" y="1798"/>
                </a:lnTo>
                <a:lnTo>
                  <a:pt x="3164" y="1808"/>
                </a:lnTo>
                <a:lnTo>
                  <a:pt x="3169" y="1808"/>
                </a:lnTo>
                <a:lnTo>
                  <a:pt x="3175" y="1803"/>
                </a:lnTo>
                <a:lnTo>
                  <a:pt x="3190" y="1792"/>
                </a:lnTo>
                <a:lnTo>
                  <a:pt x="3200" y="1772"/>
                </a:lnTo>
                <a:lnTo>
                  <a:pt x="3211" y="1751"/>
                </a:lnTo>
                <a:lnTo>
                  <a:pt x="3200" y="1751"/>
                </a:lnTo>
                <a:lnTo>
                  <a:pt x="3190" y="1751"/>
                </a:lnTo>
                <a:lnTo>
                  <a:pt x="3175" y="1756"/>
                </a:lnTo>
                <a:lnTo>
                  <a:pt x="3159" y="1772"/>
                </a:lnTo>
                <a:lnTo>
                  <a:pt x="2276" y="2364"/>
                </a:lnTo>
                <a:lnTo>
                  <a:pt x="3517" y="1200"/>
                </a:lnTo>
                <a:lnTo>
                  <a:pt x="3507" y="1211"/>
                </a:lnTo>
                <a:lnTo>
                  <a:pt x="3507" y="1221"/>
                </a:lnTo>
                <a:lnTo>
                  <a:pt x="3512" y="1221"/>
                </a:lnTo>
                <a:lnTo>
                  <a:pt x="3523" y="1211"/>
                </a:lnTo>
                <a:lnTo>
                  <a:pt x="3523" y="1200"/>
                </a:lnTo>
                <a:lnTo>
                  <a:pt x="3517" y="1200"/>
                </a:lnTo>
                <a:lnTo>
                  <a:pt x="2276" y="2364"/>
                </a:lnTo>
                <a:lnTo>
                  <a:pt x="5" y="1460"/>
                </a:lnTo>
                <a:lnTo>
                  <a:pt x="5" y="1455"/>
                </a:lnTo>
                <a:lnTo>
                  <a:pt x="5" y="1450"/>
                </a:lnTo>
                <a:lnTo>
                  <a:pt x="11" y="1450"/>
                </a:lnTo>
                <a:lnTo>
                  <a:pt x="5" y="1450"/>
                </a:lnTo>
                <a:lnTo>
                  <a:pt x="0" y="1450"/>
                </a:lnTo>
                <a:lnTo>
                  <a:pt x="0" y="1460"/>
                </a:lnTo>
                <a:lnTo>
                  <a:pt x="5" y="1460"/>
                </a:lnTo>
                <a:lnTo>
                  <a:pt x="2276" y="2364"/>
                </a:lnTo>
                <a:lnTo>
                  <a:pt x="333" y="2946"/>
                </a:lnTo>
                <a:lnTo>
                  <a:pt x="327" y="2941"/>
                </a:lnTo>
                <a:lnTo>
                  <a:pt x="327" y="2961"/>
                </a:lnTo>
                <a:lnTo>
                  <a:pt x="333" y="2946"/>
                </a:lnTo>
                <a:lnTo>
                  <a:pt x="2276" y="2364"/>
                </a:lnTo>
                <a:lnTo>
                  <a:pt x="68" y="1392"/>
                </a:lnTo>
                <a:lnTo>
                  <a:pt x="63" y="1403"/>
                </a:lnTo>
                <a:lnTo>
                  <a:pt x="68" y="1403"/>
                </a:lnTo>
                <a:lnTo>
                  <a:pt x="78" y="1398"/>
                </a:lnTo>
                <a:lnTo>
                  <a:pt x="73" y="1398"/>
                </a:lnTo>
                <a:lnTo>
                  <a:pt x="73" y="1392"/>
                </a:lnTo>
                <a:lnTo>
                  <a:pt x="68" y="1392"/>
                </a:lnTo>
                <a:lnTo>
                  <a:pt x="2276" y="2364"/>
                </a:lnTo>
                <a:lnTo>
                  <a:pt x="322" y="2743"/>
                </a:lnTo>
                <a:lnTo>
                  <a:pt x="327" y="2743"/>
                </a:lnTo>
                <a:lnTo>
                  <a:pt x="327" y="2738"/>
                </a:lnTo>
                <a:lnTo>
                  <a:pt x="327" y="2728"/>
                </a:lnTo>
                <a:lnTo>
                  <a:pt x="322" y="2743"/>
                </a:lnTo>
                <a:lnTo>
                  <a:pt x="2276" y="2364"/>
                </a:lnTo>
                <a:lnTo>
                  <a:pt x="333" y="2889"/>
                </a:lnTo>
                <a:lnTo>
                  <a:pt x="338" y="2863"/>
                </a:lnTo>
                <a:lnTo>
                  <a:pt x="333" y="2868"/>
                </a:lnTo>
                <a:lnTo>
                  <a:pt x="333" y="2889"/>
                </a:lnTo>
                <a:lnTo>
                  <a:pt x="2276" y="2364"/>
                </a:lnTo>
                <a:lnTo>
                  <a:pt x="338" y="2670"/>
                </a:lnTo>
                <a:lnTo>
                  <a:pt x="343" y="2650"/>
                </a:lnTo>
                <a:lnTo>
                  <a:pt x="338" y="2660"/>
                </a:lnTo>
                <a:lnTo>
                  <a:pt x="338" y="2665"/>
                </a:lnTo>
                <a:lnTo>
                  <a:pt x="338" y="2670"/>
                </a:lnTo>
                <a:lnTo>
                  <a:pt x="2276" y="2364"/>
                </a:lnTo>
                <a:lnTo>
                  <a:pt x="2852" y="2629"/>
                </a:lnTo>
                <a:lnTo>
                  <a:pt x="2852" y="2608"/>
                </a:lnTo>
                <a:lnTo>
                  <a:pt x="2847" y="2587"/>
                </a:lnTo>
                <a:lnTo>
                  <a:pt x="2842" y="2582"/>
                </a:lnTo>
                <a:lnTo>
                  <a:pt x="2842" y="2593"/>
                </a:lnTo>
                <a:lnTo>
                  <a:pt x="2847" y="2618"/>
                </a:lnTo>
                <a:lnTo>
                  <a:pt x="2847" y="2629"/>
                </a:lnTo>
                <a:lnTo>
                  <a:pt x="2852" y="2629"/>
                </a:lnTo>
                <a:lnTo>
                  <a:pt x="2276" y="2364"/>
                </a:lnTo>
                <a:lnTo>
                  <a:pt x="852" y="779"/>
                </a:lnTo>
                <a:lnTo>
                  <a:pt x="847" y="785"/>
                </a:lnTo>
                <a:lnTo>
                  <a:pt x="852" y="785"/>
                </a:lnTo>
                <a:lnTo>
                  <a:pt x="857" y="779"/>
                </a:lnTo>
                <a:lnTo>
                  <a:pt x="852" y="779"/>
                </a:lnTo>
                <a:lnTo>
                  <a:pt x="2276" y="2364"/>
                </a:lnTo>
                <a:lnTo>
                  <a:pt x="863" y="650"/>
                </a:lnTo>
                <a:lnTo>
                  <a:pt x="852" y="650"/>
                </a:lnTo>
                <a:lnTo>
                  <a:pt x="852" y="660"/>
                </a:lnTo>
                <a:lnTo>
                  <a:pt x="852" y="655"/>
                </a:lnTo>
                <a:lnTo>
                  <a:pt x="852" y="660"/>
                </a:lnTo>
                <a:lnTo>
                  <a:pt x="857" y="655"/>
                </a:lnTo>
                <a:lnTo>
                  <a:pt x="863" y="650"/>
                </a:lnTo>
                <a:lnTo>
                  <a:pt x="2276" y="2364"/>
                </a:lnTo>
                <a:lnTo>
                  <a:pt x="847" y="520"/>
                </a:lnTo>
                <a:lnTo>
                  <a:pt x="852" y="520"/>
                </a:lnTo>
                <a:lnTo>
                  <a:pt x="857" y="515"/>
                </a:lnTo>
                <a:lnTo>
                  <a:pt x="847" y="520"/>
                </a:lnTo>
                <a:lnTo>
                  <a:pt x="847" y="525"/>
                </a:lnTo>
                <a:lnTo>
                  <a:pt x="847" y="520"/>
                </a:lnTo>
                <a:lnTo>
                  <a:pt x="2276" y="2364"/>
                </a:lnTo>
                <a:lnTo>
                  <a:pt x="847" y="774"/>
                </a:lnTo>
                <a:lnTo>
                  <a:pt x="847" y="774"/>
                </a:lnTo>
                <a:lnTo>
                  <a:pt x="842" y="774"/>
                </a:lnTo>
                <a:lnTo>
                  <a:pt x="842" y="774"/>
                </a:lnTo>
                <a:lnTo>
                  <a:pt x="847" y="774"/>
                </a:lnTo>
                <a:lnTo>
                  <a:pt x="2276" y="2364"/>
                </a:lnTo>
                <a:lnTo>
                  <a:pt x="894" y="551"/>
                </a:lnTo>
                <a:lnTo>
                  <a:pt x="899" y="551"/>
                </a:lnTo>
                <a:lnTo>
                  <a:pt x="899" y="546"/>
                </a:lnTo>
                <a:lnTo>
                  <a:pt x="894" y="551"/>
                </a:lnTo>
                <a:lnTo>
                  <a:pt x="2276" y="2364"/>
                </a:lnTo>
                <a:lnTo>
                  <a:pt x="904" y="629"/>
                </a:lnTo>
                <a:lnTo>
                  <a:pt x="899" y="634"/>
                </a:lnTo>
                <a:lnTo>
                  <a:pt x="899" y="639"/>
                </a:lnTo>
                <a:lnTo>
                  <a:pt x="904" y="634"/>
                </a:lnTo>
                <a:lnTo>
                  <a:pt x="904" y="629"/>
                </a:lnTo>
                <a:lnTo>
                  <a:pt x="2276" y="2364"/>
                </a:lnTo>
                <a:lnTo>
                  <a:pt x="868" y="889"/>
                </a:lnTo>
                <a:lnTo>
                  <a:pt x="873" y="883"/>
                </a:lnTo>
                <a:lnTo>
                  <a:pt x="878" y="878"/>
                </a:lnTo>
                <a:lnTo>
                  <a:pt x="868" y="878"/>
                </a:lnTo>
                <a:lnTo>
                  <a:pt x="868" y="883"/>
                </a:lnTo>
                <a:lnTo>
                  <a:pt x="863" y="883"/>
                </a:lnTo>
                <a:lnTo>
                  <a:pt x="857" y="889"/>
                </a:lnTo>
                <a:lnTo>
                  <a:pt x="863" y="889"/>
                </a:lnTo>
                <a:lnTo>
                  <a:pt x="868" y="889"/>
                </a:lnTo>
                <a:lnTo>
                  <a:pt x="2276" y="2364"/>
                </a:lnTo>
                <a:lnTo>
                  <a:pt x="894" y="546"/>
                </a:lnTo>
                <a:lnTo>
                  <a:pt x="899" y="540"/>
                </a:lnTo>
                <a:lnTo>
                  <a:pt x="894" y="540"/>
                </a:lnTo>
                <a:lnTo>
                  <a:pt x="894" y="546"/>
                </a:lnTo>
                <a:lnTo>
                  <a:pt x="2276" y="2364"/>
                </a:lnTo>
                <a:lnTo>
                  <a:pt x="889" y="676"/>
                </a:lnTo>
                <a:lnTo>
                  <a:pt x="904" y="665"/>
                </a:lnTo>
                <a:lnTo>
                  <a:pt x="883" y="676"/>
                </a:lnTo>
                <a:lnTo>
                  <a:pt x="889" y="676"/>
                </a:lnTo>
                <a:lnTo>
                  <a:pt x="2276" y="2364"/>
                </a:lnTo>
                <a:lnTo>
                  <a:pt x="883" y="738"/>
                </a:lnTo>
                <a:lnTo>
                  <a:pt x="889" y="738"/>
                </a:lnTo>
                <a:lnTo>
                  <a:pt x="889" y="733"/>
                </a:lnTo>
                <a:lnTo>
                  <a:pt x="883" y="733"/>
                </a:lnTo>
                <a:lnTo>
                  <a:pt x="883" y="738"/>
                </a:lnTo>
                <a:lnTo>
                  <a:pt x="2276" y="2364"/>
                </a:lnTo>
                <a:lnTo>
                  <a:pt x="889" y="577"/>
                </a:lnTo>
                <a:lnTo>
                  <a:pt x="883" y="577"/>
                </a:lnTo>
                <a:lnTo>
                  <a:pt x="878" y="582"/>
                </a:lnTo>
                <a:lnTo>
                  <a:pt x="889" y="577"/>
                </a:lnTo>
                <a:lnTo>
                  <a:pt x="2276" y="2364"/>
                </a:lnTo>
                <a:lnTo>
                  <a:pt x="894" y="727"/>
                </a:lnTo>
                <a:lnTo>
                  <a:pt x="899" y="722"/>
                </a:lnTo>
                <a:lnTo>
                  <a:pt x="889" y="727"/>
                </a:lnTo>
                <a:lnTo>
                  <a:pt x="894" y="727"/>
                </a:lnTo>
                <a:lnTo>
                  <a:pt x="2276" y="2364"/>
                </a:lnTo>
                <a:lnTo>
                  <a:pt x="883" y="707"/>
                </a:lnTo>
                <a:lnTo>
                  <a:pt x="883" y="712"/>
                </a:lnTo>
                <a:lnTo>
                  <a:pt x="889" y="712"/>
                </a:lnTo>
                <a:lnTo>
                  <a:pt x="894" y="712"/>
                </a:lnTo>
                <a:lnTo>
                  <a:pt x="899" y="707"/>
                </a:lnTo>
                <a:lnTo>
                  <a:pt x="899" y="702"/>
                </a:lnTo>
                <a:lnTo>
                  <a:pt x="894" y="702"/>
                </a:lnTo>
                <a:lnTo>
                  <a:pt x="889" y="702"/>
                </a:lnTo>
                <a:lnTo>
                  <a:pt x="889" y="707"/>
                </a:lnTo>
                <a:lnTo>
                  <a:pt x="883" y="707"/>
                </a:lnTo>
                <a:lnTo>
                  <a:pt x="2276" y="2364"/>
                </a:lnTo>
                <a:lnTo>
                  <a:pt x="1164" y="281"/>
                </a:lnTo>
                <a:lnTo>
                  <a:pt x="1164" y="286"/>
                </a:lnTo>
                <a:lnTo>
                  <a:pt x="1169" y="286"/>
                </a:lnTo>
                <a:lnTo>
                  <a:pt x="1174" y="286"/>
                </a:lnTo>
                <a:lnTo>
                  <a:pt x="1180" y="281"/>
                </a:lnTo>
                <a:lnTo>
                  <a:pt x="1185" y="281"/>
                </a:lnTo>
                <a:lnTo>
                  <a:pt x="1185" y="276"/>
                </a:lnTo>
                <a:lnTo>
                  <a:pt x="1190" y="270"/>
                </a:lnTo>
                <a:lnTo>
                  <a:pt x="1185" y="265"/>
                </a:lnTo>
                <a:lnTo>
                  <a:pt x="1174" y="270"/>
                </a:lnTo>
                <a:lnTo>
                  <a:pt x="1169" y="276"/>
                </a:lnTo>
                <a:lnTo>
                  <a:pt x="1164" y="276"/>
                </a:lnTo>
                <a:lnTo>
                  <a:pt x="1169" y="276"/>
                </a:lnTo>
                <a:lnTo>
                  <a:pt x="1164" y="281"/>
                </a:lnTo>
                <a:lnTo>
                  <a:pt x="2276" y="2364"/>
                </a:lnTo>
                <a:lnTo>
                  <a:pt x="1154" y="426"/>
                </a:lnTo>
                <a:lnTo>
                  <a:pt x="1159" y="426"/>
                </a:lnTo>
                <a:lnTo>
                  <a:pt x="1159" y="421"/>
                </a:lnTo>
                <a:lnTo>
                  <a:pt x="1164" y="421"/>
                </a:lnTo>
                <a:lnTo>
                  <a:pt x="1164" y="416"/>
                </a:lnTo>
                <a:lnTo>
                  <a:pt x="1159" y="416"/>
                </a:lnTo>
                <a:lnTo>
                  <a:pt x="1154" y="426"/>
                </a:lnTo>
                <a:lnTo>
                  <a:pt x="2276" y="2364"/>
                </a:lnTo>
                <a:lnTo>
                  <a:pt x="1128" y="364"/>
                </a:lnTo>
                <a:lnTo>
                  <a:pt x="1138" y="359"/>
                </a:lnTo>
                <a:lnTo>
                  <a:pt x="1148" y="348"/>
                </a:lnTo>
                <a:lnTo>
                  <a:pt x="1143" y="353"/>
                </a:lnTo>
                <a:lnTo>
                  <a:pt x="1143" y="348"/>
                </a:lnTo>
                <a:lnTo>
                  <a:pt x="1133" y="348"/>
                </a:lnTo>
                <a:lnTo>
                  <a:pt x="1128" y="364"/>
                </a:lnTo>
                <a:lnTo>
                  <a:pt x="2276" y="2364"/>
                </a:lnTo>
                <a:lnTo>
                  <a:pt x="1117" y="681"/>
                </a:lnTo>
                <a:lnTo>
                  <a:pt x="1117" y="686"/>
                </a:lnTo>
                <a:lnTo>
                  <a:pt x="1122" y="686"/>
                </a:lnTo>
                <a:lnTo>
                  <a:pt x="1128" y="686"/>
                </a:lnTo>
                <a:lnTo>
                  <a:pt x="1138" y="676"/>
                </a:lnTo>
                <a:lnTo>
                  <a:pt x="1138" y="670"/>
                </a:lnTo>
                <a:lnTo>
                  <a:pt x="1133" y="670"/>
                </a:lnTo>
                <a:lnTo>
                  <a:pt x="1117" y="676"/>
                </a:lnTo>
                <a:lnTo>
                  <a:pt x="1117" y="681"/>
                </a:lnTo>
                <a:lnTo>
                  <a:pt x="2276" y="2364"/>
                </a:lnTo>
                <a:lnTo>
                  <a:pt x="1096" y="743"/>
                </a:lnTo>
                <a:lnTo>
                  <a:pt x="1091" y="753"/>
                </a:lnTo>
                <a:lnTo>
                  <a:pt x="1091" y="748"/>
                </a:lnTo>
                <a:lnTo>
                  <a:pt x="1091" y="753"/>
                </a:lnTo>
                <a:lnTo>
                  <a:pt x="1091" y="759"/>
                </a:lnTo>
                <a:lnTo>
                  <a:pt x="1096" y="759"/>
                </a:lnTo>
                <a:lnTo>
                  <a:pt x="1091" y="759"/>
                </a:lnTo>
                <a:lnTo>
                  <a:pt x="1096" y="759"/>
                </a:lnTo>
                <a:lnTo>
                  <a:pt x="1096" y="753"/>
                </a:lnTo>
                <a:lnTo>
                  <a:pt x="1102" y="759"/>
                </a:lnTo>
                <a:lnTo>
                  <a:pt x="1107" y="759"/>
                </a:lnTo>
                <a:lnTo>
                  <a:pt x="1112" y="753"/>
                </a:lnTo>
                <a:lnTo>
                  <a:pt x="1117" y="753"/>
                </a:lnTo>
                <a:lnTo>
                  <a:pt x="1112" y="748"/>
                </a:lnTo>
                <a:lnTo>
                  <a:pt x="1107" y="748"/>
                </a:lnTo>
                <a:lnTo>
                  <a:pt x="1112" y="743"/>
                </a:lnTo>
                <a:lnTo>
                  <a:pt x="1107" y="743"/>
                </a:lnTo>
                <a:lnTo>
                  <a:pt x="1096" y="743"/>
                </a:lnTo>
                <a:lnTo>
                  <a:pt x="2276" y="2364"/>
                </a:lnTo>
                <a:lnTo>
                  <a:pt x="1133" y="774"/>
                </a:lnTo>
                <a:lnTo>
                  <a:pt x="1128" y="774"/>
                </a:lnTo>
                <a:lnTo>
                  <a:pt x="1133" y="774"/>
                </a:lnTo>
                <a:lnTo>
                  <a:pt x="1133" y="774"/>
                </a:lnTo>
                <a:lnTo>
                  <a:pt x="2276" y="2364"/>
                </a:lnTo>
                <a:lnTo>
                  <a:pt x="1154" y="530"/>
                </a:lnTo>
                <a:lnTo>
                  <a:pt x="1148" y="530"/>
                </a:lnTo>
                <a:lnTo>
                  <a:pt x="1148" y="535"/>
                </a:lnTo>
                <a:lnTo>
                  <a:pt x="1154" y="535"/>
                </a:lnTo>
                <a:lnTo>
                  <a:pt x="1159" y="530"/>
                </a:lnTo>
                <a:lnTo>
                  <a:pt x="1164" y="530"/>
                </a:lnTo>
                <a:lnTo>
                  <a:pt x="1164" y="525"/>
                </a:lnTo>
                <a:lnTo>
                  <a:pt x="1164" y="520"/>
                </a:lnTo>
                <a:lnTo>
                  <a:pt x="1159" y="525"/>
                </a:lnTo>
                <a:lnTo>
                  <a:pt x="1148" y="530"/>
                </a:lnTo>
                <a:lnTo>
                  <a:pt x="1154" y="530"/>
                </a:lnTo>
                <a:lnTo>
                  <a:pt x="2276" y="2364"/>
                </a:lnTo>
                <a:lnTo>
                  <a:pt x="1143" y="447"/>
                </a:lnTo>
                <a:lnTo>
                  <a:pt x="1148" y="442"/>
                </a:lnTo>
                <a:lnTo>
                  <a:pt x="1148" y="447"/>
                </a:lnTo>
                <a:lnTo>
                  <a:pt x="1154" y="442"/>
                </a:lnTo>
                <a:lnTo>
                  <a:pt x="1148" y="442"/>
                </a:lnTo>
                <a:lnTo>
                  <a:pt x="1143" y="447"/>
                </a:lnTo>
                <a:lnTo>
                  <a:pt x="2276" y="2364"/>
                </a:lnTo>
                <a:lnTo>
                  <a:pt x="982" y="598"/>
                </a:lnTo>
                <a:lnTo>
                  <a:pt x="977" y="603"/>
                </a:lnTo>
                <a:lnTo>
                  <a:pt x="982" y="603"/>
                </a:lnTo>
                <a:lnTo>
                  <a:pt x="977" y="603"/>
                </a:lnTo>
                <a:lnTo>
                  <a:pt x="982" y="603"/>
                </a:lnTo>
                <a:lnTo>
                  <a:pt x="982" y="598"/>
                </a:lnTo>
                <a:lnTo>
                  <a:pt x="2276" y="2364"/>
                </a:lnTo>
                <a:lnTo>
                  <a:pt x="982" y="447"/>
                </a:lnTo>
                <a:lnTo>
                  <a:pt x="987" y="447"/>
                </a:lnTo>
                <a:lnTo>
                  <a:pt x="987" y="452"/>
                </a:lnTo>
                <a:lnTo>
                  <a:pt x="992" y="447"/>
                </a:lnTo>
                <a:lnTo>
                  <a:pt x="1008" y="437"/>
                </a:lnTo>
                <a:lnTo>
                  <a:pt x="1008" y="431"/>
                </a:lnTo>
                <a:lnTo>
                  <a:pt x="1013" y="426"/>
                </a:lnTo>
                <a:lnTo>
                  <a:pt x="1029" y="421"/>
                </a:lnTo>
                <a:lnTo>
                  <a:pt x="1024" y="416"/>
                </a:lnTo>
                <a:lnTo>
                  <a:pt x="1013" y="426"/>
                </a:lnTo>
                <a:lnTo>
                  <a:pt x="1003" y="431"/>
                </a:lnTo>
                <a:lnTo>
                  <a:pt x="992" y="437"/>
                </a:lnTo>
                <a:lnTo>
                  <a:pt x="987" y="437"/>
                </a:lnTo>
                <a:lnTo>
                  <a:pt x="987" y="442"/>
                </a:lnTo>
                <a:lnTo>
                  <a:pt x="982" y="447"/>
                </a:lnTo>
                <a:lnTo>
                  <a:pt x="2276" y="2364"/>
                </a:lnTo>
                <a:lnTo>
                  <a:pt x="1102" y="374"/>
                </a:lnTo>
                <a:lnTo>
                  <a:pt x="1107" y="374"/>
                </a:lnTo>
                <a:lnTo>
                  <a:pt x="1102" y="369"/>
                </a:lnTo>
                <a:lnTo>
                  <a:pt x="1096" y="374"/>
                </a:lnTo>
                <a:lnTo>
                  <a:pt x="1102" y="374"/>
                </a:lnTo>
                <a:lnTo>
                  <a:pt x="1096" y="374"/>
                </a:lnTo>
                <a:lnTo>
                  <a:pt x="1096" y="379"/>
                </a:lnTo>
                <a:lnTo>
                  <a:pt x="1102" y="374"/>
                </a:lnTo>
                <a:lnTo>
                  <a:pt x="2276" y="2364"/>
                </a:lnTo>
                <a:lnTo>
                  <a:pt x="1039" y="281"/>
                </a:lnTo>
                <a:lnTo>
                  <a:pt x="1039" y="286"/>
                </a:lnTo>
                <a:lnTo>
                  <a:pt x="1044" y="286"/>
                </a:lnTo>
                <a:lnTo>
                  <a:pt x="1055" y="281"/>
                </a:lnTo>
                <a:lnTo>
                  <a:pt x="1060" y="276"/>
                </a:lnTo>
                <a:lnTo>
                  <a:pt x="1060" y="270"/>
                </a:lnTo>
                <a:lnTo>
                  <a:pt x="1055" y="265"/>
                </a:lnTo>
                <a:lnTo>
                  <a:pt x="1044" y="270"/>
                </a:lnTo>
                <a:lnTo>
                  <a:pt x="1039" y="276"/>
                </a:lnTo>
                <a:lnTo>
                  <a:pt x="1039" y="281"/>
                </a:lnTo>
                <a:lnTo>
                  <a:pt x="2276" y="2364"/>
                </a:lnTo>
                <a:lnTo>
                  <a:pt x="1013" y="369"/>
                </a:lnTo>
                <a:lnTo>
                  <a:pt x="1024" y="369"/>
                </a:lnTo>
                <a:lnTo>
                  <a:pt x="1029" y="369"/>
                </a:lnTo>
                <a:lnTo>
                  <a:pt x="1029" y="364"/>
                </a:lnTo>
                <a:lnTo>
                  <a:pt x="1034" y="364"/>
                </a:lnTo>
                <a:lnTo>
                  <a:pt x="1039" y="353"/>
                </a:lnTo>
                <a:lnTo>
                  <a:pt x="1034" y="353"/>
                </a:lnTo>
                <a:lnTo>
                  <a:pt x="1029" y="353"/>
                </a:lnTo>
                <a:lnTo>
                  <a:pt x="1024" y="359"/>
                </a:lnTo>
                <a:lnTo>
                  <a:pt x="1013" y="364"/>
                </a:lnTo>
                <a:lnTo>
                  <a:pt x="1013" y="369"/>
                </a:lnTo>
                <a:lnTo>
                  <a:pt x="2276" y="2364"/>
                </a:lnTo>
                <a:lnTo>
                  <a:pt x="998" y="426"/>
                </a:lnTo>
                <a:lnTo>
                  <a:pt x="992" y="426"/>
                </a:lnTo>
                <a:lnTo>
                  <a:pt x="1003" y="421"/>
                </a:lnTo>
                <a:lnTo>
                  <a:pt x="998" y="421"/>
                </a:lnTo>
                <a:lnTo>
                  <a:pt x="998" y="426"/>
                </a:lnTo>
                <a:lnTo>
                  <a:pt x="2276" y="2364"/>
                </a:lnTo>
                <a:lnTo>
                  <a:pt x="1133" y="748"/>
                </a:lnTo>
                <a:lnTo>
                  <a:pt x="1133" y="753"/>
                </a:lnTo>
                <a:lnTo>
                  <a:pt x="1138" y="753"/>
                </a:lnTo>
                <a:lnTo>
                  <a:pt x="1143" y="748"/>
                </a:lnTo>
                <a:lnTo>
                  <a:pt x="1148" y="748"/>
                </a:lnTo>
                <a:lnTo>
                  <a:pt x="1148" y="743"/>
                </a:lnTo>
                <a:lnTo>
                  <a:pt x="1154" y="743"/>
                </a:lnTo>
                <a:lnTo>
                  <a:pt x="1159" y="738"/>
                </a:lnTo>
                <a:lnTo>
                  <a:pt x="1159" y="733"/>
                </a:lnTo>
                <a:lnTo>
                  <a:pt x="1143" y="738"/>
                </a:lnTo>
                <a:lnTo>
                  <a:pt x="1138" y="743"/>
                </a:lnTo>
                <a:lnTo>
                  <a:pt x="1133" y="748"/>
                </a:lnTo>
                <a:lnTo>
                  <a:pt x="2276" y="2364"/>
                </a:lnTo>
                <a:lnTo>
                  <a:pt x="967" y="977"/>
                </a:lnTo>
                <a:lnTo>
                  <a:pt x="956" y="982"/>
                </a:lnTo>
                <a:lnTo>
                  <a:pt x="951" y="987"/>
                </a:lnTo>
                <a:lnTo>
                  <a:pt x="956" y="987"/>
                </a:lnTo>
                <a:lnTo>
                  <a:pt x="961" y="987"/>
                </a:lnTo>
                <a:lnTo>
                  <a:pt x="967" y="982"/>
                </a:lnTo>
                <a:lnTo>
                  <a:pt x="967" y="977"/>
                </a:lnTo>
                <a:lnTo>
                  <a:pt x="2276" y="2364"/>
                </a:lnTo>
                <a:lnTo>
                  <a:pt x="930" y="925"/>
                </a:lnTo>
                <a:lnTo>
                  <a:pt x="935" y="925"/>
                </a:lnTo>
                <a:lnTo>
                  <a:pt x="935" y="920"/>
                </a:lnTo>
                <a:lnTo>
                  <a:pt x="935" y="925"/>
                </a:lnTo>
                <a:lnTo>
                  <a:pt x="946" y="925"/>
                </a:lnTo>
                <a:lnTo>
                  <a:pt x="951" y="920"/>
                </a:lnTo>
                <a:lnTo>
                  <a:pt x="951" y="915"/>
                </a:lnTo>
                <a:lnTo>
                  <a:pt x="961" y="904"/>
                </a:lnTo>
                <a:lnTo>
                  <a:pt x="956" y="904"/>
                </a:lnTo>
                <a:lnTo>
                  <a:pt x="946" y="915"/>
                </a:lnTo>
                <a:lnTo>
                  <a:pt x="930" y="925"/>
                </a:lnTo>
                <a:lnTo>
                  <a:pt x="2276" y="2364"/>
                </a:lnTo>
                <a:lnTo>
                  <a:pt x="967" y="831"/>
                </a:lnTo>
                <a:lnTo>
                  <a:pt x="967" y="837"/>
                </a:lnTo>
                <a:lnTo>
                  <a:pt x="972" y="837"/>
                </a:lnTo>
                <a:lnTo>
                  <a:pt x="977" y="831"/>
                </a:lnTo>
                <a:lnTo>
                  <a:pt x="982" y="826"/>
                </a:lnTo>
                <a:lnTo>
                  <a:pt x="977" y="821"/>
                </a:lnTo>
                <a:lnTo>
                  <a:pt x="972" y="826"/>
                </a:lnTo>
                <a:lnTo>
                  <a:pt x="967" y="831"/>
                </a:lnTo>
                <a:lnTo>
                  <a:pt x="2276" y="2364"/>
                </a:lnTo>
                <a:lnTo>
                  <a:pt x="946" y="1034"/>
                </a:lnTo>
                <a:lnTo>
                  <a:pt x="935" y="1034"/>
                </a:lnTo>
                <a:lnTo>
                  <a:pt x="925" y="1034"/>
                </a:lnTo>
                <a:lnTo>
                  <a:pt x="920" y="1039"/>
                </a:lnTo>
                <a:lnTo>
                  <a:pt x="915" y="1039"/>
                </a:lnTo>
                <a:lnTo>
                  <a:pt x="915" y="1044"/>
                </a:lnTo>
                <a:lnTo>
                  <a:pt x="904" y="1050"/>
                </a:lnTo>
                <a:lnTo>
                  <a:pt x="909" y="1050"/>
                </a:lnTo>
                <a:lnTo>
                  <a:pt x="899" y="1055"/>
                </a:lnTo>
                <a:lnTo>
                  <a:pt x="894" y="1065"/>
                </a:lnTo>
                <a:lnTo>
                  <a:pt x="899" y="1065"/>
                </a:lnTo>
                <a:lnTo>
                  <a:pt x="894" y="1065"/>
                </a:lnTo>
                <a:lnTo>
                  <a:pt x="899" y="1065"/>
                </a:lnTo>
                <a:lnTo>
                  <a:pt x="894" y="1070"/>
                </a:lnTo>
                <a:lnTo>
                  <a:pt x="899" y="1070"/>
                </a:lnTo>
                <a:lnTo>
                  <a:pt x="904" y="1070"/>
                </a:lnTo>
                <a:lnTo>
                  <a:pt x="909" y="1070"/>
                </a:lnTo>
                <a:lnTo>
                  <a:pt x="904" y="1076"/>
                </a:lnTo>
                <a:lnTo>
                  <a:pt x="915" y="1065"/>
                </a:lnTo>
                <a:lnTo>
                  <a:pt x="915" y="1070"/>
                </a:lnTo>
                <a:lnTo>
                  <a:pt x="920" y="1065"/>
                </a:lnTo>
                <a:lnTo>
                  <a:pt x="930" y="1055"/>
                </a:lnTo>
                <a:lnTo>
                  <a:pt x="935" y="1050"/>
                </a:lnTo>
                <a:lnTo>
                  <a:pt x="946" y="1044"/>
                </a:lnTo>
                <a:lnTo>
                  <a:pt x="946" y="1039"/>
                </a:lnTo>
                <a:lnTo>
                  <a:pt x="946" y="1034"/>
                </a:lnTo>
                <a:lnTo>
                  <a:pt x="2276" y="2364"/>
                </a:lnTo>
                <a:lnTo>
                  <a:pt x="899" y="748"/>
                </a:lnTo>
                <a:lnTo>
                  <a:pt x="894" y="753"/>
                </a:lnTo>
                <a:lnTo>
                  <a:pt x="894" y="748"/>
                </a:lnTo>
                <a:lnTo>
                  <a:pt x="899" y="743"/>
                </a:lnTo>
                <a:lnTo>
                  <a:pt x="894" y="743"/>
                </a:lnTo>
                <a:lnTo>
                  <a:pt x="889" y="743"/>
                </a:lnTo>
                <a:lnTo>
                  <a:pt x="883" y="748"/>
                </a:lnTo>
                <a:lnTo>
                  <a:pt x="878" y="753"/>
                </a:lnTo>
                <a:lnTo>
                  <a:pt x="878" y="759"/>
                </a:lnTo>
                <a:lnTo>
                  <a:pt x="883" y="759"/>
                </a:lnTo>
                <a:lnTo>
                  <a:pt x="889" y="759"/>
                </a:lnTo>
                <a:lnTo>
                  <a:pt x="889" y="753"/>
                </a:lnTo>
                <a:lnTo>
                  <a:pt x="889" y="759"/>
                </a:lnTo>
                <a:lnTo>
                  <a:pt x="889" y="753"/>
                </a:lnTo>
                <a:lnTo>
                  <a:pt x="894" y="753"/>
                </a:lnTo>
                <a:lnTo>
                  <a:pt x="899" y="748"/>
                </a:lnTo>
                <a:lnTo>
                  <a:pt x="2276" y="2364"/>
                </a:lnTo>
                <a:lnTo>
                  <a:pt x="868" y="1003"/>
                </a:lnTo>
                <a:lnTo>
                  <a:pt x="873" y="998"/>
                </a:lnTo>
                <a:lnTo>
                  <a:pt x="878" y="998"/>
                </a:lnTo>
                <a:lnTo>
                  <a:pt x="878" y="992"/>
                </a:lnTo>
                <a:lnTo>
                  <a:pt x="878" y="987"/>
                </a:lnTo>
                <a:lnTo>
                  <a:pt x="873" y="987"/>
                </a:lnTo>
                <a:lnTo>
                  <a:pt x="868" y="987"/>
                </a:lnTo>
                <a:lnTo>
                  <a:pt x="863" y="992"/>
                </a:lnTo>
                <a:lnTo>
                  <a:pt x="857" y="998"/>
                </a:lnTo>
                <a:lnTo>
                  <a:pt x="857" y="1003"/>
                </a:lnTo>
                <a:lnTo>
                  <a:pt x="863" y="1003"/>
                </a:lnTo>
                <a:lnTo>
                  <a:pt x="868" y="1003"/>
                </a:lnTo>
                <a:lnTo>
                  <a:pt x="2276" y="2364"/>
                </a:lnTo>
                <a:lnTo>
                  <a:pt x="878" y="1039"/>
                </a:lnTo>
                <a:lnTo>
                  <a:pt x="878" y="1034"/>
                </a:lnTo>
                <a:lnTo>
                  <a:pt x="873" y="1034"/>
                </a:lnTo>
                <a:lnTo>
                  <a:pt x="873" y="1039"/>
                </a:lnTo>
                <a:lnTo>
                  <a:pt x="878" y="1039"/>
                </a:lnTo>
                <a:lnTo>
                  <a:pt x="2276" y="2364"/>
                </a:lnTo>
                <a:lnTo>
                  <a:pt x="889" y="821"/>
                </a:lnTo>
                <a:lnTo>
                  <a:pt x="878" y="826"/>
                </a:lnTo>
                <a:lnTo>
                  <a:pt x="878" y="831"/>
                </a:lnTo>
                <a:lnTo>
                  <a:pt x="878" y="837"/>
                </a:lnTo>
                <a:lnTo>
                  <a:pt x="883" y="837"/>
                </a:lnTo>
                <a:lnTo>
                  <a:pt x="889" y="831"/>
                </a:lnTo>
                <a:lnTo>
                  <a:pt x="889" y="826"/>
                </a:lnTo>
                <a:lnTo>
                  <a:pt x="889" y="821"/>
                </a:lnTo>
                <a:lnTo>
                  <a:pt x="2276" y="2364"/>
                </a:lnTo>
                <a:lnTo>
                  <a:pt x="837" y="946"/>
                </a:lnTo>
                <a:lnTo>
                  <a:pt x="842" y="946"/>
                </a:lnTo>
                <a:lnTo>
                  <a:pt x="847" y="946"/>
                </a:lnTo>
                <a:lnTo>
                  <a:pt x="857" y="940"/>
                </a:lnTo>
                <a:lnTo>
                  <a:pt x="863" y="925"/>
                </a:lnTo>
                <a:lnTo>
                  <a:pt x="868" y="920"/>
                </a:lnTo>
                <a:lnTo>
                  <a:pt x="857" y="925"/>
                </a:lnTo>
                <a:lnTo>
                  <a:pt x="863" y="925"/>
                </a:lnTo>
                <a:lnTo>
                  <a:pt x="857" y="925"/>
                </a:lnTo>
                <a:lnTo>
                  <a:pt x="847" y="935"/>
                </a:lnTo>
                <a:lnTo>
                  <a:pt x="842" y="940"/>
                </a:lnTo>
                <a:lnTo>
                  <a:pt x="837" y="946"/>
                </a:lnTo>
                <a:lnTo>
                  <a:pt x="2276" y="2364"/>
                </a:lnTo>
                <a:lnTo>
                  <a:pt x="1076" y="873"/>
                </a:lnTo>
                <a:lnTo>
                  <a:pt x="1081" y="868"/>
                </a:lnTo>
                <a:lnTo>
                  <a:pt x="1086" y="868"/>
                </a:lnTo>
                <a:lnTo>
                  <a:pt x="1086" y="863"/>
                </a:lnTo>
                <a:lnTo>
                  <a:pt x="1076" y="863"/>
                </a:lnTo>
                <a:lnTo>
                  <a:pt x="1081" y="857"/>
                </a:lnTo>
                <a:lnTo>
                  <a:pt x="1076" y="852"/>
                </a:lnTo>
                <a:lnTo>
                  <a:pt x="1076" y="847"/>
                </a:lnTo>
                <a:lnTo>
                  <a:pt x="1065" y="852"/>
                </a:lnTo>
                <a:lnTo>
                  <a:pt x="1060" y="857"/>
                </a:lnTo>
                <a:lnTo>
                  <a:pt x="1050" y="863"/>
                </a:lnTo>
                <a:lnTo>
                  <a:pt x="1055" y="863"/>
                </a:lnTo>
                <a:lnTo>
                  <a:pt x="1050" y="868"/>
                </a:lnTo>
                <a:lnTo>
                  <a:pt x="1055" y="868"/>
                </a:lnTo>
                <a:lnTo>
                  <a:pt x="1050" y="868"/>
                </a:lnTo>
                <a:lnTo>
                  <a:pt x="1055" y="873"/>
                </a:lnTo>
                <a:lnTo>
                  <a:pt x="1050" y="873"/>
                </a:lnTo>
                <a:lnTo>
                  <a:pt x="1055" y="873"/>
                </a:lnTo>
                <a:lnTo>
                  <a:pt x="1060" y="873"/>
                </a:lnTo>
                <a:lnTo>
                  <a:pt x="1055" y="873"/>
                </a:lnTo>
                <a:lnTo>
                  <a:pt x="1060" y="873"/>
                </a:lnTo>
                <a:lnTo>
                  <a:pt x="1065" y="873"/>
                </a:lnTo>
                <a:lnTo>
                  <a:pt x="1065" y="878"/>
                </a:lnTo>
                <a:lnTo>
                  <a:pt x="1070" y="873"/>
                </a:lnTo>
                <a:lnTo>
                  <a:pt x="1076" y="878"/>
                </a:lnTo>
                <a:lnTo>
                  <a:pt x="1076" y="873"/>
                </a:lnTo>
                <a:lnTo>
                  <a:pt x="2276" y="2364"/>
                </a:lnTo>
                <a:lnTo>
                  <a:pt x="1024" y="1008"/>
                </a:lnTo>
                <a:lnTo>
                  <a:pt x="1029" y="1008"/>
                </a:lnTo>
                <a:lnTo>
                  <a:pt x="1029" y="1003"/>
                </a:lnTo>
                <a:lnTo>
                  <a:pt x="1024" y="1008"/>
                </a:lnTo>
                <a:lnTo>
                  <a:pt x="2276" y="2364"/>
                </a:lnTo>
                <a:lnTo>
                  <a:pt x="1122" y="987"/>
                </a:lnTo>
                <a:lnTo>
                  <a:pt x="1117" y="982"/>
                </a:lnTo>
                <a:lnTo>
                  <a:pt x="1107" y="982"/>
                </a:lnTo>
                <a:lnTo>
                  <a:pt x="1096" y="987"/>
                </a:lnTo>
                <a:lnTo>
                  <a:pt x="1102" y="987"/>
                </a:lnTo>
                <a:lnTo>
                  <a:pt x="1096" y="992"/>
                </a:lnTo>
                <a:lnTo>
                  <a:pt x="1091" y="998"/>
                </a:lnTo>
                <a:lnTo>
                  <a:pt x="1096" y="998"/>
                </a:lnTo>
                <a:lnTo>
                  <a:pt x="1091" y="1003"/>
                </a:lnTo>
                <a:lnTo>
                  <a:pt x="1096" y="998"/>
                </a:lnTo>
                <a:lnTo>
                  <a:pt x="1096" y="1003"/>
                </a:lnTo>
                <a:lnTo>
                  <a:pt x="1096" y="998"/>
                </a:lnTo>
                <a:lnTo>
                  <a:pt x="1102" y="1003"/>
                </a:lnTo>
                <a:lnTo>
                  <a:pt x="1107" y="998"/>
                </a:lnTo>
                <a:lnTo>
                  <a:pt x="1107" y="1003"/>
                </a:lnTo>
                <a:lnTo>
                  <a:pt x="1107" y="998"/>
                </a:lnTo>
                <a:lnTo>
                  <a:pt x="1112" y="998"/>
                </a:lnTo>
                <a:lnTo>
                  <a:pt x="1117" y="987"/>
                </a:lnTo>
                <a:lnTo>
                  <a:pt x="1122" y="987"/>
                </a:lnTo>
                <a:lnTo>
                  <a:pt x="2276" y="2364"/>
                </a:lnTo>
                <a:lnTo>
                  <a:pt x="992" y="1008"/>
                </a:lnTo>
                <a:lnTo>
                  <a:pt x="998" y="1008"/>
                </a:lnTo>
                <a:lnTo>
                  <a:pt x="998" y="1003"/>
                </a:lnTo>
                <a:lnTo>
                  <a:pt x="987" y="1008"/>
                </a:lnTo>
                <a:lnTo>
                  <a:pt x="987" y="1013"/>
                </a:lnTo>
                <a:lnTo>
                  <a:pt x="992" y="1008"/>
                </a:lnTo>
                <a:lnTo>
                  <a:pt x="987" y="1013"/>
                </a:lnTo>
                <a:lnTo>
                  <a:pt x="992" y="1008"/>
                </a:lnTo>
                <a:lnTo>
                  <a:pt x="2276" y="2364"/>
                </a:lnTo>
                <a:lnTo>
                  <a:pt x="987" y="987"/>
                </a:lnTo>
                <a:lnTo>
                  <a:pt x="992" y="982"/>
                </a:lnTo>
                <a:lnTo>
                  <a:pt x="992" y="977"/>
                </a:lnTo>
                <a:lnTo>
                  <a:pt x="987" y="977"/>
                </a:lnTo>
                <a:lnTo>
                  <a:pt x="982" y="982"/>
                </a:lnTo>
                <a:lnTo>
                  <a:pt x="982" y="987"/>
                </a:lnTo>
                <a:lnTo>
                  <a:pt x="987" y="987"/>
                </a:lnTo>
                <a:lnTo>
                  <a:pt x="2276" y="2364"/>
                </a:lnTo>
                <a:lnTo>
                  <a:pt x="998" y="883"/>
                </a:lnTo>
                <a:lnTo>
                  <a:pt x="987" y="883"/>
                </a:lnTo>
                <a:lnTo>
                  <a:pt x="972" y="894"/>
                </a:lnTo>
                <a:lnTo>
                  <a:pt x="972" y="899"/>
                </a:lnTo>
                <a:lnTo>
                  <a:pt x="977" y="904"/>
                </a:lnTo>
                <a:lnTo>
                  <a:pt x="972" y="915"/>
                </a:lnTo>
                <a:lnTo>
                  <a:pt x="977" y="904"/>
                </a:lnTo>
                <a:lnTo>
                  <a:pt x="977" y="909"/>
                </a:lnTo>
                <a:lnTo>
                  <a:pt x="982" y="909"/>
                </a:lnTo>
                <a:lnTo>
                  <a:pt x="982" y="915"/>
                </a:lnTo>
                <a:lnTo>
                  <a:pt x="982" y="909"/>
                </a:lnTo>
                <a:lnTo>
                  <a:pt x="987" y="909"/>
                </a:lnTo>
                <a:lnTo>
                  <a:pt x="992" y="899"/>
                </a:lnTo>
                <a:lnTo>
                  <a:pt x="998" y="899"/>
                </a:lnTo>
                <a:lnTo>
                  <a:pt x="1003" y="894"/>
                </a:lnTo>
                <a:lnTo>
                  <a:pt x="1003" y="889"/>
                </a:lnTo>
                <a:lnTo>
                  <a:pt x="998" y="883"/>
                </a:lnTo>
                <a:lnTo>
                  <a:pt x="2276" y="2364"/>
                </a:lnTo>
                <a:lnTo>
                  <a:pt x="1018" y="863"/>
                </a:lnTo>
                <a:lnTo>
                  <a:pt x="1018" y="857"/>
                </a:lnTo>
                <a:lnTo>
                  <a:pt x="1013" y="857"/>
                </a:lnTo>
                <a:lnTo>
                  <a:pt x="1008" y="857"/>
                </a:lnTo>
                <a:lnTo>
                  <a:pt x="1003" y="863"/>
                </a:lnTo>
                <a:lnTo>
                  <a:pt x="998" y="863"/>
                </a:lnTo>
                <a:lnTo>
                  <a:pt x="992" y="868"/>
                </a:lnTo>
                <a:lnTo>
                  <a:pt x="998" y="873"/>
                </a:lnTo>
                <a:lnTo>
                  <a:pt x="987" y="878"/>
                </a:lnTo>
                <a:lnTo>
                  <a:pt x="992" y="878"/>
                </a:lnTo>
                <a:lnTo>
                  <a:pt x="992" y="873"/>
                </a:lnTo>
                <a:lnTo>
                  <a:pt x="992" y="878"/>
                </a:lnTo>
                <a:lnTo>
                  <a:pt x="998" y="878"/>
                </a:lnTo>
                <a:lnTo>
                  <a:pt x="1003" y="878"/>
                </a:lnTo>
                <a:lnTo>
                  <a:pt x="1008" y="878"/>
                </a:lnTo>
                <a:lnTo>
                  <a:pt x="1013" y="868"/>
                </a:lnTo>
                <a:lnTo>
                  <a:pt x="1018" y="868"/>
                </a:lnTo>
                <a:lnTo>
                  <a:pt x="1018" y="863"/>
                </a:lnTo>
                <a:lnTo>
                  <a:pt x="2276" y="2364"/>
                </a:lnTo>
                <a:lnTo>
                  <a:pt x="1018" y="1008"/>
                </a:lnTo>
                <a:lnTo>
                  <a:pt x="1018" y="1003"/>
                </a:lnTo>
                <a:lnTo>
                  <a:pt x="1008" y="1013"/>
                </a:lnTo>
                <a:lnTo>
                  <a:pt x="1013" y="1013"/>
                </a:lnTo>
                <a:lnTo>
                  <a:pt x="1008" y="1013"/>
                </a:lnTo>
                <a:lnTo>
                  <a:pt x="1018" y="1008"/>
                </a:lnTo>
                <a:lnTo>
                  <a:pt x="2276" y="2364"/>
                </a:lnTo>
                <a:lnTo>
                  <a:pt x="925" y="847"/>
                </a:lnTo>
                <a:lnTo>
                  <a:pt x="920" y="847"/>
                </a:lnTo>
                <a:lnTo>
                  <a:pt x="920" y="852"/>
                </a:lnTo>
                <a:lnTo>
                  <a:pt x="915" y="852"/>
                </a:lnTo>
                <a:lnTo>
                  <a:pt x="925" y="847"/>
                </a:lnTo>
                <a:lnTo>
                  <a:pt x="2276" y="2364"/>
                </a:lnTo>
                <a:lnTo>
                  <a:pt x="946" y="624"/>
                </a:lnTo>
                <a:lnTo>
                  <a:pt x="951" y="618"/>
                </a:lnTo>
                <a:lnTo>
                  <a:pt x="946" y="618"/>
                </a:lnTo>
                <a:lnTo>
                  <a:pt x="946" y="624"/>
                </a:lnTo>
                <a:lnTo>
                  <a:pt x="2276" y="2364"/>
                </a:lnTo>
                <a:lnTo>
                  <a:pt x="909" y="483"/>
                </a:lnTo>
                <a:lnTo>
                  <a:pt x="904" y="483"/>
                </a:lnTo>
                <a:lnTo>
                  <a:pt x="899" y="489"/>
                </a:lnTo>
                <a:lnTo>
                  <a:pt x="904" y="483"/>
                </a:lnTo>
                <a:lnTo>
                  <a:pt x="899" y="489"/>
                </a:lnTo>
                <a:lnTo>
                  <a:pt x="909" y="483"/>
                </a:lnTo>
                <a:lnTo>
                  <a:pt x="2276" y="2364"/>
                </a:lnTo>
                <a:lnTo>
                  <a:pt x="904" y="909"/>
                </a:lnTo>
                <a:lnTo>
                  <a:pt x="909" y="909"/>
                </a:lnTo>
                <a:lnTo>
                  <a:pt x="915" y="904"/>
                </a:lnTo>
                <a:lnTo>
                  <a:pt x="915" y="899"/>
                </a:lnTo>
                <a:lnTo>
                  <a:pt x="909" y="899"/>
                </a:lnTo>
                <a:lnTo>
                  <a:pt x="904" y="909"/>
                </a:lnTo>
                <a:lnTo>
                  <a:pt x="2276" y="2364"/>
                </a:lnTo>
                <a:lnTo>
                  <a:pt x="925" y="359"/>
                </a:lnTo>
                <a:lnTo>
                  <a:pt x="930" y="353"/>
                </a:lnTo>
                <a:lnTo>
                  <a:pt x="925" y="353"/>
                </a:lnTo>
                <a:lnTo>
                  <a:pt x="920" y="359"/>
                </a:lnTo>
                <a:lnTo>
                  <a:pt x="925" y="359"/>
                </a:lnTo>
                <a:lnTo>
                  <a:pt x="2276" y="2364"/>
                </a:lnTo>
                <a:lnTo>
                  <a:pt x="915" y="348"/>
                </a:lnTo>
                <a:lnTo>
                  <a:pt x="920" y="348"/>
                </a:lnTo>
                <a:lnTo>
                  <a:pt x="915" y="343"/>
                </a:lnTo>
                <a:lnTo>
                  <a:pt x="915" y="348"/>
                </a:lnTo>
                <a:lnTo>
                  <a:pt x="2276" y="2364"/>
                </a:lnTo>
                <a:lnTo>
                  <a:pt x="925" y="457"/>
                </a:lnTo>
                <a:lnTo>
                  <a:pt x="915" y="468"/>
                </a:lnTo>
                <a:lnTo>
                  <a:pt x="920" y="468"/>
                </a:lnTo>
                <a:lnTo>
                  <a:pt x="915" y="468"/>
                </a:lnTo>
                <a:lnTo>
                  <a:pt x="920" y="468"/>
                </a:lnTo>
                <a:lnTo>
                  <a:pt x="925" y="468"/>
                </a:lnTo>
                <a:lnTo>
                  <a:pt x="930" y="463"/>
                </a:lnTo>
                <a:lnTo>
                  <a:pt x="925" y="457"/>
                </a:lnTo>
                <a:lnTo>
                  <a:pt x="2276" y="2364"/>
                </a:lnTo>
                <a:lnTo>
                  <a:pt x="842" y="717"/>
                </a:lnTo>
                <a:lnTo>
                  <a:pt x="837" y="717"/>
                </a:lnTo>
                <a:lnTo>
                  <a:pt x="837" y="722"/>
                </a:lnTo>
                <a:lnTo>
                  <a:pt x="842" y="717"/>
                </a:lnTo>
                <a:lnTo>
                  <a:pt x="2276" y="2364"/>
                </a:lnTo>
                <a:lnTo>
                  <a:pt x="878" y="722"/>
                </a:lnTo>
                <a:lnTo>
                  <a:pt x="883" y="717"/>
                </a:lnTo>
                <a:lnTo>
                  <a:pt x="878" y="717"/>
                </a:lnTo>
                <a:lnTo>
                  <a:pt x="873" y="722"/>
                </a:lnTo>
                <a:lnTo>
                  <a:pt x="878" y="722"/>
                </a:lnTo>
                <a:lnTo>
                  <a:pt x="2276" y="2364"/>
                </a:lnTo>
                <a:lnTo>
                  <a:pt x="920" y="1024"/>
                </a:lnTo>
                <a:lnTo>
                  <a:pt x="920" y="1018"/>
                </a:lnTo>
                <a:lnTo>
                  <a:pt x="915" y="1024"/>
                </a:lnTo>
                <a:lnTo>
                  <a:pt x="920" y="1024"/>
                </a:lnTo>
                <a:lnTo>
                  <a:pt x="2276" y="2364"/>
                </a:lnTo>
                <a:lnTo>
                  <a:pt x="852" y="426"/>
                </a:lnTo>
                <a:lnTo>
                  <a:pt x="863" y="421"/>
                </a:lnTo>
                <a:lnTo>
                  <a:pt x="863" y="416"/>
                </a:lnTo>
                <a:lnTo>
                  <a:pt x="857" y="416"/>
                </a:lnTo>
                <a:lnTo>
                  <a:pt x="852" y="421"/>
                </a:lnTo>
                <a:lnTo>
                  <a:pt x="852" y="426"/>
                </a:lnTo>
                <a:lnTo>
                  <a:pt x="2276" y="2364"/>
                </a:lnTo>
                <a:lnTo>
                  <a:pt x="935" y="681"/>
                </a:lnTo>
                <a:lnTo>
                  <a:pt x="930" y="686"/>
                </a:lnTo>
                <a:lnTo>
                  <a:pt x="925" y="686"/>
                </a:lnTo>
                <a:lnTo>
                  <a:pt x="920" y="686"/>
                </a:lnTo>
                <a:lnTo>
                  <a:pt x="920" y="691"/>
                </a:lnTo>
                <a:lnTo>
                  <a:pt x="920" y="696"/>
                </a:lnTo>
                <a:lnTo>
                  <a:pt x="915" y="696"/>
                </a:lnTo>
                <a:lnTo>
                  <a:pt x="920" y="696"/>
                </a:lnTo>
                <a:lnTo>
                  <a:pt x="915" y="696"/>
                </a:lnTo>
                <a:lnTo>
                  <a:pt x="920" y="696"/>
                </a:lnTo>
                <a:lnTo>
                  <a:pt x="915" y="702"/>
                </a:lnTo>
                <a:lnTo>
                  <a:pt x="920" y="702"/>
                </a:lnTo>
                <a:lnTo>
                  <a:pt x="915" y="702"/>
                </a:lnTo>
                <a:lnTo>
                  <a:pt x="920" y="702"/>
                </a:lnTo>
                <a:lnTo>
                  <a:pt x="915" y="702"/>
                </a:lnTo>
                <a:lnTo>
                  <a:pt x="920" y="702"/>
                </a:lnTo>
                <a:lnTo>
                  <a:pt x="920" y="707"/>
                </a:lnTo>
                <a:lnTo>
                  <a:pt x="920" y="702"/>
                </a:lnTo>
                <a:lnTo>
                  <a:pt x="920" y="707"/>
                </a:lnTo>
                <a:lnTo>
                  <a:pt x="925" y="707"/>
                </a:lnTo>
                <a:lnTo>
                  <a:pt x="930" y="707"/>
                </a:lnTo>
                <a:lnTo>
                  <a:pt x="935" y="702"/>
                </a:lnTo>
                <a:lnTo>
                  <a:pt x="946" y="702"/>
                </a:lnTo>
                <a:lnTo>
                  <a:pt x="946" y="696"/>
                </a:lnTo>
                <a:lnTo>
                  <a:pt x="951" y="696"/>
                </a:lnTo>
                <a:lnTo>
                  <a:pt x="946" y="691"/>
                </a:lnTo>
                <a:lnTo>
                  <a:pt x="951" y="691"/>
                </a:lnTo>
                <a:lnTo>
                  <a:pt x="951" y="686"/>
                </a:lnTo>
                <a:lnTo>
                  <a:pt x="946" y="686"/>
                </a:lnTo>
                <a:lnTo>
                  <a:pt x="951" y="686"/>
                </a:lnTo>
                <a:lnTo>
                  <a:pt x="946" y="686"/>
                </a:lnTo>
                <a:lnTo>
                  <a:pt x="946" y="681"/>
                </a:lnTo>
                <a:lnTo>
                  <a:pt x="946" y="686"/>
                </a:lnTo>
                <a:lnTo>
                  <a:pt x="935" y="681"/>
                </a:lnTo>
                <a:lnTo>
                  <a:pt x="2276" y="2364"/>
                </a:lnTo>
                <a:lnTo>
                  <a:pt x="951" y="608"/>
                </a:lnTo>
                <a:lnTo>
                  <a:pt x="956" y="608"/>
                </a:lnTo>
                <a:lnTo>
                  <a:pt x="956" y="603"/>
                </a:lnTo>
                <a:lnTo>
                  <a:pt x="951" y="608"/>
                </a:lnTo>
                <a:lnTo>
                  <a:pt x="2276" y="2364"/>
                </a:lnTo>
                <a:lnTo>
                  <a:pt x="930" y="390"/>
                </a:lnTo>
                <a:lnTo>
                  <a:pt x="946" y="390"/>
                </a:lnTo>
                <a:lnTo>
                  <a:pt x="956" y="385"/>
                </a:lnTo>
                <a:lnTo>
                  <a:pt x="956" y="379"/>
                </a:lnTo>
                <a:lnTo>
                  <a:pt x="951" y="379"/>
                </a:lnTo>
                <a:lnTo>
                  <a:pt x="946" y="379"/>
                </a:lnTo>
                <a:lnTo>
                  <a:pt x="930" y="390"/>
                </a:lnTo>
                <a:lnTo>
                  <a:pt x="2276" y="2364"/>
                </a:lnTo>
                <a:lnTo>
                  <a:pt x="878" y="707"/>
                </a:lnTo>
                <a:lnTo>
                  <a:pt x="883" y="707"/>
                </a:lnTo>
                <a:lnTo>
                  <a:pt x="889" y="702"/>
                </a:lnTo>
                <a:lnTo>
                  <a:pt x="883" y="702"/>
                </a:lnTo>
                <a:lnTo>
                  <a:pt x="878" y="707"/>
                </a:lnTo>
                <a:lnTo>
                  <a:pt x="2276" y="2364"/>
                </a:lnTo>
                <a:lnTo>
                  <a:pt x="992" y="644"/>
                </a:lnTo>
                <a:lnTo>
                  <a:pt x="987" y="650"/>
                </a:lnTo>
                <a:lnTo>
                  <a:pt x="987" y="655"/>
                </a:lnTo>
                <a:lnTo>
                  <a:pt x="992" y="650"/>
                </a:lnTo>
                <a:lnTo>
                  <a:pt x="987" y="655"/>
                </a:lnTo>
                <a:lnTo>
                  <a:pt x="992" y="650"/>
                </a:lnTo>
                <a:lnTo>
                  <a:pt x="998" y="650"/>
                </a:lnTo>
                <a:lnTo>
                  <a:pt x="992" y="644"/>
                </a:lnTo>
                <a:lnTo>
                  <a:pt x="2276" y="2364"/>
                </a:lnTo>
                <a:lnTo>
                  <a:pt x="1268" y="587"/>
                </a:lnTo>
                <a:lnTo>
                  <a:pt x="1268" y="582"/>
                </a:lnTo>
                <a:lnTo>
                  <a:pt x="1263" y="582"/>
                </a:lnTo>
                <a:lnTo>
                  <a:pt x="1268" y="587"/>
                </a:lnTo>
                <a:lnTo>
                  <a:pt x="2276" y="2364"/>
                </a:lnTo>
                <a:lnTo>
                  <a:pt x="1335" y="208"/>
                </a:lnTo>
                <a:lnTo>
                  <a:pt x="1341" y="208"/>
                </a:lnTo>
                <a:lnTo>
                  <a:pt x="1346" y="208"/>
                </a:lnTo>
                <a:lnTo>
                  <a:pt x="1351" y="203"/>
                </a:lnTo>
                <a:lnTo>
                  <a:pt x="1351" y="198"/>
                </a:lnTo>
                <a:lnTo>
                  <a:pt x="1356" y="198"/>
                </a:lnTo>
                <a:lnTo>
                  <a:pt x="1356" y="192"/>
                </a:lnTo>
                <a:lnTo>
                  <a:pt x="1346" y="187"/>
                </a:lnTo>
                <a:lnTo>
                  <a:pt x="1341" y="192"/>
                </a:lnTo>
                <a:lnTo>
                  <a:pt x="1335" y="198"/>
                </a:lnTo>
                <a:lnTo>
                  <a:pt x="1335" y="203"/>
                </a:lnTo>
                <a:lnTo>
                  <a:pt x="1330" y="208"/>
                </a:lnTo>
                <a:lnTo>
                  <a:pt x="1335" y="208"/>
                </a:lnTo>
                <a:lnTo>
                  <a:pt x="2276" y="2364"/>
                </a:lnTo>
                <a:lnTo>
                  <a:pt x="1257" y="540"/>
                </a:lnTo>
                <a:lnTo>
                  <a:pt x="1263" y="535"/>
                </a:lnTo>
                <a:lnTo>
                  <a:pt x="1257" y="535"/>
                </a:lnTo>
                <a:lnTo>
                  <a:pt x="1257" y="540"/>
                </a:lnTo>
                <a:lnTo>
                  <a:pt x="2276" y="2364"/>
                </a:lnTo>
                <a:lnTo>
                  <a:pt x="1263" y="639"/>
                </a:lnTo>
                <a:lnTo>
                  <a:pt x="1263" y="644"/>
                </a:lnTo>
                <a:lnTo>
                  <a:pt x="1268" y="644"/>
                </a:lnTo>
                <a:lnTo>
                  <a:pt x="1273" y="644"/>
                </a:lnTo>
                <a:lnTo>
                  <a:pt x="1278" y="639"/>
                </a:lnTo>
                <a:lnTo>
                  <a:pt x="1283" y="634"/>
                </a:lnTo>
                <a:lnTo>
                  <a:pt x="1283" y="629"/>
                </a:lnTo>
                <a:lnTo>
                  <a:pt x="1273" y="624"/>
                </a:lnTo>
                <a:lnTo>
                  <a:pt x="1268" y="629"/>
                </a:lnTo>
                <a:lnTo>
                  <a:pt x="1263" y="634"/>
                </a:lnTo>
                <a:lnTo>
                  <a:pt x="1263" y="639"/>
                </a:lnTo>
                <a:lnTo>
                  <a:pt x="2276" y="2364"/>
                </a:lnTo>
                <a:lnTo>
                  <a:pt x="1273" y="489"/>
                </a:lnTo>
                <a:lnTo>
                  <a:pt x="1278" y="483"/>
                </a:lnTo>
                <a:lnTo>
                  <a:pt x="1273" y="483"/>
                </a:lnTo>
                <a:lnTo>
                  <a:pt x="1268" y="483"/>
                </a:lnTo>
                <a:lnTo>
                  <a:pt x="1268" y="489"/>
                </a:lnTo>
                <a:lnTo>
                  <a:pt x="1273" y="489"/>
                </a:lnTo>
                <a:lnTo>
                  <a:pt x="2276" y="2364"/>
                </a:lnTo>
                <a:lnTo>
                  <a:pt x="1356" y="156"/>
                </a:lnTo>
                <a:lnTo>
                  <a:pt x="1356" y="161"/>
                </a:lnTo>
                <a:lnTo>
                  <a:pt x="1361" y="161"/>
                </a:lnTo>
                <a:lnTo>
                  <a:pt x="1367" y="156"/>
                </a:lnTo>
                <a:lnTo>
                  <a:pt x="1367" y="161"/>
                </a:lnTo>
                <a:lnTo>
                  <a:pt x="1367" y="166"/>
                </a:lnTo>
                <a:lnTo>
                  <a:pt x="1372" y="161"/>
                </a:lnTo>
                <a:lnTo>
                  <a:pt x="1367" y="166"/>
                </a:lnTo>
                <a:lnTo>
                  <a:pt x="1372" y="166"/>
                </a:lnTo>
                <a:lnTo>
                  <a:pt x="1377" y="161"/>
                </a:lnTo>
                <a:lnTo>
                  <a:pt x="1387" y="156"/>
                </a:lnTo>
                <a:lnTo>
                  <a:pt x="1387" y="151"/>
                </a:lnTo>
                <a:lnTo>
                  <a:pt x="1387" y="146"/>
                </a:lnTo>
                <a:lnTo>
                  <a:pt x="1382" y="146"/>
                </a:lnTo>
                <a:lnTo>
                  <a:pt x="1382" y="140"/>
                </a:lnTo>
                <a:lnTo>
                  <a:pt x="1382" y="135"/>
                </a:lnTo>
                <a:lnTo>
                  <a:pt x="1377" y="135"/>
                </a:lnTo>
                <a:lnTo>
                  <a:pt x="1372" y="140"/>
                </a:lnTo>
                <a:lnTo>
                  <a:pt x="1367" y="140"/>
                </a:lnTo>
                <a:lnTo>
                  <a:pt x="1356" y="151"/>
                </a:lnTo>
                <a:lnTo>
                  <a:pt x="1356" y="156"/>
                </a:lnTo>
                <a:lnTo>
                  <a:pt x="1356" y="161"/>
                </a:lnTo>
                <a:lnTo>
                  <a:pt x="1356" y="156"/>
                </a:lnTo>
                <a:lnTo>
                  <a:pt x="2276" y="2364"/>
                </a:lnTo>
                <a:lnTo>
                  <a:pt x="1408" y="99"/>
                </a:lnTo>
                <a:lnTo>
                  <a:pt x="1413" y="104"/>
                </a:lnTo>
                <a:lnTo>
                  <a:pt x="1413" y="109"/>
                </a:lnTo>
                <a:lnTo>
                  <a:pt x="1413" y="104"/>
                </a:lnTo>
                <a:lnTo>
                  <a:pt x="1419" y="104"/>
                </a:lnTo>
                <a:lnTo>
                  <a:pt x="1424" y="104"/>
                </a:lnTo>
                <a:lnTo>
                  <a:pt x="1424" y="109"/>
                </a:lnTo>
                <a:lnTo>
                  <a:pt x="1424" y="104"/>
                </a:lnTo>
                <a:lnTo>
                  <a:pt x="1429" y="99"/>
                </a:lnTo>
                <a:lnTo>
                  <a:pt x="1434" y="94"/>
                </a:lnTo>
                <a:lnTo>
                  <a:pt x="1439" y="94"/>
                </a:lnTo>
                <a:lnTo>
                  <a:pt x="1434" y="89"/>
                </a:lnTo>
                <a:lnTo>
                  <a:pt x="1439" y="89"/>
                </a:lnTo>
                <a:lnTo>
                  <a:pt x="1439" y="83"/>
                </a:lnTo>
                <a:lnTo>
                  <a:pt x="1439" y="78"/>
                </a:lnTo>
                <a:lnTo>
                  <a:pt x="1429" y="83"/>
                </a:lnTo>
                <a:lnTo>
                  <a:pt x="1429" y="78"/>
                </a:lnTo>
                <a:lnTo>
                  <a:pt x="1419" y="83"/>
                </a:lnTo>
                <a:lnTo>
                  <a:pt x="1408" y="94"/>
                </a:lnTo>
                <a:lnTo>
                  <a:pt x="1408" y="99"/>
                </a:lnTo>
                <a:lnTo>
                  <a:pt x="2276" y="2364"/>
                </a:lnTo>
                <a:lnTo>
                  <a:pt x="1387" y="130"/>
                </a:lnTo>
                <a:lnTo>
                  <a:pt x="1393" y="125"/>
                </a:lnTo>
                <a:lnTo>
                  <a:pt x="1398" y="120"/>
                </a:lnTo>
                <a:lnTo>
                  <a:pt x="1393" y="120"/>
                </a:lnTo>
                <a:lnTo>
                  <a:pt x="1387" y="125"/>
                </a:lnTo>
                <a:lnTo>
                  <a:pt x="1387" y="130"/>
                </a:lnTo>
                <a:lnTo>
                  <a:pt x="2276" y="2364"/>
                </a:lnTo>
                <a:lnTo>
                  <a:pt x="1304" y="530"/>
                </a:lnTo>
                <a:lnTo>
                  <a:pt x="1309" y="530"/>
                </a:lnTo>
                <a:lnTo>
                  <a:pt x="1315" y="530"/>
                </a:lnTo>
                <a:lnTo>
                  <a:pt x="1320" y="530"/>
                </a:lnTo>
                <a:lnTo>
                  <a:pt x="1320" y="525"/>
                </a:lnTo>
                <a:lnTo>
                  <a:pt x="1320" y="520"/>
                </a:lnTo>
                <a:lnTo>
                  <a:pt x="1315" y="520"/>
                </a:lnTo>
                <a:lnTo>
                  <a:pt x="1304" y="525"/>
                </a:lnTo>
                <a:lnTo>
                  <a:pt x="1309" y="525"/>
                </a:lnTo>
                <a:lnTo>
                  <a:pt x="1304" y="525"/>
                </a:lnTo>
                <a:lnTo>
                  <a:pt x="1304" y="530"/>
                </a:lnTo>
                <a:lnTo>
                  <a:pt x="2276" y="2364"/>
                </a:lnTo>
                <a:lnTo>
                  <a:pt x="1273" y="187"/>
                </a:lnTo>
                <a:lnTo>
                  <a:pt x="1278" y="187"/>
                </a:lnTo>
                <a:lnTo>
                  <a:pt x="1278" y="192"/>
                </a:lnTo>
                <a:lnTo>
                  <a:pt x="1273" y="198"/>
                </a:lnTo>
                <a:lnTo>
                  <a:pt x="1278" y="192"/>
                </a:lnTo>
                <a:lnTo>
                  <a:pt x="1278" y="198"/>
                </a:lnTo>
                <a:lnTo>
                  <a:pt x="1283" y="192"/>
                </a:lnTo>
                <a:lnTo>
                  <a:pt x="1283" y="198"/>
                </a:lnTo>
                <a:lnTo>
                  <a:pt x="1289" y="198"/>
                </a:lnTo>
                <a:lnTo>
                  <a:pt x="1289" y="192"/>
                </a:lnTo>
                <a:lnTo>
                  <a:pt x="1299" y="187"/>
                </a:lnTo>
                <a:lnTo>
                  <a:pt x="1299" y="182"/>
                </a:lnTo>
                <a:lnTo>
                  <a:pt x="1304" y="182"/>
                </a:lnTo>
                <a:lnTo>
                  <a:pt x="1304" y="177"/>
                </a:lnTo>
                <a:lnTo>
                  <a:pt x="1299" y="172"/>
                </a:lnTo>
                <a:lnTo>
                  <a:pt x="1289" y="172"/>
                </a:lnTo>
                <a:lnTo>
                  <a:pt x="1278" y="182"/>
                </a:lnTo>
                <a:lnTo>
                  <a:pt x="1273" y="187"/>
                </a:lnTo>
                <a:lnTo>
                  <a:pt x="1278" y="187"/>
                </a:lnTo>
                <a:lnTo>
                  <a:pt x="1273" y="187"/>
                </a:lnTo>
                <a:lnTo>
                  <a:pt x="2276" y="2364"/>
                </a:lnTo>
                <a:lnTo>
                  <a:pt x="1315" y="478"/>
                </a:lnTo>
                <a:lnTo>
                  <a:pt x="1309" y="478"/>
                </a:lnTo>
                <a:lnTo>
                  <a:pt x="1304" y="483"/>
                </a:lnTo>
                <a:lnTo>
                  <a:pt x="1299" y="483"/>
                </a:lnTo>
                <a:lnTo>
                  <a:pt x="1299" y="489"/>
                </a:lnTo>
                <a:lnTo>
                  <a:pt x="1294" y="494"/>
                </a:lnTo>
                <a:lnTo>
                  <a:pt x="1299" y="494"/>
                </a:lnTo>
                <a:lnTo>
                  <a:pt x="1299" y="499"/>
                </a:lnTo>
                <a:lnTo>
                  <a:pt x="1304" y="494"/>
                </a:lnTo>
                <a:lnTo>
                  <a:pt x="1304" y="499"/>
                </a:lnTo>
                <a:lnTo>
                  <a:pt x="1304" y="494"/>
                </a:lnTo>
                <a:lnTo>
                  <a:pt x="1304" y="499"/>
                </a:lnTo>
                <a:lnTo>
                  <a:pt x="1309" y="499"/>
                </a:lnTo>
                <a:lnTo>
                  <a:pt x="1309" y="494"/>
                </a:lnTo>
                <a:lnTo>
                  <a:pt x="1315" y="494"/>
                </a:lnTo>
                <a:lnTo>
                  <a:pt x="1320" y="489"/>
                </a:lnTo>
                <a:lnTo>
                  <a:pt x="1325" y="483"/>
                </a:lnTo>
                <a:lnTo>
                  <a:pt x="1320" y="483"/>
                </a:lnTo>
                <a:lnTo>
                  <a:pt x="1325" y="483"/>
                </a:lnTo>
                <a:lnTo>
                  <a:pt x="1320" y="483"/>
                </a:lnTo>
                <a:lnTo>
                  <a:pt x="1320" y="478"/>
                </a:lnTo>
                <a:lnTo>
                  <a:pt x="1315" y="478"/>
                </a:lnTo>
                <a:lnTo>
                  <a:pt x="2276" y="2364"/>
                </a:lnTo>
                <a:lnTo>
                  <a:pt x="1294" y="322"/>
                </a:lnTo>
                <a:lnTo>
                  <a:pt x="1299" y="327"/>
                </a:lnTo>
                <a:lnTo>
                  <a:pt x="1304" y="322"/>
                </a:lnTo>
                <a:lnTo>
                  <a:pt x="1315" y="312"/>
                </a:lnTo>
                <a:lnTo>
                  <a:pt x="1315" y="302"/>
                </a:lnTo>
                <a:lnTo>
                  <a:pt x="1309" y="302"/>
                </a:lnTo>
                <a:lnTo>
                  <a:pt x="1299" y="312"/>
                </a:lnTo>
                <a:lnTo>
                  <a:pt x="1294" y="317"/>
                </a:lnTo>
                <a:lnTo>
                  <a:pt x="1294" y="322"/>
                </a:lnTo>
                <a:lnTo>
                  <a:pt x="2276" y="2364"/>
                </a:lnTo>
                <a:lnTo>
                  <a:pt x="1206" y="317"/>
                </a:lnTo>
                <a:lnTo>
                  <a:pt x="1206" y="322"/>
                </a:lnTo>
                <a:lnTo>
                  <a:pt x="1216" y="317"/>
                </a:lnTo>
                <a:lnTo>
                  <a:pt x="1221" y="317"/>
                </a:lnTo>
                <a:lnTo>
                  <a:pt x="1226" y="312"/>
                </a:lnTo>
                <a:lnTo>
                  <a:pt x="1231" y="302"/>
                </a:lnTo>
                <a:lnTo>
                  <a:pt x="1231" y="296"/>
                </a:lnTo>
                <a:lnTo>
                  <a:pt x="1216" y="302"/>
                </a:lnTo>
                <a:lnTo>
                  <a:pt x="1211" y="312"/>
                </a:lnTo>
                <a:lnTo>
                  <a:pt x="1206" y="317"/>
                </a:lnTo>
                <a:lnTo>
                  <a:pt x="2276" y="2364"/>
                </a:lnTo>
                <a:lnTo>
                  <a:pt x="1221" y="878"/>
                </a:lnTo>
                <a:lnTo>
                  <a:pt x="1226" y="873"/>
                </a:lnTo>
                <a:lnTo>
                  <a:pt x="1221" y="873"/>
                </a:lnTo>
                <a:lnTo>
                  <a:pt x="1221" y="878"/>
                </a:lnTo>
                <a:lnTo>
                  <a:pt x="2276" y="2364"/>
                </a:lnTo>
                <a:lnTo>
                  <a:pt x="1320" y="556"/>
                </a:lnTo>
                <a:lnTo>
                  <a:pt x="1315" y="561"/>
                </a:lnTo>
                <a:lnTo>
                  <a:pt x="1315" y="566"/>
                </a:lnTo>
                <a:lnTo>
                  <a:pt x="1320" y="561"/>
                </a:lnTo>
                <a:lnTo>
                  <a:pt x="1325" y="556"/>
                </a:lnTo>
                <a:lnTo>
                  <a:pt x="1320" y="556"/>
                </a:lnTo>
                <a:lnTo>
                  <a:pt x="2276" y="2364"/>
                </a:lnTo>
                <a:lnTo>
                  <a:pt x="1289" y="291"/>
                </a:lnTo>
                <a:lnTo>
                  <a:pt x="1294" y="291"/>
                </a:lnTo>
                <a:lnTo>
                  <a:pt x="1299" y="286"/>
                </a:lnTo>
                <a:lnTo>
                  <a:pt x="1289" y="286"/>
                </a:lnTo>
                <a:lnTo>
                  <a:pt x="1289" y="291"/>
                </a:lnTo>
                <a:lnTo>
                  <a:pt x="2276" y="2364"/>
                </a:lnTo>
                <a:lnTo>
                  <a:pt x="1283" y="447"/>
                </a:lnTo>
                <a:lnTo>
                  <a:pt x="1283" y="452"/>
                </a:lnTo>
                <a:lnTo>
                  <a:pt x="1289" y="452"/>
                </a:lnTo>
                <a:lnTo>
                  <a:pt x="1283" y="452"/>
                </a:lnTo>
                <a:lnTo>
                  <a:pt x="1289" y="452"/>
                </a:lnTo>
                <a:lnTo>
                  <a:pt x="1294" y="452"/>
                </a:lnTo>
                <a:lnTo>
                  <a:pt x="1299" y="447"/>
                </a:lnTo>
                <a:lnTo>
                  <a:pt x="1299" y="442"/>
                </a:lnTo>
                <a:lnTo>
                  <a:pt x="1294" y="442"/>
                </a:lnTo>
                <a:lnTo>
                  <a:pt x="1294" y="437"/>
                </a:lnTo>
                <a:lnTo>
                  <a:pt x="1289" y="437"/>
                </a:lnTo>
                <a:lnTo>
                  <a:pt x="1283" y="437"/>
                </a:lnTo>
                <a:lnTo>
                  <a:pt x="1278" y="442"/>
                </a:lnTo>
                <a:lnTo>
                  <a:pt x="1278" y="447"/>
                </a:lnTo>
                <a:lnTo>
                  <a:pt x="1273" y="447"/>
                </a:lnTo>
                <a:lnTo>
                  <a:pt x="1278" y="447"/>
                </a:lnTo>
                <a:lnTo>
                  <a:pt x="1273" y="452"/>
                </a:lnTo>
                <a:lnTo>
                  <a:pt x="1278" y="447"/>
                </a:lnTo>
                <a:lnTo>
                  <a:pt x="1278" y="452"/>
                </a:lnTo>
                <a:lnTo>
                  <a:pt x="1278" y="447"/>
                </a:lnTo>
                <a:lnTo>
                  <a:pt x="1278" y="452"/>
                </a:lnTo>
                <a:lnTo>
                  <a:pt x="1283" y="447"/>
                </a:lnTo>
                <a:lnTo>
                  <a:pt x="2276" y="2364"/>
                </a:lnTo>
                <a:lnTo>
                  <a:pt x="1398" y="281"/>
                </a:lnTo>
                <a:lnTo>
                  <a:pt x="1403" y="286"/>
                </a:lnTo>
                <a:lnTo>
                  <a:pt x="1408" y="281"/>
                </a:lnTo>
                <a:lnTo>
                  <a:pt x="1413" y="281"/>
                </a:lnTo>
                <a:lnTo>
                  <a:pt x="1419" y="276"/>
                </a:lnTo>
                <a:lnTo>
                  <a:pt x="1424" y="270"/>
                </a:lnTo>
                <a:lnTo>
                  <a:pt x="1424" y="265"/>
                </a:lnTo>
                <a:lnTo>
                  <a:pt x="1413" y="265"/>
                </a:lnTo>
                <a:lnTo>
                  <a:pt x="1403" y="270"/>
                </a:lnTo>
                <a:lnTo>
                  <a:pt x="1398" y="276"/>
                </a:lnTo>
                <a:lnTo>
                  <a:pt x="1398" y="281"/>
                </a:lnTo>
                <a:lnTo>
                  <a:pt x="1398" y="276"/>
                </a:lnTo>
                <a:lnTo>
                  <a:pt x="1398" y="281"/>
                </a:lnTo>
                <a:lnTo>
                  <a:pt x="2276" y="2364"/>
                </a:lnTo>
                <a:lnTo>
                  <a:pt x="1112" y="795"/>
                </a:lnTo>
                <a:lnTo>
                  <a:pt x="1117" y="795"/>
                </a:lnTo>
                <a:lnTo>
                  <a:pt x="1112" y="800"/>
                </a:lnTo>
                <a:lnTo>
                  <a:pt x="1117" y="795"/>
                </a:lnTo>
                <a:lnTo>
                  <a:pt x="1117" y="800"/>
                </a:lnTo>
                <a:lnTo>
                  <a:pt x="1122" y="800"/>
                </a:lnTo>
                <a:lnTo>
                  <a:pt x="1128" y="795"/>
                </a:lnTo>
                <a:lnTo>
                  <a:pt x="1133" y="795"/>
                </a:lnTo>
                <a:lnTo>
                  <a:pt x="1138" y="790"/>
                </a:lnTo>
                <a:lnTo>
                  <a:pt x="1138" y="785"/>
                </a:lnTo>
                <a:lnTo>
                  <a:pt x="1138" y="779"/>
                </a:lnTo>
                <a:lnTo>
                  <a:pt x="1133" y="779"/>
                </a:lnTo>
                <a:lnTo>
                  <a:pt x="1128" y="779"/>
                </a:lnTo>
                <a:lnTo>
                  <a:pt x="1117" y="785"/>
                </a:lnTo>
                <a:lnTo>
                  <a:pt x="1117" y="790"/>
                </a:lnTo>
                <a:lnTo>
                  <a:pt x="1112" y="790"/>
                </a:lnTo>
                <a:lnTo>
                  <a:pt x="1112" y="795"/>
                </a:lnTo>
                <a:lnTo>
                  <a:pt x="2276" y="2364"/>
                </a:lnTo>
                <a:lnTo>
                  <a:pt x="805" y="956"/>
                </a:lnTo>
                <a:lnTo>
                  <a:pt x="805" y="951"/>
                </a:lnTo>
                <a:lnTo>
                  <a:pt x="795" y="961"/>
                </a:lnTo>
                <a:lnTo>
                  <a:pt x="800" y="961"/>
                </a:lnTo>
                <a:lnTo>
                  <a:pt x="800" y="956"/>
                </a:lnTo>
                <a:lnTo>
                  <a:pt x="805" y="956"/>
                </a:lnTo>
                <a:lnTo>
                  <a:pt x="2276" y="2364"/>
                </a:lnTo>
                <a:lnTo>
                  <a:pt x="1330" y="546"/>
                </a:lnTo>
                <a:lnTo>
                  <a:pt x="1335" y="546"/>
                </a:lnTo>
                <a:lnTo>
                  <a:pt x="1335" y="540"/>
                </a:lnTo>
                <a:lnTo>
                  <a:pt x="1330" y="546"/>
                </a:lnTo>
                <a:lnTo>
                  <a:pt x="2276" y="2364"/>
                </a:lnTo>
                <a:lnTo>
                  <a:pt x="1335" y="535"/>
                </a:lnTo>
                <a:lnTo>
                  <a:pt x="1341" y="540"/>
                </a:lnTo>
                <a:lnTo>
                  <a:pt x="1341" y="546"/>
                </a:lnTo>
                <a:lnTo>
                  <a:pt x="1346" y="540"/>
                </a:lnTo>
                <a:lnTo>
                  <a:pt x="1351" y="540"/>
                </a:lnTo>
                <a:lnTo>
                  <a:pt x="1351" y="546"/>
                </a:lnTo>
                <a:lnTo>
                  <a:pt x="1356" y="540"/>
                </a:lnTo>
                <a:lnTo>
                  <a:pt x="1356" y="535"/>
                </a:lnTo>
                <a:lnTo>
                  <a:pt x="1361" y="530"/>
                </a:lnTo>
                <a:lnTo>
                  <a:pt x="1367" y="530"/>
                </a:lnTo>
                <a:lnTo>
                  <a:pt x="1367" y="525"/>
                </a:lnTo>
                <a:lnTo>
                  <a:pt x="1367" y="520"/>
                </a:lnTo>
                <a:lnTo>
                  <a:pt x="1367" y="515"/>
                </a:lnTo>
                <a:lnTo>
                  <a:pt x="1356" y="515"/>
                </a:lnTo>
                <a:lnTo>
                  <a:pt x="1346" y="520"/>
                </a:lnTo>
                <a:lnTo>
                  <a:pt x="1335" y="530"/>
                </a:lnTo>
                <a:lnTo>
                  <a:pt x="1335" y="535"/>
                </a:lnTo>
                <a:lnTo>
                  <a:pt x="2276" y="2364"/>
                </a:lnTo>
                <a:lnTo>
                  <a:pt x="821" y="894"/>
                </a:lnTo>
                <a:lnTo>
                  <a:pt x="816" y="894"/>
                </a:lnTo>
                <a:lnTo>
                  <a:pt x="805" y="904"/>
                </a:lnTo>
                <a:lnTo>
                  <a:pt x="811" y="899"/>
                </a:lnTo>
                <a:lnTo>
                  <a:pt x="805" y="904"/>
                </a:lnTo>
                <a:lnTo>
                  <a:pt x="816" y="899"/>
                </a:lnTo>
                <a:lnTo>
                  <a:pt x="821" y="899"/>
                </a:lnTo>
                <a:lnTo>
                  <a:pt x="821" y="894"/>
                </a:lnTo>
                <a:lnTo>
                  <a:pt x="2276" y="2364"/>
                </a:lnTo>
                <a:lnTo>
                  <a:pt x="816" y="764"/>
                </a:lnTo>
                <a:lnTo>
                  <a:pt x="811" y="769"/>
                </a:lnTo>
                <a:lnTo>
                  <a:pt x="816" y="769"/>
                </a:lnTo>
                <a:lnTo>
                  <a:pt x="821" y="769"/>
                </a:lnTo>
                <a:lnTo>
                  <a:pt x="826" y="769"/>
                </a:lnTo>
                <a:lnTo>
                  <a:pt x="831" y="764"/>
                </a:lnTo>
                <a:lnTo>
                  <a:pt x="831" y="759"/>
                </a:lnTo>
                <a:lnTo>
                  <a:pt x="837" y="759"/>
                </a:lnTo>
                <a:lnTo>
                  <a:pt x="831" y="759"/>
                </a:lnTo>
                <a:lnTo>
                  <a:pt x="831" y="753"/>
                </a:lnTo>
                <a:lnTo>
                  <a:pt x="826" y="753"/>
                </a:lnTo>
                <a:lnTo>
                  <a:pt x="826" y="759"/>
                </a:lnTo>
                <a:lnTo>
                  <a:pt x="821" y="759"/>
                </a:lnTo>
                <a:lnTo>
                  <a:pt x="816" y="759"/>
                </a:lnTo>
                <a:lnTo>
                  <a:pt x="816" y="764"/>
                </a:lnTo>
                <a:lnTo>
                  <a:pt x="2276" y="2364"/>
                </a:lnTo>
                <a:lnTo>
                  <a:pt x="826" y="1065"/>
                </a:lnTo>
                <a:lnTo>
                  <a:pt x="831" y="1065"/>
                </a:lnTo>
                <a:lnTo>
                  <a:pt x="837" y="1060"/>
                </a:lnTo>
                <a:lnTo>
                  <a:pt x="831" y="1060"/>
                </a:lnTo>
                <a:lnTo>
                  <a:pt x="826" y="1065"/>
                </a:lnTo>
                <a:lnTo>
                  <a:pt x="2276" y="2364"/>
                </a:lnTo>
                <a:lnTo>
                  <a:pt x="1351" y="218"/>
                </a:lnTo>
                <a:lnTo>
                  <a:pt x="1356" y="213"/>
                </a:lnTo>
                <a:lnTo>
                  <a:pt x="1351" y="208"/>
                </a:lnTo>
                <a:lnTo>
                  <a:pt x="1346" y="213"/>
                </a:lnTo>
                <a:lnTo>
                  <a:pt x="1346" y="218"/>
                </a:lnTo>
                <a:lnTo>
                  <a:pt x="1351" y="218"/>
                </a:lnTo>
                <a:lnTo>
                  <a:pt x="2276" y="2364"/>
                </a:lnTo>
                <a:lnTo>
                  <a:pt x="1387" y="213"/>
                </a:lnTo>
                <a:lnTo>
                  <a:pt x="1393" y="213"/>
                </a:lnTo>
                <a:lnTo>
                  <a:pt x="1387" y="218"/>
                </a:lnTo>
                <a:lnTo>
                  <a:pt x="1387" y="224"/>
                </a:lnTo>
                <a:lnTo>
                  <a:pt x="1387" y="229"/>
                </a:lnTo>
                <a:lnTo>
                  <a:pt x="1393" y="224"/>
                </a:lnTo>
                <a:lnTo>
                  <a:pt x="1387" y="229"/>
                </a:lnTo>
                <a:lnTo>
                  <a:pt x="1393" y="229"/>
                </a:lnTo>
                <a:lnTo>
                  <a:pt x="1393" y="234"/>
                </a:lnTo>
                <a:lnTo>
                  <a:pt x="1393" y="229"/>
                </a:lnTo>
                <a:lnTo>
                  <a:pt x="1398" y="229"/>
                </a:lnTo>
                <a:lnTo>
                  <a:pt x="1398" y="234"/>
                </a:lnTo>
                <a:lnTo>
                  <a:pt x="1398" y="229"/>
                </a:lnTo>
                <a:lnTo>
                  <a:pt x="1403" y="229"/>
                </a:lnTo>
                <a:lnTo>
                  <a:pt x="1398" y="234"/>
                </a:lnTo>
                <a:lnTo>
                  <a:pt x="1403" y="229"/>
                </a:lnTo>
                <a:lnTo>
                  <a:pt x="1408" y="229"/>
                </a:lnTo>
                <a:lnTo>
                  <a:pt x="1413" y="224"/>
                </a:lnTo>
                <a:lnTo>
                  <a:pt x="1413" y="234"/>
                </a:lnTo>
                <a:lnTo>
                  <a:pt x="1413" y="239"/>
                </a:lnTo>
                <a:lnTo>
                  <a:pt x="1408" y="244"/>
                </a:lnTo>
                <a:lnTo>
                  <a:pt x="1413" y="239"/>
                </a:lnTo>
                <a:lnTo>
                  <a:pt x="1408" y="244"/>
                </a:lnTo>
                <a:lnTo>
                  <a:pt x="1419" y="239"/>
                </a:lnTo>
                <a:lnTo>
                  <a:pt x="1413" y="244"/>
                </a:lnTo>
                <a:lnTo>
                  <a:pt x="1419" y="239"/>
                </a:lnTo>
                <a:lnTo>
                  <a:pt x="1424" y="239"/>
                </a:lnTo>
                <a:lnTo>
                  <a:pt x="1424" y="244"/>
                </a:lnTo>
                <a:lnTo>
                  <a:pt x="1429" y="239"/>
                </a:lnTo>
                <a:lnTo>
                  <a:pt x="1434" y="234"/>
                </a:lnTo>
                <a:lnTo>
                  <a:pt x="1434" y="239"/>
                </a:lnTo>
                <a:lnTo>
                  <a:pt x="1434" y="234"/>
                </a:lnTo>
                <a:lnTo>
                  <a:pt x="1439" y="234"/>
                </a:lnTo>
                <a:lnTo>
                  <a:pt x="1444" y="224"/>
                </a:lnTo>
                <a:lnTo>
                  <a:pt x="1450" y="218"/>
                </a:lnTo>
                <a:lnTo>
                  <a:pt x="1444" y="218"/>
                </a:lnTo>
                <a:lnTo>
                  <a:pt x="1450" y="213"/>
                </a:lnTo>
                <a:lnTo>
                  <a:pt x="1444" y="208"/>
                </a:lnTo>
                <a:lnTo>
                  <a:pt x="1450" y="208"/>
                </a:lnTo>
                <a:lnTo>
                  <a:pt x="1444" y="208"/>
                </a:lnTo>
                <a:lnTo>
                  <a:pt x="1429" y="208"/>
                </a:lnTo>
                <a:lnTo>
                  <a:pt x="1424" y="213"/>
                </a:lnTo>
                <a:lnTo>
                  <a:pt x="1424" y="208"/>
                </a:lnTo>
                <a:lnTo>
                  <a:pt x="1429" y="208"/>
                </a:lnTo>
                <a:lnTo>
                  <a:pt x="1424" y="208"/>
                </a:lnTo>
                <a:lnTo>
                  <a:pt x="1424" y="203"/>
                </a:lnTo>
                <a:lnTo>
                  <a:pt x="1419" y="203"/>
                </a:lnTo>
                <a:lnTo>
                  <a:pt x="1413" y="203"/>
                </a:lnTo>
                <a:lnTo>
                  <a:pt x="1408" y="203"/>
                </a:lnTo>
                <a:lnTo>
                  <a:pt x="1403" y="208"/>
                </a:lnTo>
                <a:lnTo>
                  <a:pt x="1398" y="208"/>
                </a:lnTo>
                <a:lnTo>
                  <a:pt x="1387" y="213"/>
                </a:lnTo>
                <a:lnTo>
                  <a:pt x="2276" y="2364"/>
                </a:lnTo>
                <a:lnTo>
                  <a:pt x="1211" y="390"/>
                </a:lnTo>
                <a:lnTo>
                  <a:pt x="1216" y="390"/>
                </a:lnTo>
                <a:lnTo>
                  <a:pt x="1221" y="385"/>
                </a:lnTo>
                <a:lnTo>
                  <a:pt x="1231" y="374"/>
                </a:lnTo>
                <a:lnTo>
                  <a:pt x="1231" y="369"/>
                </a:lnTo>
                <a:lnTo>
                  <a:pt x="1237" y="364"/>
                </a:lnTo>
                <a:lnTo>
                  <a:pt x="1247" y="353"/>
                </a:lnTo>
                <a:lnTo>
                  <a:pt x="1242" y="353"/>
                </a:lnTo>
                <a:lnTo>
                  <a:pt x="1231" y="364"/>
                </a:lnTo>
                <a:lnTo>
                  <a:pt x="1237" y="364"/>
                </a:lnTo>
                <a:lnTo>
                  <a:pt x="1226" y="369"/>
                </a:lnTo>
                <a:lnTo>
                  <a:pt x="1216" y="379"/>
                </a:lnTo>
                <a:lnTo>
                  <a:pt x="1211" y="385"/>
                </a:lnTo>
                <a:lnTo>
                  <a:pt x="1216" y="385"/>
                </a:lnTo>
                <a:lnTo>
                  <a:pt x="1211" y="390"/>
                </a:lnTo>
                <a:lnTo>
                  <a:pt x="2276" y="2364"/>
                </a:lnTo>
                <a:lnTo>
                  <a:pt x="1330" y="291"/>
                </a:lnTo>
                <a:lnTo>
                  <a:pt x="1335" y="286"/>
                </a:lnTo>
                <a:lnTo>
                  <a:pt x="1330" y="286"/>
                </a:lnTo>
                <a:lnTo>
                  <a:pt x="1330" y="291"/>
                </a:lnTo>
                <a:lnTo>
                  <a:pt x="2276" y="2364"/>
                </a:lnTo>
                <a:lnTo>
                  <a:pt x="1341" y="369"/>
                </a:lnTo>
                <a:lnTo>
                  <a:pt x="1346" y="364"/>
                </a:lnTo>
                <a:lnTo>
                  <a:pt x="1341" y="364"/>
                </a:lnTo>
                <a:lnTo>
                  <a:pt x="1335" y="369"/>
                </a:lnTo>
                <a:lnTo>
                  <a:pt x="1341" y="369"/>
                </a:lnTo>
                <a:lnTo>
                  <a:pt x="2276" y="2364"/>
                </a:lnTo>
                <a:lnTo>
                  <a:pt x="826" y="790"/>
                </a:lnTo>
                <a:lnTo>
                  <a:pt x="831" y="790"/>
                </a:lnTo>
                <a:lnTo>
                  <a:pt x="831" y="785"/>
                </a:lnTo>
                <a:lnTo>
                  <a:pt x="821" y="785"/>
                </a:lnTo>
                <a:lnTo>
                  <a:pt x="821" y="790"/>
                </a:lnTo>
                <a:lnTo>
                  <a:pt x="816" y="790"/>
                </a:lnTo>
                <a:lnTo>
                  <a:pt x="821" y="790"/>
                </a:lnTo>
                <a:lnTo>
                  <a:pt x="821" y="795"/>
                </a:lnTo>
                <a:lnTo>
                  <a:pt x="821" y="790"/>
                </a:lnTo>
                <a:lnTo>
                  <a:pt x="821" y="795"/>
                </a:lnTo>
                <a:lnTo>
                  <a:pt x="826" y="790"/>
                </a:lnTo>
                <a:lnTo>
                  <a:pt x="826" y="795"/>
                </a:lnTo>
                <a:lnTo>
                  <a:pt x="826" y="790"/>
                </a:lnTo>
                <a:lnTo>
                  <a:pt x="2276" y="2364"/>
                </a:lnTo>
                <a:lnTo>
                  <a:pt x="1122" y="920"/>
                </a:lnTo>
                <a:lnTo>
                  <a:pt x="1122" y="915"/>
                </a:lnTo>
                <a:lnTo>
                  <a:pt x="1117" y="915"/>
                </a:lnTo>
                <a:lnTo>
                  <a:pt x="1107" y="915"/>
                </a:lnTo>
                <a:lnTo>
                  <a:pt x="1102" y="915"/>
                </a:lnTo>
                <a:lnTo>
                  <a:pt x="1096" y="920"/>
                </a:lnTo>
                <a:lnTo>
                  <a:pt x="1091" y="925"/>
                </a:lnTo>
                <a:lnTo>
                  <a:pt x="1086" y="925"/>
                </a:lnTo>
                <a:lnTo>
                  <a:pt x="1091" y="925"/>
                </a:lnTo>
                <a:lnTo>
                  <a:pt x="1086" y="935"/>
                </a:lnTo>
                <a:lnTo>
                  <a:pt x="1086" y="940"/>
                </a:lnTo>
                <a:lnTo>
                  <a:pt x="1081" y="946"/>
                </a:lnTo>
                <a:lnTo>
                  <a:pt x="1086" y="946"/>
                </a:lnTo>
                <a:lnTo>
                  <a:pt x="1091" y="946"/>
                </a:lnTo>
                <a:lnTo>
                  <a:pt x="1086" y="951"/>
                </a:lnTo>
                <a:lnTo>
                  <a:pt x="1091" y="946"/>
                </a:lnTo>
                <a:lnTo>
                  <a:pt x="1096" y="946"/>
                </a:lnTo>
                <a:lnTo>
                  <a:pt x="1091" y="951"/>
                </a:lnTo>
                <a:lnTo>
                  <a:pt x="1096" y="946"/>
                </a:lnTo>
                <a:lnTo>
                  <a:pt x="1096" y="951"/>
                </a:lnTo>
                <a:lnTo>
                  <a:pt x="1102" y="946"/>
                </a:lnTo>
                <a:lnTo>
                  <a:pt x="1107" y="946"/>
                </a:lnTo>
                <a:lnTo>
                  <a:pt x="1112" y="940"/>
                </a:lnTo>
                <a:lnTo>
                  <a:pt x="1117" y="935"/>
                </a:lnTo>
                <a:lnTo>
                  <a:pt x="1122" y="935"/>
                </a:lnTo>
                <a:lnTo>
                  <a:pt x="1122" y="925"/>
                </a:lnTo>
                <a:lnTo>
                  <a:pt x="1122" y="920"/>
                </a:lnTo>
                <a:lnTo>
                  <a:pt x="2276" y="2364"/>
                </a:lnTo>
                <a:lnTo>
                  <a:pt x="1029" y="551"/>
                </a:lnTo>
                <a:lnTo>
                  <a:pt x="1024" y="556"/>
                </a:lnTo>
                <a:lnTo>
                  <a:pt x="1029" y="556"/>
                </a:lnTo>
                <a:lnTo>
                  <a:pt x="1034" y="556"/>
                </a:lnTo>
                <a:lnTo>
                  <a:pt x="1034" y="551"/>
                </a:lnTo>
                <a:lnTo>
                  <a:pt x="1039" y="546"/>
                </a:lnTo>
                <a:lnTo>
                  <a:pt x="1029" y="551"/>
                </a:lnTo>
                <a:lnTo>
                  <a:pt x="2276" y="2364"/>
                </a:lnTo>
                <a:lnTo>
                  <a:pt x="1055" y="842"/>
                </a:lnTo>
                <a:lnTo>
                  <a:pt x="1055" y="837"/>
                </a:lnTo>
                <a:lnTo>
                  <a:pt x="1050" y="837"/>
                </a:lnTo>
                <a:lnTo>
                  <a:pt x="1050" y="842"/>
                </a:lnTo>
                <a:lnTo>
                  <a:pt x="1055" y="842"/>
                </a:lnTo>
                <a:lnTo>
                  <a:pt x="2276" y="2364"/>
                </a:lnTo>
                <a:lnTo>
                  <a:pt x="1003" y="592"/>
                </a:lnTo>
                <a:lnTo>
                  <a:pt x="998" y="598"/>
                </a:lnTo>
                <a:lnTo>
                  <a:pt x="998" y="603"/>
                </a:lnTo>
                <a:lnTo>
                  <a:pt x="1003" y="598"/>
                </a:lnTo>
                <a:lnTo>
                  <a:pt x="1013" y="592"/>
                </a:lnTo>
                <a:lnTo>
                  <a:pt x="1008" y="592"/>
                </a:lnTo>
                <a:lnTo>
                  <a:pt x="1003" y="592"/>
                </a:lnTo>
                <a:lnTo>
                  <a:pt x="2276" y="2364"/>
                </a:lnTo>
                <a:lnTo>
                  <a:pt x="1034" y="629"/>
                </a:lnTo>
                <a:lnTo>
                  <a:pt x="1034" y="634"/>
                </a:lnTo>
                <a:lnTo>
                  <a:pt x="1029" y="634"/>
                </a:lnTo>
                <a:lnTo>
                  <a:pt x="1034" y="634"/>
                </a:lnTo>
                <a:lnTo>
                  <a:pt x="1029" y="639"/>
                </a:lnTo>
                <a:lnTo>
                  <a:pt x="1029" y="634"/>
                </a:lnTo>
                <a:lnTo>
                  <a:pt x="1029" y="639"/>
                </a:lnTo>
                <a:lnTo>
                  <a:pt x="1034" y="639"/>
                </a:lnTo>
                <a:lnTo>
                  <a:pt x="1044" y="629"/>
                </a:lnTo>
                <a:lnTo>
                  <a:pt x="1050" y="624"/>
                </a:lnTo>
                <a:lnTo>
                  <a:pt x="1060" y="618"/>
                </a:lnTo>
                <a:lnTo>
                  <a:pt x="1055" y="618"/>
                </a:lnTo>
                <a:lnTo>
                  <a:pt x="1050" y="624"/>
                </a:lnTo>
                <a:lnTo>
                  <a:pt x="1034" y="629"/>
                </a:lnTo>
                <a:lnTo>
                  <a:pt x="2276" y="2364"/>
                </a:lnTo>
                <a:lnTo>
                  <a:pt x="1008" y="499"/>
                </a:lnTo>
                <a:lnTo>
                  <a:pt x="1013" y="499"/>
                </a:lnTo>
                <a:lnTo>
                  <a:pt x="1024" y="489"/>
                </a:lnTo>
                <a:lnTo>
                  <a:pt x="1034" y="478"/>
                </a:lnTo>
                <a:lnTo>
                  <a:pt x="1029" y="478"/>
                </a:lnTo>
                <a:lnTo>
                  <a:pt x="1018" y="489"/>
                </a:lnTo>
                <a:lnTo>
                  <a:pt x="1008" y="499"/>
                </a:lnTo>
                <a:lnTo>
                  <a:pt x="2276" y="2364"/>
                </a:lnTo>
                <a:lnTo>
                  <a:pt x="982" y="644"/>
                </a:lnTo>
                <a:lnTo>
                  <a:pt x="992" y="639"/>
                </a:lnTo>
                <a:lnTo>
                  <a:pt x="992" y="634"/>
                </a:lnTo>
                <a:lnTo>
                  <a:pt x="987" y="634"/>
                </a:lnTo>
                <a:lnTo>
                  <a:pt x="982" y="644"/>
                </a:lnTo>
                <a:lnTo>
                  <a:pt x="2276" y="2364"/>
                </a:lnTo>
                <a:lnTo>
                  <a:pt x="998" y="587"/>
                </a:lnTo>
                <a:lnTo>
                  <a:pt x="987" y="592"/>
                </a:lnTo>
                <a:lnTo>
                  <a:pt x="992" y="592"/>
                </a:lnTo>
                <a:lnTo>
                  <a:pt x="998" y="592"/>
                </a:lnTo>
                <a:lnTo>
                  <a:pt x="998" y="587"/>
                </a:lnTo>
                <a:lnTo>
                  <a:pt x="2276" y="2364"/>
                </a:lnTo>
                <a:lnTo>
                  <a:pt x="992" y="816"/>
                </a:lnTo>
                <a:lnTo>
                  <a:pt x="992" y="821"/>
                </a:lnTo>
                <a:lnTo>
                  <a:pt x="987" y="821"/>
                </a:lnTo>
                <a:lnTo>
                  <a:pt x="992" y="821"/>
                </a:lnTo>
                <a:lnTo>
                  <a:pt x="992" y="816"/>
                </a:lnTo>
                <a:lnTo>
                  <a:pt x="2276" y="2364"/>
                </a:lnTo>
                <a:lnTo>
                  <a:pt x="992" y="837"/>
                </a:lnTo>
                <a:lnTo>
                  <a:pt x="992" y="831"/>
                </a:lnTo>
                <a:lnTo>
                  <a:pt x="987" y="837"/>
                </a:lnTo>
                <a:lnTo>
                  <a:pt x="987" y="842"/>
                </a:lnTo>
                <a:lnTo>
                  <a:pt x="992" y="842"/>
                </a:lnTo>
                <a:lnTo>
                  <a:pt x="987" y="842"/>
                </a:lnTo>
                <a:lnTo>
                  <a:pt x="992" y="837"/>
                </a:lnTo>
                <a:lnTo>
                  <a:pt x="2276" y="2364"/>
                </a:lnTo>
                <a:lnTo>
                  <a:pt x="987" y="837"/>
                </a:lnTo>
                <a:lnTo>
                  <a:pt x="987" y="831"/>
                </a:lnTo>
                <a:lnTo>
                  <a:pt x="992" y="837"/>
                </a:lnTo>
                <a:lnTo>
                  <a:pt x="987" y="837"/>
                </a:lnTo>
                <a:lnTo>
                  <a:pt x="2276" y="2364"/>
                </a:lnTo>
                <a:lnTo>
                  <a:pt x="1096" y="785"/>
                </a:lnTo>
                <a:lnTo>
                  <a:pt x="1096" y="779"/>
                </a:lnTo>
                <a:lnTo>
                  <a:pt x="1091" y="779"/>
                </a:lnTo>
                <a:lnTo>
                  <a:pt x="1096" y="785"/>
                </a:lnTo>
                <a:lnTo>
                  <a:pt x="2276" y="2364"/>
                </a:lnTo>
                <a:lnTo>
                  <a:pt x="1086" y="790"/>
                </a:lnTo>
                <a:lnTo>
                  <a:pt x="1091" y="790"/>
                </a:lnTo>
                <a:lnTo>
                  <a:pt x="1091" y="785"/>
                </a:lnTo>
                <a:lnTo>
                  <a:pt x="1086" y="790"/>
                </a:lnTo>
                <a:lnTo>
                  <a:pt x="2276" y="2364"/>
                </a:lnTo>
                <a:lnTo>
                  <a:pt x="1091" y="572"/>
                </a:lnTo>
                <a:lnTo>
                  <a:pt x="1081" y="582"/>
                </a:lnTo>
                <a:lnTo>
                  <a:pt x="1091" y="577"/>
                </a:lnTo>
                <a:lnTo>
                  <a:pt x="1091" y="572"/>
                </a:lnTo>
                <a:lnTo>
                  <a:pt x="2276" y="2364"/>
                </a:lnTo>
                <a:lnTo>
                  <a:pt x="1086" y="842"/>
                </a:lnTo>
                <a:lnTo>
                  <a:pt x="1081" y="852"/>
                </a:lnTo>
                <a:lnTo>
                  <a:pt x="1086" y="847"/>
                </a:lnTo>
                <a:lnTo>
                  <a:pt x="1086" y="852"/>
                </a:lnTo>
                <a:lnTo>
                  <a:pt x="1086" y="847"/>
                </a:lnTo>
                <a:lnTo>
                  <a:pt x="1091" y="847"/>
                </a:lnTo>
                <a:lnTo>
                  <a:pt x="1091" y="842"/>
                </a:lnTo>
                <a:lnTo>
                  <a:pt x="1086" y="842"/>
                </a:lnTo>
                <a:lnTo>
                  <a:pt x="2276" y="2364"/>
                </a:lnTo>
                <a:lnTo>
                  <a:pt x="1091" y="608"/>
                </a:lnTo>
                <a:lnTo>
                  <a:pt x="1096" y="608"/>
                </a:lnTo>
                <a:lnTo>
                  <a:pt x="1107" y="603"/>
                </a:lnTo>
                <a:lnTo>
                  <a:pt x="1107" y="598"/>
                </a:lnTo>
                <a:lnTo>
                  <a:pt x="1096" y="598"/>
                </a:lnTo>
                <a:lnTo>
                  <a:pt x="1091" y="608"/>
                </a:lnTo>
                <a:lnTo>
                  <a:pt x="2276" y="2364"/>
                </a:lnTo>
                <a:lnTo>
                  <a:pt x="1065" y="530"/>
                </a:lnTo>
                <a:lnTo>
                  <a:pt x="1065" y="535"/>
                </a:lnTo>
                <a:lnTo>
                  <a:pt x="1070" y="535"/>
                </a:lnTo>
                <a:lnTo>
                  <a:pt x="1076" y="530"/>
                </a:lnTo>
                <a:lnTo>
                  <a:pt x="1081" y="525"/>
                </a:lnTo>
                <a:lnTo>
                  <a:pt x="1076" y="520"/>
                </a:lnTo>
                <a:lnTo>
                  <a:pt x="1070" y="525"/>
                </a:lnTo>
                <a:lnTo>
                  <a:pt x="1065" y="530"/>
                </a:lnTo>
                <a:lnTo>
                  <a:pt x="2276" y="2364"/>
                </a:lnTo>
                <a:lnTo>
                  <a:pt x="1070" y="774"/>
                </a:lnTo>
                <a:lnTo>
                  <a:pt x="1060" y="774"/>
                </a:lnTo>
                <a:lnTo>
                  <a:pt x="1055" y="790"/>
                </a:lnTo>
                <a:lnTo>
                  <a:pt x="1065" y="785"/>
                </a:lnTo>
                <a:lnTo>
                  <a:pt x="1076" y="774"/>
                </a:lnTo>
                <a:lnTo>
                  <a:pt x="1070" y="774"/>
                </a:lnTo>
                <a:lnTo>
                  <a:pt x="2276" y="2364"/>
                </a:lnTo>
                <a:lnTo>
                  <a:pt x="1081" y="405"/>
                </a:lnTo>
                <a:lnTo>
                  <a:pt x="1086" y="400"/>
                </a:lnTo>
                <a:lnTo>
                  <a:pt x="1096" y="395"/>
                </a:lnTo>
                <a:lnTo>
                  <a:pt x="1102" y="390"/>
                </a:lnTo>
                <a:lnTo>
                  <a:pt x="1096" y="385"/>
                </a:lnTo>
                <a:lnTo>
                  <a:pt x="1086" y="390"/>
                </a:lnTo>
                <a:lnTo>
                  <a:pt x="1076" y="400"/>
                </a:lnTo>
                <a:lnTo>
                  <a:pt x="1081" y="400"/>
                </a:lnTo>
                <a:lnTo>
                  <a:pt x="1081" y="405"/>
                </a:lnTo>
                <a:lnTo>
                  <a:pt x="2276" y="2364"/>
                </a:lnTo>
                <a:lnTo>
                  <a:pt x="1050" y="587"/>
                </a:lnTo>
                <a:lnTo>
                  <a:pt x="1055" y="587"/>
                </a:lnTo>
                <a:lnTo>
                  <a:pt x="1060" y="587"/>
                </a:lnTo>
                <a:lnTo>
                  <a:pt x="1060" y="582"/>
                </a:lnTo>
                <a:lnTo>
                  <a:pt x="1065" y="582"/>
                </a:lnTo>
                <a:lnTo>
                  <a:pt x="1065" y="577"/>
                </a:lnTo>
                <a:lnTo>
                  <a:pt x="1060" y="577"/>
                </a:lnTo>
                <a:lnTo>
                  <a:pt x="1055" y="582"/>
                </a:lnTo>
                <a:lnTo>
                  <a:pt x="1050" y="582"/>
                </a:lnTo>
                <a:lnTo>
                  <a:pt x="1050" y="587"/>
                </a:lnTo>
                <a:lnTo>
                  <a:pt x="2276" y="2364"/>
                </a:lnTo>
                <a:lnTo>
                  <a:pt x="1231" y="753"/>
                </a:lnTo>
                <a:lnTo>
                  <a:pt x="1242" y="743"/>
                </a:lnTo>
                <a:lnTo>
                  <a:pt x="1242" y="738"/>
                </a:lnTo>
                <a:lnTo>
                  <a:pt x="1237" y="738"/>
                </a:lnTo>
                <a:lnTo>
                  <a:pt x="1226" y="743"/>
                </a:lnTo>
                <a:lnTo>
                  <a:pt x="1221" y="748"/>
                </a:lnTo>
                <a:lnTo>
                  <a:pt x="1221" y="753"/>
                </a:lnTo>
                <a:lnTo>
                  <a:pt x="1226" y="759"/>
                </a:lnTo>
                <a:lnTo>
                  <a:pt x="1231" y="753"/>
                </a:lnTo>
                <a:lnTo>
                  <a:pt x="2276" y="2364"/>
                </a:lnTo>
                <a:lnTo>
                  <a:pt x="1226" y="322"/>
                </a:lnTo>
                <a:lnTo>
                  <a:pt x="1226" y="327"/>
                </a:lnTo>
                <a:lnTo>
                  <a:pt x="1216" y="333"/>
                </a:lnTo>
                <a:lnTo>
                  <a:pt x="1206" y="343"/>
                </a:lnTo>
                <a:lnTo>
                  <a:pt x="1211" y="343"/>
                </a:lnTo>
                <a:lnTo>
                  <a:pt x="1200" y="353"/>
                </a:lnTo>
                <a:lnTo>
                  <a:pt x="1206" y="348"/>
                </a:lnTo>
                <a:lnTo>
                  <a:pt x="1206" y="353"/>
                </a:lnTo>
                <a:lnTo>
                  <a:pt x="1206" y="359"/>
                </a:lnTo>
                <a:lnTo>
                  <a:pt x="1211" y="353"/>
                </a:lnTo>
                <a:lnTo>
                  <a:pt x="1211" y="359"/>
                </a:lnTo>
                <a:lnTo>
                  <a:pt x="1221" y="353"/>
                </a:lnTo>
                <a:lnTo>
                  <a:pt x="1216" y="353"/>
                </a:lnTo>
                <a:lnTo>
                  <a:pt x="1221" y="353"/>
                </a:lnTo>
                <a:lnTo>
                  <a:pt x="1221" y="359"/>
                </a:lnTo>
                <a:lnTo>
                  <a:pt x="1226" y="353"/>
                </a:lnTo>
                <a:lnTo>
                  <a:pt x="1237" y="343"/>
                </a:lnTo>
                <a:lnTo>
                  <a:pt x="1242" y="343"/>
                </a:lnTo>
                <a:lnTo>
                  <a:pt x="1242" y="338"/>
                </a:lnTo>
                <a:lnTo>
                  <a:pt x="1242" y="333"/>
                </a:lnTo>
                <a:lnTo>
                  <a:pt x="1247" y="333"/>
                </a:lnTo>
                <a:lnTo>
                  <a:pt x="1247" y="327"/>
                </a:lnTo>
                <a:lnTo>
                  <a:pt x="1247" y="322"/>
                </a:lnTo>
                <a:lnTo>
                  <a:pt x="1242" y="322"/>
                </a:lnTo>
                <a:lnTo>
                  <a:pt x="1237" y="322"/>
                </a:lnTo>
                <a:lnTo>
                  <a:pt x="1226" y="322"/>
                </a:lnTo>
                <a:lnTo>
                  <a:pt x="2276" y="2364"/>
                </a:lnTo>
                <a:lnTo>
                  <a:pt x="1242" y="457"/>
                </a:lnTo>
                <a:lnTo>
                  <a:pt x="1237" y="457"/>
                </a:lnTo>
                <a:lnTo>
                  <a:pt x="1231" y="457"/>
                </a:lnTo>
                <a:lnTo>
                  <a:pt x="1226" y="463"/>
                </a:lnTo>
                <a:lnTo>
                  <a:pt x="1221" y="468"/>
                </a:lnTo>
                <a:lnTo>
                  <a:pt x="1226" y="468"/>
                </a:lnTo>
                <a:lnTo>
                  <a:pt x="1221" y="468"/>
                </a:lnTo>
                <a:lnTo>
                  <a:pt x="1226" y="473"/>
                </a:lnTo>
                <a:lnTo>
                  <a:pt x="1221" y="478"/>
                </a:lnTo>
                <a:lnTo>
                  <a:pt x="1226" y="473"/>
                </a:lnTo>
                <a:lnTo>
                  <a:pt x="1226" y="478"/>
                </a:lnTo>
                <a:lnTo>
                  <a:pt x="1231" y="473"/>
                </a:lnTo>
                <a:lnTo>
                  <a:pt x="1237" y="468"/>
                </a:lnTo>
                <a:lnTo>
                  <a:pt x="1242" y="468"/>
                </a:lnTo>
                <a:lnTo>
                  <a:pt x="1242" y="463"/>
                </a:lnTo>
                <a:lnTo>
                  <a:pt x="1242" y="457"/>
                </a:lnTo>
                <a:lnTo>
                  <a:pt x="2276" y="2364"/>
                </a:lnTo>
                <a:lnTo>
                  <a:pt x="1081" y="889"/>
                </a:lnTo>
                <a:lnTo>
                  <a:pt x="1086" y="883"/>
                </a:lnTo>
                <a:lnTo>
                  <a:pt x="1081" y="883"/>
                </a:lnTo>
                <a:lnTo>
                  <a:pt x="1081" y="889"/>
                </a:lnTo>
                <a:lnTo>
                  <a:pt x="2276" y="2364"/>
                </a:lnTo>
                <a:lnTo>
                  <a:pt x="1190" y="244"/>
                </a:lnTo>
                <a:lnTo>
                  <a:pt x="1190" y="250"/>
                </a:lnTo>
                <a:lnTo>
                  <a:pt x="1195" y="250"/>
                </a:lnTo>
                <a:lnTo>
                  <a:pt x="1200" y="250"/>
                </a:lnTo>
                <a:lnTo>
                  <a:pt x="1211" y="239"/>
                </a:lnTo>
                <a:lnTo>
                  <a:pt x="1211" y="234"/>
                </a:lnTo>
                <a:lnTo>
                  <a:pt x="1200" y="234"/>
                </a:lnTo>
                <a:lnTo>
                  <a:pt x="1190" y="239"/>
                </a:lnTo>
                <a:lnTo>
                  <a:pt x="1190" y="244"/>
                </a:lnTo>
                <a:lnTo>
                  <a:pt x="2276" y="2364"/>
                </a:lnTo>
                <a:lnTo>
                  <a:pt x="1247" y="213"/>
                </a:lnTo>
                <a:lnTo>
                  <a:pt x="1252" y="213"/>
                </a:lnTo>
                <a:lnTo>
                  <a:pt x="1252" y="208"/>
                </a:lnTo>
                <a:lnTo>
                  <a:pt x="1257" y="208"/>
                </a:lnTo>
                <a:lnTo>
                  <a:pt x="1252" y="203"/>
                </a:lnTo>
                <a:lnTo>
                  <a:pt x="1247" y="203"/>
                </a:lnTo>
                <a:lnTo>
                  <a:pt x="1247" y="208"/>
                </a:lnTo>
                <a:lnTo>
                  <a:pt x="1247" y="213"/>
                </a:lnTo>
                <a:lnTo>
                  <a:pt x="2276" y="2364"/>
                </a:lnTo>
                <a:lnTo>
                  <a:pt x="1221" y="722"/>
                </a:lnTo>
                <a:lnTo>
                  <a:pt x="1221" y="717"/>
                </a:lnTo>
                <a:lnTo>
                  <a:pt x="1216" y="717"/>
                </a:lnTo>
                <a:lnTo>
                  <a:pt x="1211" y="717"/>
                </a:lnTo>
                <a:lnTo>
                  <a:pt x="1211" y="722"/>
                </a:lnTo>
                <a:lnTo>
                  <a:pt x="1206" y="722"/>
                </a:lnTo>
                <a:lnTo>
                  <a:pt x="1206" y="727"/>
                </a:lnTo>
                <a:lnTo>
                  <a:pt x="1206" y="733"/>
                </a:lnTo>
                <a:lnTo>
                  <a:pt x="1211" y="733"/>
                </a:lnTo>
                <a:lnTo>
                  <a:pt x="1211" y="727"/>
                </a:lnTo>
                <a:lnTo>
                  <a:pt x="1211" y="733"/>
                </a:lnTo>
                <a:lnTo>
                  <a:pt x="1211" y="727"/>
                </a:lnTo>
                <a:lnTo>
                  <a:pt x="1216" y="727"/>
                </a:lnTo>
                <a:lnTo>
                  <a:pt x="1221" y="727"/>
                </a:lnTo>
                <a:lnTo>
                  <a:pt x="1221" y="722"/>
                </a:lnTo>
                <a:lnTo>
                  <a:pt x="2276" y="2364"/>
                </a:lnTo>
                <a:lnTo>
                  <a:pt x="1231" y="540"/>
                </a:lnTo>
                <a:lnTo>
                  <a:pt x="1237" y="540"/>
                </a:lnTo>
                <a:lnTo>
                  <a:pt x="1237" y="535"/>
                </a:lnTo>
                <a:lnTo>
                  <a:pt x="1242" y="535"/>
                </a:lnTo>
                <a:lnTo>
                  <a:pt x="1242" y="530"/>
                </a:lnTo>
                <a:lnTo>
                  <a:pt x="1231" y="535"/>
                </a:lnTo>
                <a:lnTo>
                  <a:pt x="1231" y="540"/>
                </a:lnTo>
                <a:lnTo>
                  <a:pt x="2276" y="2364"/>
                </a:lnTo>
                <a:lnTo>
                  <a:pt x="1237" y="535"/>
                </a:lnTo>
                <a:lnTo>
                  <a:pt x="1231" y="540"/>
                </a:lnTo>
                <a:lnTo>
                  <a:pt x="1231" y="535"/>
                </a:lnTo>
                <a:lnTo>
                  <a:pt x="1237" y="535"/>
                </a:lnTo>
                <a:lnTo>
                  <a:pt x="2276" y="2364"/>
                </a:lnTo>
                <a:lnTo>
                  <a:pt x="1206" y="483"/>
                </a:lnTo>
                <a:lnTo>
                  <a:pt x="1211" y="483"/>
                </a:lnTo>
                <a:lnTo>
                  <a:pt x="1211" y="478"/>
                </a:lnTo>
                <a:lnTo>
                  <a:pt x="1206" y="478"/>
                </a:lnTo>
                <a:lnTo>
                  <a:pt x="1200" y="483"/>
                </a:lnTo>
                <a:lnTo>
                  <a:pt x="1206" y="483"/>
                </a:lnTo>
                <a:lnTo>
                  <a:pt x="2276" y="2364"/>
                </a:lnTo>
                <a:lnTo>
                  <a:pt x="1055" y="411"/>
                </a:lnTo>
                <a:lnTo>
                  <a:pt x="1055" y="416"/>
                </a:lnTo>
                <a:lnTo>
                  <a:pt x="1060" y="416"/>
                </a:lnTo>
                <a:lnTo>
                  <a:pt x="1065" y="411"/>
                </a:lnTo>
                <a:lnTo>
                  <a:pt x="1065" y="405"/>
                </a:lnTo>
                <a:lnTo>
                  <a:pt x="1055" y="411"/>
                </a:lnTo>
                <a:lnTo>
                  <a:pt x="2276" y="2364"/>
                </a:lnTo>
                <a:lnTo>
                  <a:pt x="1065" y="411"/>
                </a:lnTo>
                <a:lnTo>
                  <a:pt x="1060" y="416"/>
                </a:lnTo>
                <a:lnTo>
                  <a:pt x="1060" y="411"/>
                </a:lnTo>
                <a:lnTo>
                  <a:pt x="1065" y="411"/>
                </a:lnTo>
                <a:lnTo>
                  <a:pt x="2276" y="2364"/>
                </a:lnTo>
                <a:lnTo>
                  <a:pt x="1055" y="556"/>
                </a:lnTo>
                <a:lnTo>
                  <a:pt x="1060" y="556"/>
                </a:lnTo>
                <a:lnTo>
                  <a:pt x="1065" y="551"/>
                </a:lnTo>
                <a:lnTo>
                  <a:pt x="1065" y="546"/>
                </a:lnTo>
                <a:lnTo>
                  <a:pt x="1060" y="551"/>
                </a:lnTo>
                <a:lnTo>
                  <a:pt x="1050" y="551"/>
                </a:lnTo>
                <a:lnTo>
                  <a:pt x="1055" y="556"/>
                </a:lnTo>
                <a:lnTo>
                  <a:pt x="2276" y="2364"/>
                </a:lnTo>
                <a:lnTo>
                  <a:pt x="1060" y="390"/>
                </a:lnTo>
                <a:lnTo>
                  <a:pt x="1065" y="395"/>
                </a:lnTo>
                <a:lnTo>
                  <a:pt x="1060" y="395"/>
                </a:lnTo>
                <a:lnTo>
                  <a:pt x="1065" y="395"/>
                </a:lnTo>
                <a:lnTo>
                  <a:pt x="1060" y="395"/>
                </a:lnTo>
                <a:lnTo>
                  <a:pt x="1065" y="395"/>
                </a:lnTo>
                <a:lnTo>
                  <a:pt x="1065" y="390"/>
                </a:lnTo>
                <a:lnTo>
                  <a:pt x="1060" y="395"/>
                </a:lnTo>
                <a:lnTo>
                  <a:pt x="1060" y="390"/>
                </a:lnTo>
                <a:lnTo>
                  <a:pt x="2276" y="2364"/>
                </a:lnTo>
                <a:lnTo>
                  <a:pt x="1024" y="785"/>
                </a:lnTo>
                <a:lnTo>
                  <a:pt x="1024" y="779"/>
                </a:lnTo>
                <a:lnTo>
                  <a:pt x="1018" y="785"/>
                </a:lnTo>
                <a:lnTo>
                  <a:pt x="1024" y="785"/>
                </a:lnTo>
                <a:lnTo>
                  <a:pt x="2276" y="2364"/>
                </a:lnTo>
                <a:lnTo>
                  <a:pt x="1034" y="1081"/>
                </a:lnTo>
                <a:lnTo>
                  <a:pt x="1039" y="1076"/>
                </a:lnTo>
                <a:lnTo>
                  <a:pt x="1034" y="1076"/>
                </a:lnTo>
                <a:lnTo>
                  <a:pt x="1034" y="1081"/>
                </a:lnTo>
                <a:lnTo>
                  <a:pt x="2276" y="2364"/>
                </a:lnTo>
                <a:lnTo>
                  <a:pt x="1044" y="774"/>
                </a:lnTo>
                <a:lnTo>
                  <a:pt x="1044" y="779"/>
                </a:lnTo>
                <a:lnTo>
                  <a:pt x="1050" y="774"/>
                </a:lnTo>
                <a:lnTo>
                  <a:pt x="1055" y="774"/>
                </a:lnTo>
                <a:lnTo>
                  <a:pt x="1060" y="769"/>
                </a:lnTo>
                <a:lnTo>
                  <a:pt x="1055" y="764"/>
                </a:lnTo>
                <a:lnTo>
                  <a:pt x="1050" y="764"/>
                </a:lnTo>
                <a:lnTo>
                  <a:pt x="1039" y="769"/>
                </a:lnTo>
                <a:lnTo>
                  <a:pt x="1039" y="774"/>
                </a:lnTo>
                <a:lnTo>
                  <a:pt x="1039" y="774"/>
                </a:lnTo>
                <a:lnTo>
                  <a:pt x="1039" y="779"/>
                </a:lnTo>
                <a:lnTo>
                  <a:pt x="1039" y="774"/>
                </a:lnTo>
                <a:lnTo>
                  <a:pt x="1044" y="774"/>
                </a:lnTo>
                <a:lnTo>
                  <a:pt x="2276" y="2364"/>
                </a:lnTo>
                <a:lnTo>
                  <a:pt x="1034" y="795"/>
                </a:lnTo>
                <a:lnTo>
                  <a:pt x="1029" y="800"/>
                </a:lnTo>
                <a:lnTo>
                  <a:pt x="1024" y="800"/>
                </a:lnTo>
                <a:lnTo>
                  <a:pt x="1024" y="805"/>
                </a:lnTo>
                <a:lnTo>
                  <a:pt x="1029" y="800"/>
                </a:lnTo>
                <a:lnTo>
                  <a:pt x="1034" y="795"/>
                </a:lnTo>
                <a:lnTo>
                  <a:pt x="2276" y="2364"/>
                </a:lnTo>
                <a:lnTo>
                  <a:pt x="1050" y="935"/>
                </a:lnTo>
                <a:lnTo>
                  <a:pt x="1050" y="925"/>
                </a:lnTo>
                <a:lnTo>
                  <a:pt x="1044" y="925"/>
                </a:lnTo>
                <a:lnTo>
                  <a:pt x="1044" y="935"/>
                </a:lnTo>
                <a:lnTo>
                  <a:pt x="1050" y="935"/>
                </a:lnTo>
                <a:lnTo>
                  <a:pt x="2276" y="2364"/>
                </a:lnTo>
                <a:close/>
              </a:path>
            </a:pathLst>
          </a:custGeom>
          <a:solidFill>
            <a:schemeClr val="bg2">
              <a:tint val="90000"/>
            </a:schemeClr>
          </a:solidFill>
          <a:ln w="9525" cap="flat" cmpd="sng" algn="ctr">
            <a:noFill/>
            <a:prstDash val="solid"/>
            <a:round/>
            <a:headEnd type="none" w="med" len="med"/>
            <a:tailEnd type="none" w="med" len="med"/>
          </a:ln>
          <a:effectLst>
            <a:outerShdw blurRad="254000" algn="tl" rotWithShape="0">
              <a:schemeClr val="accent3">
                <a:alpha val="30000"/>
              </a:schemeClr>
            </a:outerShdw>
          </a:effectLst>
        </p:spPr>
        <p:txBody>
          <a:bodyPr vert="horz" wrap="square" lIns="91440" tIns="45720" rIns="91440" bIns="45720" anchor="t" compatLnSpc="1"/>
          <a:lstStyle/>
          <a:p>
            <a:endParaRPr kumimoji="0" lang="ja-JP" altLang="en-US"/>
          </a:p>
        </p:txBody>
      </p:sp>
      <p:sp>
        <p:nvSpPr>
          <p:cNvPr id="8" name="正方形/長方形 7"/>
          <p:cNvSpPr/>
          <p:nvPr/>
        </p:nvSpPr>
        <p:spPr>
          <a:xfrm>
            <a:off x="0" y="0"/>
            <a:ext cx="9144000" cy="6858000"/>
          </a:xfrm>
          <a:prstGeom prst="rect">
            <a:avLst/>
          </a:prstGeom>
          <a:gradFill flip="none" rotWithShape="1">
            <a:gsLst>
              <a:gs pos="0">
                <a:schemeClr val="bg1"/>
              </a:gs>
              <a:gs pos="70000">
                <a:schemeClr val="bg1">
                  <a:alpha val="0"/>
                </a:schemeClr>
              </a:gs>
            </a:gsLst>
            <a:lin ang="16200000" scaled="1"/>
            <a:tileRect/>
          </a:gradFill>
          <a:ln w="12700">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ja-JP" altLang="en-US" dirty="0"/>
          </a:p>
        </p:txBody>
      </p:sp>
      <p:grpSp>
        <p:nvGrpSpPr>
          <p:cNvPr id="2" name="グループ化 1"/>
          <p:cNvGrpSpPr>
            <a:grpSpLocks/>
          </p:cNvGrpSpPr>
          <p:nvPr/>
        </p:nvGrpSpPr>
        <p:grpSpPr bwMode="auto">
          <a:xfrm>
            <a:off x="357158" y="4143380"/>
            <a:ext cx="6358014" cy="71438"/>
            <a:chOff x="119" y="877"/>
            <a:chExt cx="5239" cy="71"/>
          </a:xfrm>
          <a:gradFill>
            <a:gsLst>
              <a:gs pos="0">
                <a:schemeClr val="accent1">
                  <a:alpha val="40000"/>
                </a:schemeClr>
              </a:gs>
              <a:gs pos="50000">
                <a:schemeClr val="accent1">
                  <a:alpha val="70000"/>
                </a:schemeClr>
              </a:gs>
              <a:gs pos="100000">
                <a:schemeClr val="accent1">
                  <a:alpha val="40000"/>
                </a:schemeClr>
              </a:gs>
            </a:gsLst>
            <a:lin ang="0" scaled="1"/>
          </a:gradFill>
        </p:grpSpPr>
        <p:sp>
          <p:nvSpPr>
            <p:cNvPr id="11" name="フリーフォーム 10"/>
            <p:cNvSpPr>
              <a:spLocks/>
            </p:cNvSpPr>
            <p:nvPr/>
          </p:nvSpPr>
          <p:spPr bwMode="auto">
            <a:xfrm>
              <a:off x="5347" y="895"/>
              <a:ext cx="11" cy="12"/>
            </a:xfrm>
            <a:custGeom>
              <a:avLst/>
              <a:gdLst/>
              <a:ahLst/>
              <a:cxnLst>
                <a:cxn ang="0">
                  <a:pos x="11" y="12"/>
                </a:cxn>
                <a:cxn ang="0">
                  <a:pos x="11" y="0"/>
                </a:cxn>
                <a:cxn ang="0">
                  <a:pos x="0" y="0"/>
                </a:cxn>
                <a:cxn ang="0">
                  <a:pos x="0" y="12"/>
                </a:cxn>
                <a:cxn ang="0">
                  <a:pos x="0" y="12"/>
                </a:cxn>
                <a:cxn ang="0">
                  <a:pos x="11" y="12"/>
                </a:cxn>
              </a:cxnLst>
              <a:rect l="0" t="0" r="0" b="0"/>
              <a:pathLst>
                <a:path w="11" h="12">
                  <a:moveTo>
                    <a:pt x="11" y="12"/>
                  </a:moveTo>
                  <a:lnTo>
                    <a:pt x="11" y="0"/>
                  </a:lnTo>
                  <a:lnTo>
                    <a:pt x="0" y="0"/>
                  </a:lnTo>
                  <a:lnTo>
                    <a:pt x="0" y="12"/>
                  </a:lnTo>
                  <a:lnTo>
                    <a:pt x="0" y="12"/>
                  </a:lnTo>
                  <a:lnTo>
                    <a:pt x="11" y="12"/>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12" name="フリーフォーム 11"/>
            <p:cNvSpPr>
              <a:spLocks/>
            </p:cNvSpPr>
            <p:nvPr/>
          </p:nvSpPr>
          <p:spPr bwMode="auto">
            <a:xfrm>
              <a:off x="119" y="877"/>
              <a:ext cx="5187" cy="71"/>
            </a:xfrm>
            <a:custGeom>
              <a:avLst/>
              <a:gdLst/>
              <a:ahLst/>
              <a:cxnLst>
                <a:cxn ang="0">
                  <a:pos x="5187" y="18"/>
                </a:cxn>
                <a:cxn ang="0">
                  <a:pos x="5181" y="18"/>
                </a:cxn>
                <a:cxn ang="0">
                  <a:pos x="4946" y="12"/>
                </a:cxn>
                <a:cxn ang="0">
                  <a:pos x="4500" y="0"/>
                </a:cxn>
                <a:cxn ang="0">
                  <a:pos x="3544" y="12"/>
                </a:cxn>
                <a:cxn ang="0">
                  <a:pos x="3339" y="18"/>
                </a:cxn>
                <a:cxn ang="0">
                  <a:pos x="2916" y="18"/>
                </a:cxn>
                <a:cxn ang="0">
                  <a:pos x="2488" y="18"/>
                </a:cxn>
                <a:cxn ang="0">
                  <a:pos x="2236" y="12"/>
                </a:cxn>
                <a:cxn ang="0">
                  <a:pos x="1954" y="18"/>
                </a:cxn>
                <a:cxn ang="0">
                  <a:pos x="1256" y="18"/>
                </a:cxn>
                <a:cxn ang="0">
                  <a:pos x="628" y="18"/>
                </a:cxn>
                <a:cxn ang="0">
                  <a:pos x="259" y="18"/>
                </a:cxn>
                <a:cxn ang="0">
                  <a:pos x="42" y="18"/>
                </a:cxn>
                <a:cxn ang="0">
                  <a:pos x="0" y="18"/>
                </a:cxn>
                <a:cxn ang="0">
                  <a:pos x="30" y="41"/>
                </a:cxn>
                <a:cxn ang="0">
                  <a:pos x="59" y="53"/>
                </a:cxn>
                <a:cxn ang="0">
                  <a:pos x="218" y="65"/>
                </a:cxn>
                <a:cxn ang="0">
                  <a:pos x="564" y="65"/>
                </a:cxn>
                <a:cxn ang="0">
                  <a:pos x="1244" y="71"/>
                </a:cxn>
                <a:cxn ang="0">
                  <a:pos x="1884" y="65"/>
                </a:cxn>
                <a:cxn ang="0">
                  <a:pos x="2552" y="71"/>
                </a:cxn>
                <a:cxn ang="0">
                  <a:pos x="3632" y="71"/>
                </a:cxn>
                <a:cxn ang="0">
                  <a:pos x="4037" y="71"/>
                </a:cxn>
                <a:cxn ang="0">
                  <a:pos x="4395" y="65"/>
                </a:cxn>
                <a:cxn ang="0">
                  <a:pos x="4559" y="53"/>
                </a:cxn>
                <a:cxn ang="0">
                  <a:pos x="4864" y="53"/>
                </a:cxn>
                <a:cxn ang="0">
                  <a:pos x="4999" y="41"/>
                </a:cxn>
                <a:cxn ang="0">
                  <a:pos x="5093" y="65"/>
                </a:cxn>
                <a:cxn ang="0">
                  <a:pos x="5134" y="71"/>
                </a:cxn>
                <a:cxn ang="0">
                  <a:pos x="5157" y="30"/>
                </a:cxn>
                <a:cxn ang="0">
                  <a:pos x="5128" y="12"/>
                </a:cxn>
                <a:cxn ang="0">
                  <a:pos x="5040" y="0"/>
                </a:cxn>
                <a:cxn ang="0">
                  <a:pos x="5169" y="18"/>
                </a:cxn>
                <a:cxn ang="0">
                  <a:pos x="2271" y="65"/>
                </a:cxn>
                <a:cxn ang="0">
                  <a:pos x="922" y="65"/>
                </a:cxn>
                <a:cxn ang="0">
                  <a:pos x="470" y="53"/>
                </a:cxn>
                <a:cxn ang="0">
                  <a:pos x="781" y="53"/>
                </a:cxn>
                <a:cxn ang="0">
                  <a:pos x="1432" y="53"/>
                </a:cxn>
                <a:cxn ang="0">
                  <a:pos x="1796" y="53"/>
                </a:cxn>
                <a:cxn ang="0">
                  <a:pos x="2089" y="53"/>
                </a:cxn>
                <a:cxn ang="0">
                  <a:pos x="2312" y="53"/>
                </a:cxn>
                <a:cxn ang="0">
                  <a:pos x="2687" y="65"/>
                </a:cxn>
                <a:cxn ang="0">
                  <a:pos x="3210" y="65"/>
                </a:cxn>
                <a:cxn ang="0">
                  <a:pos x="3784" y="53"/>
                </a:cxn>
                <a:cxn ang="0">
                  <a:pos x="4160" y="53"/>
                </a:cxn>
                <a:cxn ang="0">
                  <a:pos x="3796" y="71"/>
                </a:cxn>
              </a:cxnLst>
              <a:rect l="0" t="0" r="0" b="0"/>
              <a:pathLst>
                <a:path w="5187" h="71">
                  <a:moveTo>
                    <a:pt x="5169" y="18"/>
                  </a:moveTo>
                  <a:lnTo>
                    <a:pt x="5187" y="18"/>
                  </a:lnTo>
                  <a:lnTo>
                    <a:pt x="5181" y="18"/>
                  </a:lnTo>
                  <a:lnTo>
                    <a:pt x="5181" y="18"/>
                  </a:lnTo>
                  <a:lnTo>
                    <a:pt x="5169" y="18"/>
                  </a:lnTo>
                  <a:lnTo>
                    <a:pt x="4946" y="12"/>
                  </a:lnTo>
                  <a:lnTo>
                    <a:pt x="4729" y="12"/>
                  </a:lnTo>
                  <a:lnTo>
                    <a:pt x="4500" y="0"/>
                  </a:lnTo>
                  <a:lnTo>
                    <a:pt x="3931" y="18"/>
                  </a:lnTo>
                  <a:lnTo>
                    <a:pt x="3544" y="12"/>
                  </a:lnTo>
                  <a:lnTo>
                    <a:pt x="3438" y="18"/>
                  </a:lnTo>
                  <a:lnTo>
                    <a:pt x="3339" y="18"/>
                  </a:lnTo>
                  <a:lnTo>
                    <a:pt x="3198" y="18"/>
                  </a:lnTo>
                  <a:lnTo>
                    <a:pt x="2916" y="18"/>
                  </a:lnTo>
                  <a:lnTo>
                    <a:pt x="2699" y="18"/>
                  </a:lnTo>
                  <a:lnTo>
                    <a:pt x="2488" y="18"/>
                  </a:lnTo>
                  <a:lnTo>
                    <a:pt x="2330" y="18"/>
                  </a:lnTo>
                  <a:lnTo>
                    <a:pt x="2236" y="12"/>
                  </a:lnTo>
                  <a:lnTo>
                    <a:pt x="2019" y="12"/>
                  </a:lnTo>
                  <a:lnTo>
                    <a:pt x="1954" y="18"/>
                  </a:lnTo>
                  <a:lnTo>
                    <a:pt x="1596" y="18"/>
                  </a:lnTo>
                  <a:lnTo>
                    <a:pt x="1256" y="18"/>
                  </a:lnTo>
                  <a:lnTo>
                    <a:pt x="910" y="18"/>
                  </a:lnTo>
                  <a:lnTo>
                    <a:pt x="628" y="18"/>
                  </a:lnTo>
                  <a:lnTo>
                    <a:pt x="394" y="18"/>
                  </a:lnTo>
                  <a:lnTo>
                    <a:pt x="259" y="18"/>
                  </a:lnTo>
                  <a:lnTo>
                    <a:pt x="188" y="18"/>
                  </a:lnTo>
                  <a:lnTo>
                    <a:pt x="42" y="18"/>
                  </a:lnTo>
                  <a:lnTo>
                    <a:pt x="6" y="18"/>
                  </a:lnTo>
                  <a:lnTo>
                    <a:pt x="0" y="18"/>
                  </a:lnTo>
                  <a:lnTo>
                    <a:pt x="0" y="30"/>
                  </a:lnTo>
                  <a:lnTo>
                    <a:pt x="30" y="41"/>
                  </a:lnTo>
                  <a:lnTo>
                    <a:pt x="47" y="53"/>
                  </a:lnTo>
                  <a:lnTo>
                    <a:pt x="59" y="53"/>
                  </a:lnTo>
                  <a:lnTo>
                    <a:pt x="94" y="65"/>
                  </a:lnTo>
                  <a:lnTo>
                    <a:pt x="218" y="65"/>
                  </a:lnTo>
                  <a:lnTo>
                    <a:pt x="282" y="65"/>
                  </a:lnTo>
                  <a:lnTo>
                    <a:pt x="564" y="65"/>
                  </a:lnTo>
                  <a:lnTo>
                    <a:pt x="816" y="71"/>
                  </a:lnTo>
                  <a:lnTo>
                    <a:pt x="1244" y="71"/>
                  </a:lnTo>
                  <a:lnTo>
                    <a:pt x="1526" y="71"/>
                  </a:lnTo>
                  <a:lnTo>
                    <a:pt x="1884" y="65"/>
                  </a:lnTo>
                  <a:lnTo>
                    <a:pt x="2230" y="71"/>
                  </a:lnTo>
                  <a:lnTo>
                    <a:pt x="2552" y="71"/>
                  </a:lnTo>
                  <a:lnTo>
                    <a:pt x="3022" y="71"/>
                  </a:lnTo>
                  <a:lnTo>
                    <a:pt x="3632" y="71"/>
                  </a:lnTo>
                  <a:lnTo>
                    <a:pt x="3849" y="71"/>
                  </a:lnTo>
                  <a:lnTo>
                    <a:pt x="4037" y="71"/>
                  </a:lnTo>
                  <a:lnTo>
                    <a:pt x="4307" y="65"/>
                  </a:lnTo>
                  <a:lnTo>
                    <a:pt x="4395" y="65"/>
                  </a:lnTo>
                  <a:lnTo>
                    <a:pt x="4447" y="53"/>
                  </a:lnTo>
                  <a:lnTo>
                    <a:pt x="4559" y="53"/>
                  </a:lnTo>
                  <a:lnTo>
                    <a:pt x="4770" y="53"/>
                  </a:lnTo>
                  <a:lnTo>
                    <a:pt x="4864" y="53"/>
                  </a:lnTo>
                  <a:lnTo>
                    <a:pt x="4928" y="41"/>
                  </a:lnTo>
                  <a:lnTo>
                    <a:pt x="4999" y="41"/>
                  </a:lnTo>
                  <a:lnTo>
                    <a:pt x="5052" y="53"/>
                  </a:lnTo>
                  <a:lnTo>
                    <a:pt x="5093" y="65"/>
                  </a:lnTo>
                  <a:lnTo>
                    <a:pt x="5116" y="71"/>
                  </a:lnTo>
                  <a:lnTo>
                    <a:pt x="5134" y="71"/>
                  </a:lnTo>
                  <a:lnTo>
                    <a:pt x="5146" y="65"/>
                  </a:lnTo>
                  <a:lnTo>
                    <a:pt x="5157" y="30"/>
                  </a:lnTo>
                  <a:lnTo>
                    <a:pt x="5157" y="18"/>
                  </a:lnTo>
                  <a:lnTo>
                    <a:pt x="5128" y="12"/>
                  </a:lnTo>
                  <a:lnTo>
                    <a:pt x="5081" y="0"/>
                  </a:lnTo>
                  <a:lnTo>
                    <a:pt x="5040" y="0"/>
                  </a:lnTo>
                  <a:lnTo>
                    <a:pt x="4946" y="12"/>
                  </a:lnTo>
                  <a:lnTo>
                    <a:pt x="5169" y="18"/>
                  </a:lnTo>
                  <a:lnTo>
                    <a:pt x="3796" y="71"/>
                  </a:lnTo>
                  <a:lnTo>
                    <a:pt x="2271" y="65"/>
                  </a:lnTo>
                  <a:lnTo>
                    <a:pt x="1367" y="65"/>
                  </a:lnTo>
                  <a:lnTo>
                    <a:pt x="922" y="65"/>
                  </a:lnTo>
                  <a:lnTo>
                    <a:pt x="446" y="53"/>
                  </a:lnTo>
                  <a:lnTo>
                    <a:pt x="470" y="53"/>
                  </a:lnTo>
                  <a:lnTo>
                    <a:pt x="593" y="53"/>
                  </a:lnTo>
                  <a:lnTo>
                    <a:pt x="781" y="53"/>
                  </a:lnTo>
                  <a:lnTo>
                    <a:pt x="1209" y="53"/>
                  </a:lnTo>
                  <a:lnTo>
                    <a:pt x="1432" y="53"/>
                  </a:lnTo>
                  <a:lnTo>
                    <a:pt x="1579" y="53"/>
                  </a:lnTo>
                  <a:lnTo>
                    <a:pt x="1796" y="53"/>
                  </a:lnTo>
                  <a:lnTo>
                    <a:pt x="1978" y="53"/>
                  </a:lnTo>
                  <a:lnTo>
                    <a:pt x="2089" y="53"/>
                  </a:lnTo>
                  <a:lnTo>
                    <a:pt x="2165" y="53"/>
                  </a:lnTo>
                  <a:lnTo>
                    <a:pt x="2312" y="53"/>
                  </a:lnTo>
                  <a:lnTo>
                    <a:pt x="2605" y="65"/>
                  </a:lnTo>
                  <a:lnTo>
                    <a:pt x="2687" y="65"/>
                  </a:lnTo>
                  <a:lnTo>
                    <a:pt x="2863" y="53"/>
                  </a:lnTo>
                  <a:lnTo>
                    <a:pt x="3210" y="65"/>
                  </a:lnTo>
                  <a:lnTo>
                    <a:pt x="3597" y="53"/>
                  </a:lnTo>
                  <a:lnTo>
                    <a:pt x="3784" y="53"/>
                  </a:lnTo>
                  <a:lnTo>
                    <a:pt x="4048" y="53"/>
                  </a:lnTo>
                  <a:lnTo>
                    <a:pt x="4160" y="53"/>
                  </a:lnTo>
                  <a:lnTo>
                    <a:pt x="4236" y="53"/>
                  </a:lnTo>
                  <a:lnTo>
                    <a:pt x="3796" y="71"/>
                  </a:lnTo>
                  <a:lnTo>
                    <a:pt x="5169" y="18"/>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grpSp>
      <p:sp>
        <p:nvSpPr>
          <p:cNvPr id="23" name="タイトル 22"/>
          <p:cNvSpPr>
            <a:spLocks noGrp="1"/>
          </p:cNvSpPr>
          <p:nvPr>
            <p:ph type="ctrTitle"/>
          </p:nvPr>
        </p:nvSpPr>
        <p:spPr>
          <a:xfrm>
            <a:off x="285720" y="2500306"/>
            <a:ext cx="6429420" cy="1512888"/>
          </a:xfrm>
        </p:spPr>
        <p:txBody>
          <a:bodyPr anchor="b"/>
          <a:lstStyle>
            <a:lvl1pPr fontAlgn="auto">
              <a:defRPr/>
            </a:lvl1pPr>
          </a:lstStyle>
          <a:p>
            <a:r>
              <a:rPr kumimoji="0" lang="ja-JP" altLang="en-US" smtClean="0"/>
              <a:t>マスタ タイトルの書式設定</a:t>
            </a:r>
            <a:endParaRPr kumimoji="0" lang="en-US"/>
          </a:p>
        </p:txBody>
      </p:sp>
      <p:sp>
        <p:nvSpPr>
          <p:cNvPr id="21" name="サブタイトル 20"/>
          <p:cNvSpPr>
            <a:spLocks noGrp="1"/>
          </p:cNvSpPr>
          <p:nvPr>
            <p:ph type="subTitle" idx="1"/>
          </p:nvPr>
        </p:nvSpPr>
        <p:spPr>
          <a:xfrm>
            <a:off x="300030" y="4314828"/>
            <a:ext cx="6400800" cy="1185874"/>
          </a:xfrm>
        </p:spPr>
        <p:txBody>
          <a:bodyPr/>
          <a:lstStyle>
            <a:lvl1pPr marL="0" indent="0" algn="ctr">
              <a:buNone/>
              <a:defRPr baseline="0">
                <a:solidFill>
                  <a:schemeClr val="tx2">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0" lang="ja-JP" altLang="en-US" smtClean="0"/>
              <a:t>マスタ サブタイトルの書式設定</a:t>
            </a:r>
            <a:endParaRPr kumimoji="0" lang="en-US"/>
          </a:p>
        </p:txBody>
      </p:sp>
      <p:sp>
        <p:nvSpPr>
          <p:cNvPr id="29" name="日付プレースホルダ 28"/>
          <p:cNvSpPr>
            <a:spLocks noGrp="1"/>
          </p:cNvSpPr>
          <p:nvPr>
            <p:ph type="dt" sz="half" idx="10"/>
          </p:nvPr>
        </p:nvSpPr>
        <p:spPr/>
        <p:txBody>
          <a:bodyPr/>
          <a:lstStyle/>
          <a:p>
            <a:fld id="{E5B10FB9-C12C-497A-8798-C6A8A188C78C}" type="datetimeFigureOut">
              <a:rPr kumimoji="1" lang="ja-JP" altLang="en-US" smtClean="0"/>
              <a:pPr/>
              <a:t>2017/9/1</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14" name="スライド番号プレースホルダ 13"/>
          <p:cNvSpPr>
            <a:spLocks noGrp="1"/>
          </p:cNvSpPr>
          <p:nvPr>
            <p:ph type="sldNum" sz="quarter" idx="12"/>
          </p:nvPr>
        </p:nvSpPr>
        <p:spPr/>
        <p:txBody>
          <a:bodyPr/>
          <a:lstStyle/>
          <a:p>
            <a:fld id="{9FCCD625-DBA8-4F2D-8F85-BC5A5276BB92}" type="slidenum">
              <a:rPr kumimoji="1" lang="ja-JP" altLang="en-US" smtClean="0"/>
              <a:pPr/>
              <a:t>&lt;#&gt;</a:t>
            </a:fld>
            <a:endParaRPr kumimoji="1"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smtClean="0"/>
              <a:t>マスタ タイトルの書式設定</a:t>
            </a:r>
            <a:endParaRPr kumimoji="0" lang="en-US"/>
          </a:p>
        </p:txBody>
      </p:sp>
      <p:sp>
        <p:nvSpPr>
          <p:cNvPr id="3" name="縦書きテキスト プレースホルダ 2"/>
          <p:cNvSpPr>
            <a:spLocks noGrp="1"/>
          </p:cNvSpPr>
          <p:nvPr>
            <p:ph type="body" orient="vert" idx="1"/>
          </p:nvPr>
        </p:nvSpPr>
        <p:spPr/>
        <p:txBody>
          <a:bodyPr vert="eaVert"/>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 3"/>
          <p:cNvSpPr>
            <a:spLocks noGrp="1"/>
          </p:cNvSpPr>
          <p:nvPr>
            <p:ph type="dt" sz="half" idx="10"/>
          </p:nvPr>
        </p:nvSpPr>
        <p:spPr/>
        <p:txBody>
          <a:bodyPr/>
          <a:lstStyle/>
          <a:p>
            <a:fld id="{E5B10FB9-C12C-497A-8798-C6A8A188C78C}" type="datetimeFigureOut">
              <a:rPr kumimoji="1" lang="ja-JP" altLang="en-US" smtClean="0"/>
              <a:pPr/>
              <a:t>2017/9/1</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9FCCD625-DBA8-4F2D-8F85-BC5A5276BB92}" type="slidenum">
              <a:rPr kumimoji="1" lang="ja-JP" altLang="en-US" smtClean="0"/>
              <a:pPr/>
              <a:t>&lt;#&gt;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929454" y="274639"/>
            <a:ext cx="1757346" cy="5851525"/>
          </a:xfrm>
        </p:spPr>
        <p:txBody>
          <a:bodyPr vert="eaVert"/>
          <a:lstStyle/>
          <a:p>
            <a:r>
              <a:rPr kumimoji="0" lang="ja-JP" altLang="en-US" smtClean="0"/>
              <a:t>マスタ タイトルの書式設定</a:t>
            </a:r>
            <a:endParaRPr kumimoji="0" lang="en-US"/>
          </a:p>
        </p:txBody>
      </p:sp>
      <p:sp>
        <p:nvSpPr>
          <p:cNvPr id="3" name="縦書きテキスト プレースホルダ 2"/>
          <p:cNvSpPr>
            <a:spLocks noGrp="1"/>
          </p:cNvSpPr>
          <p:nvPr>
            <p:ph type="body" orient="vert" idx="1"/>
          </p:nvPr>
        </p:nvSpPr>
        <p:spPr>
          <a:xfrm>
            <a:off x="457200" y="274639"/>
            <a:ext cx="6400816" cy="5851525"/>
          </a:xfrm>
        </p:spPr>
        <p:txBody>
          <a:bodyPr vert="eaVert"/>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 3"/>
          <p:cNvSpPr>
            <a:spLocks noGrp="1"/>
          </p:cNvSpPr>
          <p:nvPr>
            <p:ph type="dt" sz="half" idx="10"/>
          </p:nvPr>
        </p:nvSpPr>
        <p:spPr/>
        <p:txBody>
          <a:bodyPr/>
          <a:lstStyle/>
          <a:p>
            <a:fld id="{E5B10FB9-C12C-497A-8798-C6A8A188C78C}" type="datetimeFigureOut">
              <a:rPr kumimoji="1" lang="ja-JP" altLang="en-US" smtClean="0"/>
              <a:pPr/>
              <a:t>2017/9/1</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9FCCD625-DBA8-4F2D-8F85-BC5A5276BB92}" type="slidenum">
              <a:rPr kumimoji="1" lang="ja-JP" altLang="en-US" smtClean="0"/>
              <a:pPr/>
              <a:t>&lt;#&gt;</a:t>
            </a:fld>
            <a:endParaRPr kumimoji="1" lang="ja-JP"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5632551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smtClean="0"/>
              <a:t>マスタ タイトルの書式設定</a:t>
            </a:r>
            <a:endParaRPr kumimoji="0" lang="en-US"/>
          </a:p>
        </p:txBody>
      </p:sp>
      <p:sp>
        <p:nvSpPr>
          <p:cNvPr id="3" name="コンテンツ プレースホルダ 2"/>
          <p:cNvSpPr>
            <a:spLocks noGrp="1"/>
          </p:cNvSpPr>
          <p:nvPr>
            <p:ph idx="1"/>
          </p:nvPr>
        </p:nvSpPr>
        <p:spPr/>
        <p:txBody>
          <a:body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 3"/>
          <p:cNvSpPr>
            <a:spLocks noGrp="1"/>
          </p:cNvSpPr>
          <p:nvPr>
            <p:ph type="dt" sz="half" idx="10"/>
          </p:nvPr>
        </p:nvSpPr>
        <p:spPr/>
        <p:txBody>
          <a:bodyPr/>
          <a:lstStyle/>
          <a:p>
            <a:fld id="{E5B10FB9-C12C-497A-8798-C6A8A188C78C}" type="datetimeFigureOut">
              <a:rPr kumimoji="1" lang="ja-JP" altLang="en-US" smtClean="0"/>
              <a:pPr/>
              <a:t>2017/9/1</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9FCCD625-DBA8-4F2D-8F85-BC5A5276BB92}" type="slidenum">
              <a:rPr kumimoji="1" lang="ja-JP" altLang="en-US" smtClean="0"/>
              <a:pPr/>
              <a:t>&lt;#&gt;</a:t>
            </a:fld>
            <a:endParaRPr kumimoji="1"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13" name="フリーフォーム 12"/>
          <p:cNvSpPr>
            <a:spLocks/>
          </p:cNvSpPr>
          <p:nvPr/>
        </p:nvSpPr>
        <p:spPr bwMode="auto">
          <a:xfrm>
            <a:off x="0" y="0"/>
            <a:ext cx="9144000" cy="6858000"/>
          </a:xfrm>
          <a:custGeom>
            <a:avLst/>
            <a:gdLst/>
            <a:ahLst/>
            <a:cxnLst>
              <a:cxn ang="0">
                <a:pos x="1507" y="31"/>
              </a:cxn>
              <a:cxn ang="0">
                <a:pos x="2276" y="2364"/>
              </a:cxn>
              <a:cxn ang="0">
                <a:pos x="1595" y="73"/>
              </a:cxn>
              <a:cxn ang="0">
                <a:pos x="1611" y="431"/>
              </a:cxn>
              <a:cxn ang="0">
                <a:pos x="1247" y="702"/>
              </a:cxn>
              <a:cxn ang="0">
                <a:pos x="1148" y="816"/>
              </a:cxn>
              <a:cxn ang="0">
                <a:pos x="3304" y="1476"/>
              </a:cxn>
              <a:cxn ang="0">
                <a:pos x="1460" y="400"/>
              </a:cxn>
              <a:cxn ang="0">
                <a:pos x="11" y="982"/>
              </a:cxn>
              <a:cxn ang="0">
                <a:pos x="3881" y="192"/>
              </a:cxn>
              <a:cxn ang="0">
                <a:pos x="2790" y="395"/>
              </a:cxn>
              <a:cxn ang="0">
                <a:pos x="3372" y="1003"/>
              </a:cxn>
              <a:cxn ang="0">
                <a:pos x="3408" y="1013"/>
              </a:cxn>
              <a:cxn ang="0">
                <a:pos x="3491" y="1179"/>
              </a:cxn>
              <a:cxn ang="0">
                <a:pos x="3341" y="1642"/>
              </a:cxn>
              <a:cxn ang="0">
                <a:pos x="3169" y="2057"/>
              </a:cxn>
              <a:cxn ang="0">
                <a:pos x="3013" y="2359"/>
              </a:cxn>
              <a:cxn ang="0">
                <a:pos x="317" y="2343"/>
              </a:cxn>
              <a:cxn ang="0">
                <a:pos x="327" y="2696"/>
              </a:cxn>
              <a:cxn ang="0">
                <a:pos x="2665" y="2852"/>
              </a:cxn>
              <a:cxn ang="0">
                <a:pos x="4385" y="3065"/>
              </a:cxn>
              <a:cxn ang="0">
                <a:pos x="4219" y="2411"/>
              </a:cxn>
              <a:cxn ang="0">
                <a:pos x="4328" y="1455"/>
              </a:cxn>
              <a:cxn ang="0">
                <a:pos x="4193" y="1366"/>
              </a:cxn>
              <a:cxn ang="0">
                <a:pos x="4182" y="769"/>
              </a:cxn>
              <a:cxn ang="0">
                <a:pos x="4369" y="515"/>
              </a:cxn>
              <a:cxn ang="0">
                <a:pos x="307" y="2925"/>
              </a:cxn>
              <a:cxn ang="0">
                <a:pos x="4317" y="2811"/>
              </a:cxn>
              <a:cxn ang="0">
                <a:pos x="3855" y="270"/>
              </a:cxn>
              <a:cxn ang="0">
                <a:pos x="4292" y="2889"/>
              </a:cxn>
              <a:cxn ang="0">
                <a:pos x="4203" y="2717"/>
              </a:cxn>
              <a:cxn ang="0">
                <a:pos x="4027" y="2551"/>
              </a:cxn>
              <a:cxn ang="0">
                <a:pos x="348" y="1190"/>
              </a:cxn>
              <a:cxn ang="0">
                <a:pos x="790" y="634"/>
              </a:cxn>
              <a:cxn ang="0">
                <a:pos x="172" y="650"/>
              </a:cxn>
              <a:cxn ang="0">
                <a:pos x="78" y="1341"/>
              </a:cxn>
              <a:cxn ang="0">
                <a:pos x="509" y="857"/>
              </a:cxn>
              <a:cxn ang="0">
                <a:pos x="218" y="946"/>
              </a:cxn>
              <a:cxn ang="0">
                <a:pos x="333" y="1938"/>
              </a:cxn>
              <a:cxn ang="0">
                <a:pos x="244" y="1377"/>
              </a:cxn>
              <a:cxn ang="0">
                <a:pos x="629" y="1122"/>
              </a:cxn>
              <a:cxn ang="0">
                <a:pos x="795" y="587"/>
              </a:cxn>
              <a:cxn ang="0">
                <a:pos x="198" y="1341"/>
              </a:cxn>
              <a:cxn ang="0">
                <a:pos x="3865" y="99"/>
              </a:cxn>
              <a:cxn ang="0">
                <a:pos x="3315" y="899"/>
              </a:cxn>
              <a:cxn ang="0">
                <a:pos x="2276" y="2364"/>
              </a:cxn>
              <a:cxn ang="0">
                <a:pos x="3777" y="37"/>
              </a:cxn>
              <a:cxn ang="0">
                <a:pos x="125" y="1481"/>
              </a:cxn>
              <a:cxn ang="0">
                <a:pos x="114" y="1382"/>
              </a:cxn>
              <a:cxn ang="0">
                <a:pos x="2276" y="2364"/>
              </a:cxn>
              <a:cxn ang="0">
                <a:pos x="847" y="774"/>
              </a:cxn>
              <a:cxn ang="0">
                <a:pos x="1091" y="759"/>
              </a:cxn>
              <a:cxn ang="0">
                <a:pos x="1148" y="743"/>
              </a:cxn>
              <a:cxn ang="0">
                <a:pos x="889" y="831"/>
              </a:cxn>
              <a:cxn ang="0">
                <a:pos x="1018" y="857"/>
              </a:cxn>
              <a:cxn ang="0">
                <a:pos x="915" y="702"/>
              </a:cxn>
              <a:cxn ang="0">
                <a:pos x="1387" y="151"/>
              </a:cxn>
              <a:cxn ang="0">
                <a:pos x="1294" y="322"/>
              </a:cxn>
              <a:cxn ang="0">
                <a:pos x="1356" y="535"/>
              </a:cxn>
              <a:cxn ang="0">
                <a:pos x="1231" y="374"/>
              </a:cxn>
              <a:cxn ang="0">
                <a:pos x="1024" y="489"/>
              </a:cxn>
              <a:cxn ang="0">
                <a:pos x="1231" y="753"/>
              </a:cxn>
              <a:cxn ang="0">
                <a:pos x="1237" y="535"/>
              </a:cxn>
            </a:cxnLst>
            <a:rect l="0" t="0" r="0" b="0"/>
            <a:pathLst>
              <a:path w="4395" h="3107">
                <a:moveTo>
                  <a:pt x="2276" y="2364"/>
                </a:moveTo>
                <a:lnTo>
                  <a:pt x="2291" y="2380"/>
                </a:lnTo>
                <a:lnTo>
                  <a:pt x="2322" y="2385"/>
                </a:lnTo>
                <a:lnTo>
                  <a:pt x="2354" y="2390"/>
                </a:lnTo>
                <a:lnTo>
                  <a:pt x="2385" y="2380"/>
                </a:lnTo>
                <a:lnTo>
                  <a:pt x="2364" y="2369"/>
                </a:lnTo>
                <a:lnTo>
                  <a:pt x="2333" y="2369"/>
                </a:lnTo>
                <a:lnTo>
                  <a:pt x="2302" y="2364"/>
                </a:lnTo>
                <a:lnTo>
                  <a:pt x="2281" y="2364"/>
                </a:lnTo>
                <a:lnTo>
                  <a:pt x="2271" y="2364"/>
                </a:lnTo>
                <a:lnTo>
                  <a:pt x="2271" y="2364"/>
                </a:lnTo>
                <a:lnTo>
                  <a:pt x="2276" y="2364"/>
                </a:lnTo>
                <a:lnTo>
                  <a:pt x="2286" y="135"/>
                </a:lnTo>
                <a:lnTo>
                  <a:pt x="2302" y="130"/>
                </a:lnTo>
                <a:lnTo>
                  <a:pt x="2312" y="125"/>
                </a:lnTo>
                <a:lnTo>
                  <a:pt x="2317" y="135"/>
                </a:lnTo>
                <a:lnTo>
                  <a:pt x="2328" y="130"/>
                </a:lnTo>
                <a:lnTo>
                  <a:pt x="2343" y="151"/>
                </a:lnTo>
                <a:lnTo>
                  <a:pt x="2343" y="156"/>
                </a:lnTo>
                <a:lnTo>
                  <a:pt x="2348" y="151"/>
                </a:lnTo>
                <a:lnTo>
                  <a:pt x="2348" y="146"/>
                </a:lnTo>
                <a:lnTo>
                  <a:pt x="2348" y="140"/>
                </a:lnTo>
                <a:lnTo>
                  <a:pt x="2343" y="125"/>
                </a:lnTo>
                <a:lnTo>
                  <a:pt x="2354" y="125"/>
                </a:lnTo>
                <a:lnTo>
                  <a:pt x="2364" y="135"/>
                </a:lnTo>
                <a:lnTo>
                  <a:pt x="2369" y="135"/>
                </a:lnTo>
                <a:lnTo>
                  <a:pt x="2374" y="130"/>
                </a:lnTo>
                <a:lnTo>
                  <a:pt x="2374" y="125"/>
                </a:lnTo>
                <a:lnTo>
                  <a:pt x="2374" y="120"/>
                </a:lnTo>
                <a:lnTo>
                  <a:pt x="2364" y="114"/>
                </a:lnTo>
                <a:lnTo>
                  <a:pt x="2380" y="104"/>
                </a:lnTo>
                <a:lnTo>
                  <a:pt x="2364" y="99"/>
                </a:lnTo>
                <a:lnTo>
                  <a:pt x="2359" y="99"/>
                </a:lnTo>
                <a:lnTo>
                  <a:pt x="2348" y="104"/>
                </a:lnTo>
                <a:lnTo>
                  <a:pt x="2354" y="89"/>
                </a:lnTo>
                <a:lnTo>
                  <a:pt x="2328" y="94"/>
                </a:lnTo>
                <a:lnTo>
                  <a:pt x="2322" y="89"/>
                </a:lnTo>
                <a:lnTo>
                  <a:pt x="2322" y="78"/>
                </a:lnTo>
                <a:lnTo>
                  <a:pt x="2312" y="78"/>
                </a:lnTo>
                <a:lnTo>
                  <a:pt x="2297" y="78"/>
                </a:lnTo>
                <a:lnTo>
                  <a:pt x="2297" y="83"/>
                </a:lnTo>
                <a:lnTo>
                  <a:pt x="2297" y="89"/>
                </a:lnTo>
                <a:lnTo>
                  <a:pt x="2302" y="94"/>
                </a:lnTo>
                <a:lnTo>
                  <a:pt x="2286" y="109"/>
                </a:lnTo>
                <a:lnTo>
                  <a:pt x="2302" y="104"/>
                </a:lnTo>
                <a:lnTo>
                  <a:pt x="2297" y="109"/>
                </a:lnTo>
                <a:lnTo>
                  <a:pt x="2286" y="135"/>
                </a:lnTo>
                <a:lnTo>
                  <a:pt x="2276" y="2364"/>
                </a:lnTo>
                <a:lnTo>
                  <a:pt x="2338" y="302"/>
                </a:lnTo>
                <a:lnTo>
                  <a:pt x="2328" y="312"/>
                </a:lnTo>
                <a:lnTo>
                  <a:pt x="2322" y="312"/>
                </a:lnTo>
                <a:lnTo>
                  <a:pt x="2328" y="302"/>
                </a:lnTo>
                <a:lnTo>
                  <a:pt x="2322" y="302"/>
                </a:lnTo>
                <a:lnTo>
                  <a:pt x="2317" y="302"/>
                </a:lnTo>
                <a:lnTo>
                  <a:pt x="2322" y="296"/>
                </a:lnTo>
                <a:lnTo>
                  <a:pt x="2328" y="291"/>
                </a:lnTo>
                <a:lnTo>
                  <a:pt x="2317" y="296"/>
                </a:lnTo>
                <a:lnTo>
                  <a:pt x="2317" y="291"/>
                </a:lnTo>
                <a:lnTo>
                  <a:pt x="2307" y="302"/>
                </a:lnTo>
                <a:lnTo>
                  <a:pt x="2302" y="312"/>
                </a:lnTo>
                <a:lnTo>
                  <a:pt x="2297" y="312"/>
                </a:lnTo>
                <a:lnTo>
                  <a:pt x="2297" y="317"/>
                </a:lnTo>
                <a:lnTo>
                  <a:pt x="2302" y="317"/>
                </a:lnTo>
                <a:lnTo>
                  <a:pt x="2302" y="322"/>
                </a:lnTo>
                <a:lnTo>
                  <a:pt x="2307" y="322"/>
                </a:lnTo>
                <a:lnTo>
                  <a:pt x="2307" y="327"/>
                </a:lnTo>
                <a:lnTo>
                  <a:pt x="2307" y="333"/>
                </a:lnTo>
                <a:lnTo>
                  <a:pt x="2317" y="327"/>
                </a:lnTo>
                <a:lnTo>
                  <a:pt x="2317" y="322"/>
                </a:lnTo>
                <a:lnTo>
                  <a:pt x="2328" y="327"/>
                </a:lnTo>
                <a:lnTo>
                  <a:pt x="2328" y="333"/>
                </a:lnTo>
                <a:lnTo>
                  <a:pt x="2328" y="327"/>
                </a:lnTo>
                <a:lnTo>
                  <a:pt x="2328" y="322"/>
                </a:lnTo>
                <a:lnTo>
                  <a:pt x="2328" y="317"/>
                </a:lnTo>
                <a:lnTo>
                  <a:pt x="2322" y="317"/>
                </a:lnTo>
                <a:lnTo>
                  <a:pt x="2338" y="312"/>
                </a:lnTo>
                <a:lnTo>
                  <a:pt x="2338" y="302"/>
                </a:lnTo>
                <a:lnTo>
                  <a:pt x="2276" y="2364"/>
                </a:lnTo>
                <a:lnTo>
                  <a:pt x="2390" y="78"/>
                </a:lnTo>
                <a:lnTo>
                  <a:pt x="2369" y="83"/>
                </a:lnTo>
                <a:lnTo>
                  <a:pt x="2390" y="89"/>
                </a:lnTo>
                <a:lnTo>
                  <a:pt x="2390" y="78"/>
                </a:lnTo>
                <a:lnTo>
                  <a:pt x="2276" y="2364"/>
                </a:lnTo>
                <a:lnTo>
                  <a:pt x="2359" y="83"/>
                </a:lnTo>
                <a:lnTo>
                  <a:pt x="2354" y="89"/>
                </a:lnTo>
                <a:lnTo>
                  <a:pt x="2369" y="83"/>
                </a:lnTo>
                <a:lnTo>
                  <a:pt x="2359" y="83"/>
                </a:lnTo>
                <a:lnTo>
                  <a:pt x="2276" y="2364"/>
                </a:lnTo>
                <a:lnTo>
                  <a:pt x="1481" y="47"/>
                </a:lnTo>
                <a:lnTo>
                  <a:pt x="1481" y="52"/>
                </a:lnTo>
                <a:lnTo>
                  <a:pt x="1486" y="52"/>
                </a:lnTo>
                <a:lnTo>
                  <a:pt x="1486" y="57"/>
                </a:lnTo>
                <a:lnTo>
                  <a:pt x="1486" y="52"/>
                </a:lnTo>
                <a:lnTo>
                  <a:pt x="1491" y="52"/>
                </a:lnTo>
                <a:lnTo>
                  <a:pt x="1496" y="47"/>
                </a:lnTo>
                <a:lnTo>
                  <a:pt x="1502" y="47"/>
                </a:lnTo>
                <a:lnTo>
                  <a:pt x="1496" y="52"/>
                </a:lnTo>
                <a:lnTo>
                  <a:pt x="1502" y="52"/>
                </a:lnTo>
                <a:lnTo>
                  <a:pt x="1507" y="52"/>
                </a:lnTo>
                <a:lnTo>
                  <a:pt x="1507" y="47"/>
                </a:lnTo>
                <a:lnTo>
                  <a:pt x="1512" y="47"/>
                </a:lnTo>
                <a:lnTo>
                  <a:pt x="1517" y="42"/>
                </a:lnTo>
                <a:lnTo>
                  <a:pt x="1517" y="37"/>
                </a:lnTo>
                <a:lnTo>
                  <a:pt x="1507" y="37"/>
                </a:lnTo>
                <a:lnTo>
                  <a:pt x="1507" y="31"/>
                </a:lnTo>
                <a:lnTo>
                  <a:pt x="1502" y="26"/>
                </a:lnTo>
                <a:lnTo>
                  <a:pt x="1496" y="31"/>
                </a:lnTo>
                <a:lnTo>
                  <a:pt x="1491" y="31"/>
                </a:lnTo>
                <a:lnTo>
                  <a:pt x="1486" y="37"/>
                </a:lnTo>
                <a:lnTo>
                  <a:pt x="1481" y="47"/>
                </a:lnTo>
                <a:lnTo>
                  <a:pt x="2276" y="2364"/>
                </a:lnTo>
                <a:lnTo>
                  <a:pt x="1476" y="172"/>
                </a:lnTo>
                <a:lnTo>
                  <a:pt x="1486" y="172"/>
                </a:lnTo>
                <a:lnTo>
                  <a:pt x="1491" y="166"/>
                </a:lnTo>
                <a:lnTo>
                  <a:pt x="1486" y="161"/>
                </a:lnTo>
                <a:lnTo>
                  <a:pt x="1476" y="166"/>
                </a:lnTo>
                <a:lnTo>
                  <a:pt x="1476" y="172"/>
                </a:lnTo>
                <a:lnTo>
                  <a:pt x="2276" y="2364"/>
                </a:lnTo>
                <a:lnTo>
                  <a:pt x="2686" y="2250"/>
                </a:lnTo>
                <a:lnTo>
                  <a:pt x="2702" y="2234"/>
                </a:lnTo>
                <a:lnTo>
                  <a:pt x="2702" y="2229"/>
                </a:lnTo>
                <a:lnTo>
                  <a:pt x="2691" y="2224"/>
                </a:lnTo>
                <a:lnTo>
                  <a:pt x="2681" y="2218"/>
                </a:lnTo>
                <a:lnTo>
                  <a:pt x="2681" y="2213"/>
                </a:lnTo>
                <a:lnTo>
                  <a:pt x="2686" y="2208"/>
                </a:lnTo>
                <a:lnTo>
                  <a:pt x="2671" y="2218"/>
                </a:lnTo>
                <a:lnTo>
                  <a:pt x="2660" y="2229"/>
                </a:lnTo>
                <a:lnTo>
                  <a:pt x="2655" y="2239"/>
                </a:lnTo>
                <a:lnTo>
                  <a:pt x="2660" y="2250"/>
                </a:lnTo>
                <a:lnTo>
                  <a:pt x="2671" y="2250"/>
                </a:lnTo>
                <a:lnTo>
                  <a:pt x="2686" y="2250"/>
                </a:lnTo>
                <a:lnTo>
                  <a:pt x="2276" y="2364"/>
                </a:lnTo>
                <a:lnTo>
                  <a:pt x="1683" y="21"/>
                </a:lnTo>
                <a:lnTo>
                  <a:pt x="1683" y="26"/>
                </a:lnTo>
                <a:lnTo>
                  <a:pt x="1683" y="31"/>
                </a:lnTo>
                <a:lnTo>
                  <a:pt x="1689" y="31"/>
                </a:lnTo>
                <a:lnTo>
                  <a:pt x="1689" y="37"/>
                </a:lnTo>
                <a:lnTo>
                  <a:pt x="1689" y="31"/>
                </a:lnTo>
                <a:lnTo>
                  <a:pt x="1694" y="37"/>
                </a:lnTo>
                <a:lnTo>
                  <a:pt x="1694" y="31"/>
                </a:lnTo>
                <a:lnTo>
                  <a:pt x="1699" y="37"/>
                </a:lnTo>
                <a:lnTo>
                  <a:pt x="1699" y="31"/>
                </a:lnTo>
                <a:lnTo>
                  <a:pt x="1704" y="31"/>
                </a:lnTo>
                <a:lnTo>
                  <a:pt x="1709" y="26"/>
                </a:lnTo>
                <a:lnTo>
                  <a:pt x="1709" y="21"/>
                </a:lnTo>
                <a:lnTo>
                  <a:pt x="1709" y="26"/>
                </a:lnTo>
                <a:lnTo>
                  <a:pt x="1715" y="21"/>
                </a:lnTo>
                <a:lnTo>
                  <a:pt x="1715" y="16"/>
                </a:lnTo>
                <a:lnTo>
                  <a:pt x="1715" y="11"/>
                </a:lnTo>
                <a:lnTo>
                  <a:pt x="1715" y="5"/>
                </a:lnTo>
                <a:lnTo>
                  <a:pt x="1709" y="5"/>
                </a:lnTo>
                <a:lnTo>
                  <a:pt x="1704" y="5"/>
                </a:lnTo>
                <a:lnTo>
                  <a:pt x="1699" y="11"/>
                </a:lnTo>
                <a:lnTo>
                  <a:pt x="1689" y="16"/>
                </a:lnTo>
                <a:lnTo>
                  <a:pt x="1683" y="21"/>
                </a:lnTo>
                <a:lnTo>
                  <a:pt x="2276" y="2364"/>
                </a:lnTo>
                <a:lnTo>
                  <a:pt x="1496" y="639"/>
                </a:lnTo>
                <a:lnTo>
                  <a:pt x="1496" y="644"/>
                </a:lnTo>
                <a:lnTo>
                  <a:pt x="1502" y="644"/>
                </a:lnTo>
                <a:lnTo>
                  <a:pt x="1507" y="639"/>
                </a:lnTo>
                <a:lnTo>
                  <a:pt x="1502" y="639"/>
                </a:lnTo>
                <a:lnTo>
                  <a:pt x="1496" y="639"/>
                </a:lnTo>
                <a:lnTo>
                  <a:pt x="2276" y="2364"/>
                </a:lnTo>
                <a:lnTo>
                  <a:pt x="1637" y="348"/>
                </a:lnTo>
                <a:lnTo>
                  <a:pt x="1642" y="353"/>
                </a:lnTo>
                <a:lnTo>
                  <a:pt x="1637" y="359"/>
                </a:lnTo>
                <a:lnTo>
                  <a:pt x="1642" y="359"/>
                </a:lnTo>
                <a:lnTo>
                  <a:pt x="1637" y="359"/>
                </a:lnTo>
                <a:lnTo>
                  <a:pt x="1642" y="359"/>
                </a:lnTo>
                <a:lnTo>
                  <a:pt x="1637" y="364"/>
                </a:lnTo>
                <a:lnTo>
                  <a:pt x="1642" y="364"/>
                </a:lnTo>
                <a:lnTo>
                  <a:pt x="1642" y="369"/>
                </a:lnTo>
                <a:lnTo>
                  <a:pt x="1647" y="369"/>
                </a:lnTo>
                <a:lnTo>
                  <a:pt x="1647" y="374"/>
                </a:lnTo>
                <a:lnTo>
                  <a:pt x="1647" y="369"/>
                </a:lnTo>
                <a:lnTo>
                  <a:pt x="1647" y="374"/>
                </a:lnTo>
                <a:lnTo>
                  <a:pt x="1652" y="369"/>
                </a:lnTo>
                <a:lnTo>
                  <a:pt x="1652" y="374"/>
                </a:lnTo>
                <a:lnTo>
                  <a:pt x="1652" y="369"/>
                </a:lnTo>
                <a:lnTo>
                  <a:pt x="1657" y="369"/>
                </a:lnTo>
                <a:lnTo>
                  <a:pt x="1663" y="369"/>
                </a:lnTo>
                <a:lnTo>
                  <a:pt x="1668" y="369"/>
                </a:lnTo>
                <a:lnTo>
                  <a:pt x="1673" y="364"/>
                </a:lnTo>
                <a:lnTo>
                  <a:pt x="1673" y="369"/>
                </a:lnTo>
                <a:lnTo>
                  <a:pt x="1673" y="364"/>
                </a:lnTo>
                <a:lnTo>
                  <a:pt x="1678" y="364"/>
                </a:lnTo>
                <a:lnTo>
                  <a:pt x="1683" y="359"/>
                </a:lnTo>
                <a:lnTo>
                  <a:pt x="1689" y="353"/>
                </a:lnTo>
                <a:lnTo>
                  <a:pt x="1694" y="348"/>
                </a:lnTo>
                <a:lnTo>
                  <a:pt x="1689" y="343"/>
                </a:lnTo>
                <a:lnTo>
                  <a:pt x="1694" y="343"/>
                </a:lnTo>
                <a:lnTo>
                  <a:pt x="1694" y="338"/>
                </a:lnTo>
                <a:lnTo>
                  <a:pt x="1689" y="338"/>
                </a:lnTo>
                <a:lnTo>
                  <a:pt x="1689" y="333"/>
                </a:lnTo>
                <a:lnTo>
                  <a:pt x="1683" y="333"/>
                </a:lnTo>
                <a:lnTo>
                  <a:pt x="1678" y="327"/>
                </a:lnTo>
                <a:lnTo>
                  <a:pt x="1673" y="333"/>
                </a:lnTo>
                <a:lnTo>
                  <a:pt x="1673" y="327"/>
                </a:lnTo>
                <a:lnTo>
                  <a:pt x="1673" y="333"/>
                </a:lnTo>
                <a:lnTo>
                  <a:pt x="1668" y="333"/>
                </a:lnTo>
                <a:lnTo>
                  <a:pt x="1663" y="333"/>
                </a:lnTo>
                <a:lnTo>
                  <a:pt x="1657" y="338"/>
                </a:lnTo>
                <a:lnTo>
                  <a:pt x="1652" y="338"/>
                </a:lnTo>
                <a:lnTo>
                  <a:pt x="1647" y="338"/>
                </a:lnTo>
                <a:lnTo>
                  <a:pt x="1652" y="338"/>
                </a:lnTo>
                <a:lnTo>
                  <a:pt x="1652" y="343"/>
                </a:lnTo>
                <a:lnTo>
                  <a:pt x="1647" y="343"/>
                </a:lnTo>
                <a:lnTo>
                  <a:pt x="1637" y="343"/>
                </a:lnTo>
                <a:lnTo>
                  <a:pt x="1637" y="348"/>
                </a:lnTo>
                <a:lnTo>
                  <a:pt x="2276" y="2364"/>
                </a:lnTo>
                <a:lnTo>
                  <a:pt x="1580" y="203"/>
                </a:lnTo>
                <a:lnTo>
                  <a:pt x="1574" y="203"/>
                </a:lnTo>
                <a:lnTo>
                  <a:pt x="1574" y="208"/>
                </a:lnTo>
                <a:lnTo>
                  <a:pt x="1580" y="208"/>
                </a:lnTo>
                <a:lnTo>
                  <a:pt x="1580" y="203"/>
                </a:lnTo>
                <a:lnTo>
                  <a:pt x="2276" y="2364"/>
                </a:lnTo>
                <a:lnTo>
                  <a:pt x="3523" y="1185"/>
                </a:lnTo>
                <a:lnTo>
                  <a:pt x="3512" y="1195"/>
                </a:lnTo>
                <a:lnTo>
                  <a:pt x="3507" y="1195"/>
                </a:lnTo>
                <a:lnTo>
                  <a:pt x="3512" y="1195"/>
                </a:lnTo>
                <a:lnTo>
                  <a:pt x="3523" y="1185"/>
                </a:lnTo>
                <a:lnTo>
                  <a:pt x="2276" y="2364"/>
                </a:lnTo>
                <a:lnTo>
                  <a:pt x="1580" y="390"/>
                </a:lnTo>
                <a:lnTo>
                  <a:pt x="1564" y="390"/>
                </a:lnTo>
                <a:lnTo>
                  <a:pt x="1554" y="400"/>
                </a:lnTo>
                <a:lnTo>
                  <a:pt x="1559" y="400"/>
                </a:lnTo>
                <a:lnTo>
                  <a:pt x="1559" y="405"/>
                </a:lnTo>
                <a:lnTo>
                  <a:pt x="1559" y="400"/>
                </a:lnTo>
                <a:lnTo>
                  <a:pt x="1559" y="405"/>
                </a:lnTo>
                <a:lnTo>
                  <a:pt x="1564" y="400"/>
                </a:lnTo>
                <a:lnTo>
                  <a:pt x="1564" y="405"/>
                </a:lnTo>
                <a:lnTo>
                  <a:pt x="1564" y="400"/>
                </a:lnTo>
                <a:lnTo>
                  <a:pt x="1574" y="400"/>
                </a:lnTo>
                <a:lnTo>
                  <a:pt x="1574" y="395"/>
                </a:lnTo>
                <a:lnTo>
                  <a:pt x="1580" y="395"/>
                </a:lnTo>
                <a:lnTo>
                  <a:pt x="1580" y="390"/>
                </a:lnTo>
                <a:lnTo>
                  <a:pt x="2276" y="2364"/>
                </a:lnTo>
                <a:lnTo>
                  <a:pt x="1554" y="89"/>
                </a:lnTo>
                <a:lnTo>
                  <a:pt x="1554" y="94"/>
                </a:lnTo>
                <a:lnTo>
                  <a:pt x="1559" y="89"/>
                </a:lnTo>
                <a:lnTo>
                  <a:pt x="1559" y="94"/>
                </a:lnTo>
                <a:lnTo>
                  <a:pt x="1564" y="94"/>
                </a:lnTo>
                <a:lnTo>
                  <a:pt x="1574" y="89"/>
                </a:lnTo>
                <a:lnTo>
                  <a:pt x="1574" y="94"/>
                </a:lnTo>
                <a:lnTo>
                  <a:pt x="1574" y="89"/>
                </a:lnTo>
                <a:lnTo>
                  <a:pt x="1580" y="89"/>
                </a:lnTo>
                <a:lnTo>
                  <a:pt x="1580" y="94"/>
                </a:lnTo>
                <a:lnTo>
                  <a:pt x="1580" y="89"/>
                </a:lnTo>
                <a:lnTo>
                  <a:pt x="1585" y="89"/>
                </a:lnTo>
                <a:lnTo>
                  <a:pt x="1590" y="83"/>
                </a:lnTo>
                <a:lnTo>
                  <a:pt x="1590" y="78"/>
                </a:lnTo>
                <a:lnTo>
                  <a:pt x="1595" y="83"/>
                </a:lnTo>
                <a:lnTo>
                  <a:pt x="1590" y="83"/>
                </a:lnTo>
                <a:lnTo>
                  <a:pt x="1590" y="89"/>
                </a:lnTo>
                <a:lnTo>
                  <a:pt x="1590" y="94"/>
                </a:lnTo>
                <a:lnTo>
                  <a:pt x="1585" y="99"/>
                </a:lnTo>
                <a:lnTo>
                  <a:pt x="1590" y="94"/>
                </a:lnTo>
                <a:lnTo>
                  <a:pt x="1590" y="99"/>
                </a:lnTo>
                <a:lnTo>
                  <a:pt x="1590" y="104"/>
                </a:lnTo>
                <a:lnTo>
                  <a:pt x="1595" y="104"/>
                </a:lnTo>
                <a:lnTo>
                  <a:pt x="1600" y="104"/>
                </a:lnTo>
                <a:lnTo>
                  <a:pt x="1600" y="109"/>
                </a:lnTo>
                <a:lnTo>
                  <a:pt x="1606" y="104"/>
                </a:lnTo>
                <a:lnTo>
                  <a:pt x="1606" y="109"/>
                </a:lnTo>
                <a:lnTo>
                  <a:pt x="1606" y="104"/>
                </a:lnTo>
                <a:lnTo>
                  <a:pt x="1611" y="109"/>
                </a:lnTo>
                <a:lnTo>
                  <a:pt x="1611" y="104"/>
                </a:lnTo>
                <a:lnTo>
                  <a:pt x="1611" y="109"/>
                </a:lnTo>
                <a:lnTo>
                  <a:pt x="1600" y="120"/>
                </a:lnTo>
                <a:lnTo>
                  <a:pt x="1600" y="125"/>
                </a:lnTo>
                <a:lnTo>
                  <a:pt x="1595" y="125"/>
                </a:lnTo>
                <a:lnTo>
                  <a:pt x="1600" y="125"/>
                </a:lnTo>
                <a:lnTo>
                  <a:pt x="1600" y="130"/>
                </a:lnTo>
                <a:lnTo>
                  <a:pt x="1600" y="125"/>
                </a:lnTo>
                <a:lnTo>
                  <a:pt x="1600" y="130"/>
                </a:lnTo>
                <a:lnTo>
                  <a:pt x="1606" y="130"/>
                </a:lnTo>
                <a:lnTo>
                  <a:pt x="1611" y="130"/>
                </a:lnTo>
                <a:lnTo>
                  <a:pt x="1616" y="125"/>
                </a:lnTo>
                <a:lnTo>
                  <a:pt x="1616" y="120"/>
                </a:lnTo>
                <a:lnTo>
                  <a:pt x="1621" y="120"/>
                </a:lnTo>
                <a:lnTo>
                  <a:pt x="1621" y="109"/>
                </a:lnTo>
                <a:lnTo>
                  <a:pt x="1616" y="109"/>
                </a:lnTo>
                <a:lnTo>
                  <a:pt x="1611" y="109"/>
                </a:lnTo>
                <a:lnTo>
                  <a:pt x="1616" y="104"/>
                </a:lnTo>
                <a:lnTo>
                  <a:pt x="1621" y="104"/>
                </a:lnTo>
                <a:lnTo>
                  <a:pt x="1626" y="99"/>
                </a:lnTo>
                <a:lnTo>
                  <a:pt x="1632" y="99"/>
                </a:lnTo>
                <a:lnTo>
                  <a:pt x="1637" y="94"/>
                </a:lnTo>
                <a:lnTo>
                  <a:pt x="1637" y="83"/>
                </a:lnTo>
                <a:lnTo>
                  <a:pt x="1642" y="89"/>
                </a:lnTo>
                <a:lnTo>
                  <a:pt x="1637" y="83"/>
                </a:lnTo>
                <a:lnTo>
                  <a:pt x="1642" y="83"/>
                </a:lnTo>
                <a:lnTo>
                  <a:pt x="1642" y="78"/>
                </a:lnTo>
                <a:lnTo>
                  <a:pt x="1642" y="73"/>
                </a:lnTo>
                <a:lnTo>
                  <a:pt x="1637" y="73"/>
                </a:lnTo>
                <a:lnTo>
                  <a:pt x="1642" y="73"/>
                </a:lnTo>
                <a:lnTo>
                  <a:pt x="1637" y="73"/>
                </a:lnTo>
                <a:lnTo>
                  <a:pt x="1642" y="68"/>
                </a:lnTo>
                <a:lnTo>
                  <a:pt x="1637" y="68"/>
                </a:lnTo>
                <a:lnTo>
                  <a:pt x="1632" y="68"/>
                </a:lnTo>
                <a:lnTo>
                  <a:pt x="1632" y="63"/>
                </a:lnTo>
                <a:lnTo>
                  <a:pt x="1626" y="68"/>
                </a:lnTo>
                <a:lnTo>
                  <a:pt x="1626" y="63"/>
                </a:lnTo>
                <a:lnTo>
                  <a:pt x="1626" y="68"/>
                </a:lnTo>
                <a:lnTo>
                  <a:pt x="1621" y="63"/>
                </a:lnTo>
                <a:lnTo>
                  <a:pt x="1621" y="68"/>
                </a:lnTo>
                <a:lnTo>
                  <a:pt x="1621" y="63"/>
                </a:lnTo>
                <a:lnTo>
                  <a:pt x="1616" y="63"/>
                </a:lnTo>
                <a:lnTo>
                  <a:pt x="1616" y="68"/>
                </a:lnTo>
                <a:lnTo>
                  <a:pt x="1611" y="68"/>
                </a:lnTo>
                <a:lnTo>
                  <a:pt x="1611" y="63"/>
                </a:lnTo>
                <a:lnTo>
                  <a:pt x="1611" y="68"/>
                </a:lnTo>
                <a:lnTo>
                  <a:pt x="1606" y="68"/>
                </a:lnTo>
                <a:lnTo>
                  <a:pt x="1600" y="68"/>
                </a:lnTo>
                <a:lnTo>
                  <a:pt x="1595" y="73"/>
                </a:lnTo>
                <a:lnTo>
                  <a:pt x="1595" y="68"/>
                </a:lnTo>
                <a:lnTo>
                  <a:pt x="1590" y="68"/>
                </a:lnTo>
                <a:lnTo>
                  <a:pt x="1595" y="63"/>
                </a:lnTo>
                <a:lnTo>
                  <a:pt x="1590" y="63"/>
                </a:lnTo>
                <a:lnTo>
                  <a:pt x="1585" y="63"/>
                </a:lnTo>
                <a:lnTo>
                  <a:pt x="1574" y="68"/>
                </a:lnTo>
                <a:lnTo>
                  <a:pt x="1564" y="68"/>
                </a:lnTo>
                <a:lnTo>
                  <a:pt x="1559" y="73"/>
                </a:lnTo>
                <a:lnTo>
                  <a:pt x="1559" y="78"/>
                </a:lnTo>
                <a:lnTo>
                  <a:pt x="1554" y="83"/>
                </a:lnTo>
                <a:lnTo>
                  <a:pt x="1554" y="89"/>
                </a:lnTo>
                <a:lnTo>
                  <a:pt x="2276" y="2364"/>
                </a:lnTo>
                <a:lnTo>
                  <a:pt x="1642" y="442"/>
                </a:lnTo>
                <a:lnTo>
                  <a:pt x="1637" y="442"/>
                </a:lnTo>
                <a:lnTo>
                  <a:pt x="1632" y="442"/>
                </a:lnTo>
                <a:lnTo>
                  <a:pt x="1626" y="442"/>
                </a:lnTo>
                <a:lnTo>
                  <a:pt x="1616" y="452"/>
                </a:lnTo>
                <a:lnTo>
                  <a:pt x="1616" y="457"/>
                </a:lnTo>
                <a:lnTo>
                  <a:pt x="1611" y="463"/>
                </a:lnTo>
                <a:lnTo>
                  <a:pt x="1611" y="468"/>
                </a:lnTo>
                <a:lnTo>
                  <a:pt x="1616" y="468"/>
                </a:lnTo>
                <a:lnTo>
                  <a:pt x="1616" y="473"/>
                </a:lnTo>
                <a:lnTo>
                  <a:pt x="1621" y="468"/>
                </a:lnTo>
                <a:lnTo>
                  <a:pt x="1621" y="473"/>
                </a:lnTo>
                <a:lnTo>
                  <a:pt x="1626" y="468"/>
                </a:lnTo>
                <a:lnTo>
                  <a:pt x="1626" y="473"/>
                </a:lnTo>
                <a:lnTo>
                  <a:pt x="1632" y="468"/>
                </a:lnTo>
                <a:lnTo>
                  <a:pt x="1637" y="463"/>
                </a:lnTo>
                <a:lnTo>
                  <a:pt x="1637" y="457"/>
                </a:lnTo>
                <a:lnTo>
                  <a:pt x="1642" y="457"/>
                </a:lnTo>
                <a:lnTo>
                  <a:pt x="1642" y="452"/>
                </a:lnTo>
                <a:lnTo>
                  <a:pt x="1642" y="447"/>
                </a:lnTo>
                <a:lnTo>
                  <a:pt x="1642" y="442"/>
                </a:lnTo>
                <a:lnTo>
                  <a:pt x="2276" y="2364"/>
                </a:lnTo>
                <a:lnTo>
                  <a:pt x="1517" y="509"/>
                </a:lnTo>
                <a:lnTo>
                  <a:pt x="1517" y="504"/>
                </a:lnTo>
                <a:lnTo>
                  <a:pt x="1517" y="499"/>
                </a:lnTo>
                <a:lnTo>
                  <a:pt x="1512" y="499"/>
                </a:lnTo>
                <a:lnTo>
                  <a:pt x="1507" y="499"/>
                </a:lnTo>
                <a:lnTo>
                  <a:pt x="1496" y="504"/>
                </a:lnTo>
                <a:lnTo>
                  <a:pt x="1491" y="504"/>
                </a:lnTo>
                <a:lnTo>
                  <a:pt x="1486" y="509"/>
                </a:lnTo>
                <a:lnTo>
                  <a:pt x="1486" y="515"/>
                </a:lnTo>
                <a:lnTo>
                  <a:pt x="1481" y="515"/>
                </a:lnTo>
                <a:lnTo>
                  <a:pt x="1481" y="520"/>
                </a:lnTo>
                <a:lnTo>
                  <a:pt x="1481" y="525"/>
                </a:lnTo>
                <a:lnTo>
                  <a:pt x="1481" y="520"/>
                </a:lnTo>
                <a:lnTo>
                  <a:pt x="1481" y="525"/>
                </a:lnTo>
                <a:lnTo>
                  <a:pt x="1481" y="530"/>
                </a:lnTo>
                <a:lnTo>
                  <a:pt x="1486" y="525"/>
                </a:lnTo>
                <a:lnTo>
                  <a:pt x="1486" y="530"/>
                </a:lnTo>
                <a:lnTo>
                  <a:pt x="1491" y="525"/>
                </a:lnTo>
                <a:lnTo>
                  <a:pt x="1491" y="530"/>
                </a:lnTo>
                <a:lnTo>
                  <a:pt x="1491" y="525"/>
                </a:lnTo>
                <a:lnTo>
                  <a:pt x="1496" y="525"/>
                </a:lnTo>
                <a:lnTo>
                  <a:pt x="1496" y="530"/>
                </a:lnTo>
                <a:lnTo>
                  <a:pt x="1496" y="525"/>
                </a:lnTo>
                <a:lnTo>
                  <a:pt x="1502" y="525"/>
                </a:lnTo>
                <a:lnTo>
                  <a:pt x="1502" y="530"/>
                </a:lnTo>
                <a:lnTo>
                  <a:pt x="1502" y="525"/>
                </a:lnTo>
                <a:lnTo>
                  <a:pt x="1507" y="525"/>
                </a:lnTo>
                <a:lnTo>
                  <a:pt x="1507" y="520"/>
                </a:lnTo>
                <a:lnTo>
                  <a:pt x="1512" y="520"/>
                </a:lnTo>
                <a:lnTo>
                  <a:pt x="1517" y="515"/>
                </a:lnTo>
                <a:lnTo>
                  <a:pt x="1517" y="509"/>
                </a:lnTo>
                <a:lnTo>
                  <a:pt x="2276" y="2364"/>
                </a:lnTo>
                <a:lnTo>
                  <a:pt x="1595" y="400"/>
                </a:lnTo>
                <a:lnTo>
                  <a:pt x="1600" y="400"/>
                </a:lnTo>
                <a:lnTo>
                  <a:pt x="1606" y="400"/>
                </a:lnTo>
                <a:lnTo>
                  <a:pt x="1606" y="395"/>
                </a:lnTo>
                <a:lnTo>
                  <a:pt x="1606" y="390"/>
                </a:lnTo>
                <a:lnTo>
                  <a:pt x="1611" y="390"/>
                </a:lnTo>
                <a:lnTo>
                  <a:pt x="1611" y="385"/>
                </a:lnTo>
                <a:lnTo>
                  <a:pt x="1606" y="385"/>
                </a:lnTo>
                <a:lnTo>
                  <a:pt x="1606" y="379"/>
                </a:lnTo>
                <a:lnTo>
                  <a:pt x="1600" y="379"/>
                </a:lnTo>
                <a:lnTo>
                  <a:pt x="1590" y="385"/>
                </a:lnTo>
                <a:lnTo>
                  <a:pt x="1590" y="390"/>
                </a:lnTo>
                <a:lnTo>
                  <a:pt x="1585" y="390"/>
                </a:lnTo>
                <a:lnTo>
                  <a:pt x="1585" y="395"/>
                </a:lnTo>
                <a:lnTo>
                  <a:pt x="1580" y="400"/>
                </a:lnTo>
                <a:lnTo>
                  <a:pt x="1585" y="400"/>
                </a:lnTo>
                <a:lnTo>
                  <a:pt x="1590" y="400"/>
                </a:lnTo>
                <a:lnTo>
                  <a:pt x="1590" y="405"/>
                </a:lnTo>
                <a:lnTo>
                  <a:pt x="1595" y="400"/>
                </a:lnTo>
                <a:lnTo>
                  <a:pt x="2276" y="2364"/>
                </a:lnTo>
                <a:lnTo>
                  <a:pt x="1522" y="109"/>
                </a:lnTo>
                <a:lnTo>
                  <a:pt x="1522" y="114"/>
                </a:lnTo>
                <a:lnTo>
                  <a:pt x="1528" y="114"/>
                </a:lnTo>
                <a:lnTo>
                  <a:pt x="1528" y="120"/>
                </a:lnTo>
                <a:lnTo>
                  <a:pt x="1533" y="120"/>
                </a:lnTo>
                <a:lnTo>
                  <a:pt x="1538" y="120"/>
                </a:lnTo>
                <a:lnTo>
                  <a:pt x="1548" y="109"/>
                </a:lnTo>
                <a:lnTo>
                  <a:pt x="1548" y="104"/>
                </a:lnTo>
                <a:lnTo>
                  <a:pt x="1548" y="99"/>
                </a:lnTo>
                <a:lnTo>
                  <a:pt x="1543" y="99"/>
                </a:lnTo>
                <a:lnTo>
                  <a:pt x="1538" y="99"/>
                </a:lnTo>
                <a:lnTo>
                  <a:pt x="1533" y="99"/>
                </a:lnTo>
                <a:lnTo>
                  <a:pt x="1533" y="104"/>
                </a:lnTo>
                <a:lnTo>
                  <a:pt x="1528" y="104"/>
                </a:lnTo>
                <a:lnTo>
                  <a:pt x="1528" y="109"/>
                </a:lnTo>
                <a:lnTo>
                  <a:pt x="1522" y="109"/>
                </a:lnTo>
                <a:lnTo>
                  <a:pt x="2276" y="2364"/>
                </a:lnTo>
                <a:lnTo>
                  <a:pt x="1611" y="437"/>
                </a:lnTo>
                <a:lnTo>
                  <a:pt x="1611" y="431"/>
                </a:lnTo>
                <a:lnTo>
                  <a:pt x="1606" y="437"/>
                </a:lnTo>
                <a:lnTo>
                  <a:pt x="1611" y="437"/>
                </a:lnTo>
                <a:lnTo>
                  <a:pt x="2276" y="2364"/>
                </a:lnTo>
                <a:lnTo>
                  <a:pt x="1543" y="546"/>
                </a:lnTo>
                <a:lnTo>
                  <a:pt x="1528" y="546"/>
                </a:lnTo>
                <a:lnTo>
                  <a:pt x="1522" y="556"/>
                </a:lnTo>
                <a:lnTo>
                  <a:pt x="1522" y="561"/>
                </a:lnTo>
                <a:lnTo>
                  <a:pt x="1522" y="566"/>
                </a:lnTo>
                <a:lnTo>
                  <a:pt x="1528" y="561"/>
                </a:lnTo>
                <a:lnTo>
                  <a:pt x="1522" y="566"/>
                </a:lnTo>
                <a:lnTo>
                  <a:pt x="1528" y="566"/>
                </a:lnTo>
                <a:lnTo>
                  <a:pt x="1533" y="566"/>
                </a:lnTo>
                <a:lnTo>
                  <a:pt x="1538" y="561"/>
                </a:lnTo>
                <a:lnTo>
                  <a:pt x="1538" y="556"/>
                </a:lnTo>
                <a:lnTo>
                  <a:pt x="1543" y="556"/>
                </a:lnTo>
                <a:lnTo>
                  <a:pt x="1543" y="546"/>
                </a:lnTo>
                <a:lnTo>
                  <a:pt x="2276" y="2364"/>
                </a:lnTo>
                <a:lnTo>
                  <a:pt x="1377" y="416"/>
                </a:lnTo>
                <a:lnTo>
                  <a:pt x="1382" y="416"/>
                </a:lnTo>
                <a:lnTo>
                  <a:pt x="1387" y="416"/>
                </a:lnTo>
                <a:lnTo>
                  <a:pt x="1387" y="411"/>
                </a:lnTo>
                <a:lnTo>
                  <a:pt x="1382" y="411"/>
                </a:lnTo>
                <a:lnTo>
                  <a:pt x="1377" y="416"/>
                </a:lnTo>
                <a:lnTo>
                  <a:pt x="2276" y="2364"/>
                </a:lnTo>
                <a:lnTo>
                  <a:pt x="1320" y="779"/>
                </a:lnTo>
                <a:lnTo>
                  <a:pt x="1320" y="774"/>
                </a:lnTo>
                <a:lnTo>
                  <a:pt x="1315" y="779"/>
                </a:lnTo>
                <a:lnTo>
                  <a:pt x="1309" y="779"/>
                </a:lnTo>
                <a:lnTo>
                  <a:pt x="1304" y="779"/>
                </a:lnTo>
                <a:lnTo>
                  <a:pt x="1299" y="779"/>
                </a:lnTo>
                <a:lnTo>
                  <a:pt x="1299" y="785"/>
                </a:lnTo>
                <a:lnTo>
                  <a:pt x="1294" y="779"/>
                </a:lnTo>
                <a:lnTo>
                  <a:pt x="1289" y="785"/>
                </a:lnTo>
                <a:lnTo>
                  <a:pt x="1283" y="785"/>
                </a:lnTo>
                <a:lnTo>
                  <a:pt x="1283" y="790"/>
                </a:lnTo>
                <a:lnTo>
                  <a:pt x="1283" y="795"/>
                </a:lnTo>
                <a:lnTo>
                  <a:pt x="1283" y="800"/>
                </a:lnTo>
                <a:lnTo>
                  <a:pt x="1278" y="805"/>
                </a:lnTo>
                <a:lnTo>
                  <a:pt x="1283" y="805"/>
                </a:lnTo>
                <a:lnTo>
                  <a:pt x="1278" y="805"/>
                </a:lnTo>
                <a:lnTo>
                  <a:pt x="1283" y="805"/>
                </a:lnTo>
                <a:lnTo>
                  <a:pt x="1278" y="811"/>
                </a:lnTo>
                <a:lnTo>
                  <a:pt x="1283" y="811"/>
                </a:lnTo>
                <a:lnTo>
                  <a:pt x="1278" y="816"/>
                </a:lnTo>
                <a:lnTo>
                  <a:pt x="1283" y="816"/>
                </a:lnTo>
                <a:lnTo>
                  <a:pt x="1289" y="816"/>
                </a:lnTo>
                <a:lnTo>
                  <a:pt x="1283" y="821"/>
                </a:lnTo>
                <a:lnTo>
                  <a:pt x="1289" y="816"/>
                </a:lnTo>
                <a:lnTo>
                  <a:pt x="1289" y="821"/>
                </a:lnTo>
                <a:lnTo>
                  <a:pt x="1294" y="816"/>
                </a:lnTo>
                <a:lnTo>
                  <a:pt x="1294" y="821"/>
                </a:lnTo>
                <a:lnTo>
                  <a:pt x="1294" y="816"/>
                </a:lnTo>
                <a:lnTo>
                  <a:pt x="1299" y="821"/>
                </a:lnTo>
                <a:lnTo>
                  <a:pt x="1299" y="816"/>
                </a:lnTo>
                <a:lnTo>
                  <a:pt x="1299" y="821"/>
                </a:lnTo>
                <a:lnTo>
                  <a:pt x="1304" y="816"/>
                </a:lnTo>
                <a:lnTo>
                  <a:pt x="1304" y="821"/>
                </a:lnTo>
                <a:lnTo>
                  <a:pt x="1304" y="816"/>
                </a:lnTo>
                <a:lnTo>
                  <a:pt x="1309" y="816"/>
                </a:lnTo>
                <a:lnTo>
                  <a:pt x="1315" y="816"/>
                </a:lnTo>
                <a:lnTo>
                  <a:pt x="1320" y="811"/>
                </a:lnTo>
                <a:lnTo>
                  <a:pt x="1325" y="811"/>
                </a:lnTo>
                <a:lnTo>
                  <a:pt x="1325" y="805"/>
                </a:lnTo>
                <a:lnTo>
                  <a:pt x="1330" y="800"/>
                </a:lnTo>
                <a:lnTo>
                  <a:pt x="1330" y="795"/>
                </a:lnTo>
                <a:lnTo>
                  <a:pt x="1335" y="795"/>
                </a:lnTo>
                <a:lnTo>
                  <a:pt x="1330" y="795"/>
                </a:lnTo>
                <a:lnTo>
                  <a:pt x="1335" y="790"/>
                </a:lnTo>
                <a:lnTo>
                  <a:pt x="1330" y="790"/>
                </a:lnTo>
                <a:lnTo>
                  <a:pt x="1335" y="790"/>
                </a:lnTo>
                <a:lnTo>
                  <a:pt x="1330" y="790"/>
                </a:lnTo>
                <a:lnTo>
                  <a:pt x="1330" y="785"/>
                </a:lnTo>
                <a:lnTo>
                  <a:pt x="1335" y="785"/>
                </a:lnTo>
                <a:lnTo>
                  <a:pt x="1330" y="785"/>
                </a:lnTo>
                <a:lnTo>
                  <a:pt x="1330" y="779"/>
                </a:lnTo>
                <a:lnTo>
                  <a:pt x="1330" y="785"/>
                </a:lnTo>
                <a:lnTo>
                  <a:pt x="1330" y="779"/>
                </a:lnTo>
                <a:lnTo>
                  <a:pt x="1325" y="779"/>
                </a:lnTo>
                <a:lnTo>
                  <a:pt x="1320" y="779"/>
                </a:lnTo>
                <a:lnTo>
                  <a:pt x="2276" y="2364"/>
                </a:lnTo>
                <a:lnTo>
                  <a:pt x="1247" y="821"/>
                </a:lnTo>
                <a:lnTo>
                  <a:pt x="1247" y="816"/>
                </a:lnTo>
                <a:lnTo>
                  <a:pt x="1247" y="811"/>
                </a:lnTo>
                <a:lnTo>
                  <a:pt x="1242" y="811"/>
                </a:lnTo>
                <a:lnTo>
                  <a:pt x="1231" y="816"/>
                </a:lnTo>
                <a:lnTo>
                  <a:pt x="1231" y="811"/>
                </a:lnTo>
                <a:lnTo>
                  <a:pt x="1231" y="816"/>
                </a:lnTo>
                <a:lnTo>
                  <a:pt x="1226" y="816"/>
                </a:lnTo>
                <a:lnTo>
                  <a:pt x="1226" y="821"/>
                </a:lnTo>
                <a:lnTo>
                  <a:pt x="1221" y="821"/>
                </a:lnTo>
                <a:lnTo>
                  <a:pt x="1221" y="826"/>
                </a:lnTo>
                <a:lnTo>
                  <a:pt x="1226" y="831"/>
                </a:lnTo>
                <a:lnTo>
                  <a:pt x="1221" y="831"/>
                </a:lnTo>
                <a:lnTo>
                  <a:pt x="1226" y="831"/>
                </a:lnTo>
                <a:lnTo>
                  <a:pt x="1226" y="837"/>
                </a:lnTo>
                <a:lnTo>
                  <a:pt x="1231" y="831"/>
                </a:lnTo>
                <a:lnTo>
                  <a:pt x="1237" y="831"/>
                </a:lnTo>
                <a:lnTo>
                  <a:pt x="1242" y="826"/>
                </a:lnTo>
                <a:lnTo>
                  <a:pt x="1247" y="826"/>
                </a:lnTo>
                <a:lnTo>
                  <a:pt x="1247" y="821"/>
                </a:lnTo>
                <a:lnTo>
                  <a:pt x="2276" y="2364"/>
                </a:lnTo>
                <a:lnTo>
                  <a:pt x="1257" y="696"/>
                </a:lnTo>
                <a:lnTo>
                  <a:pt x="1252" y="696"/>
                </a:lnTo>
                <a:lnTo>
                  <a:pt x="1247" y="696"/>
                </a:lnTo>
                <a:lnTo>
                  <a:pt x="1247" y="702"/>
                </a:lnTo>
                <a:lnTo>
                  <a:pt x="1247" y="707"/>
                </a:lnTo>
                <a:lnTo>
                  <a:pt x="1242" y="712"/>
                </a:lnTo>
                <a:lnTo>
                  <a:pt x="1247" y="712"/>
                </a:lnTo>
                <a:lnTo>
                  <a:pt x="1242" y="712"/>
                </a:lnTo>
                <a:lnTo>
                  <a:pt x="1247" y="712"/>
                </a:lnTo>
                <a:lnTo>
                  <a:pt x="1242" y="717"/>
                </a:lnTo>
                <a:lnTo>
                  <a:pt x="1242" y="712"/>
                </a:lnTo>
                <a:lnTo>
                  <a:pt x="1242" y="717"/>
                </a:lnTo>
                <a:lnTo>
                  <a:pt x="1247" y="717"/>
                </a:lnTo>
                <a:lnTo>
                  <a:pt x="1242" y="717"/>
                </a:lnTo>
                <a:lnTo>
                  <a:pt x="1247" y="717"/>
                </a:lnTo>
                <a:lnTo>
                  <a:pt x="1247" y="722"/>
                </a:lnTo>
                <a:lnTo>
                  <a:pt x="1247" y="717"/>
                </a:lnTo>
                <a:lnTo>
                  <a:pt x="1247" y="722"/>
                </a:lnTo>
                <a:lnTo>
                  <a:pt x="1252" y="722"/>
                </a:lnTo>
                <a:lnTo>
                  <a:pt x="1257" y="722"/>
                </a:lnTo>
                <a:lnTo>
                  <a:pt x="1263" y="722"/>
                </a:lnTo>
                <a:lnTo>
                  <a:pt x="1268" y="717"/>
                </a:lnTo>
                <a:lnTo>
                  <a:pt x="1273" y="717"/>
                </a:lnTo>
                <a:lnTo>
                  <a:pt x="1273" y="712"/>
                </a:lnTo>
                <a:lnTo>
                  <a:pt x="1278" y="707"/>
                </a:lnTo>
                <a:lnTo>
                  <a:pt x="1278" y="702"/>
                </a:lnTo>
                <a:lnTo>
                  <a:pt x="1278" y="696"/>
                </a:lnTo>
                <a:lnTo>
                  <a:pt x="1273" y="696"/>
                </a:lnTo>
                <a:lnTo>
                  <a:pt x="1273" y="691"/>
                </a:lnTo>
                <a:lnTo>
                  <a:pt x="1273" y="696"/>
                </a:lnTo>
                <a:lnTo>
                  <a:pt x="1268" y="691"/>
                </a:lnTo>
                <a:lnTo>
                  <a:pt x="1268" y="696"/>
                </a:lnTo>
                <a:lnTo>
                  <a:pt x="1268" y="691"/>
                </a:lnTo>
                <a:lnTo>
                  <a:pt x="1268" y="696"/>
                </a:lnTo>
                <a:lnTo>
                  <a:pt x="1263" y="691"/>
                </a:lnTo>
                <a:lnTo>
                  <a:pt x="1263" y="696"/>
                </a:lnTo>
                <a:lnTo>
                  <a:pt x="1257" y="696"/>
                </a:lnTo>
                <a:lnTo>
                  <a:pt x="2276" y="2364"/>
                </a:lnTo>
                <a:lnTo>
                  <a:pt x="1377" y="644"/>
                </a:lnTo>
                <a:lnTo>
                  <a:pt x="1372" y="644"/>
                </a:lnTo>
                <a:lnTo>
                  <a:pt x="1356" y="644"/>
                </a:lnTo>
                <a:lnTo>
                  <a:pt x="1351" y="650"/>
                </a:lnTo>
                <a:lnTo>
                  <a:pt x="1351" y="655"/>
                </a:lnTo>
                <a:lnTo>
                  <a:pt x="1341" y="660"/>
                </a:lnTo>
                <a:lnTo>
                  <a:pt x="1346" y="660"/>
                </a:lnTo>
                <a:lnTo>
                  <a:pt x="1341" y="670"/>
                </a:lnTo>
                <a:lnTo>
                  <a:pt x="1341" y="676"/>
                </a:lnTo>
                <a:lnTo>
                  <a:pt x="1335" y="681"/>
                </a:lnTo>
                <a:lnTo>
                  <a:pt x="1335" y="676"/>
                </a:lnTo>
                <a:lnTo>
                  <a:pt x="1341" y="676"/>
                </a:lnTo>
                <a:lnTo>
                  <a:pt x="1346" y="676"/>
                </a:lnTo>
                <a:lnTo>
                  <a:pt x="1341" y="681"/>
                </a:lnTo>
                <a:lnTo>
                  <a:pt x="1346" y="676"/>
                </a:lnTo>
                <a:lnTo>
                  <a:pt x="1351" y="676"/>
                </a:lnTo>
                <a:lnTo>
                  <a:pt x="1351" y="681"/>
                </a:lnTo>
                <a:lnTo>
                  <a:pt x="1356" y="676"/>
                </a:lnTo>
                <a:lnTo>
                  <a:pt x="1361" y="670"/>
                </a:lnTo>
                <a:lnTo>
                  <a:pt x="1361" y="676"/>
                </a:lnTo>
                <a:lnTo>
                  <a:pt x="1367" y="670"/>
                </a:lnTo>
                <a:lnTo>
                  <a:pt x="1372" y="660"/>
                </a:lnTo>
                <a:lnTo>
                  <a:pt x="1377" y="655"/>
                </a:lnTo>
                <a:lnTo>
                  <a:pt x="1377" y="650"/>
                </a:lnTo>
                <a:lnTo>
                  <a:pt x="1377" y="644"/>
                </a:lnTo>
                <a:lnTo>
                  <a:pt x="2276" y="2364"/>
                </a:lnTo>
                <a:lnTo>
                  <a:pt x="3460" y="1018"/>
                </a:lnTo>
                <a:lnTo>
                  <a:pt x="3403" y="1044"/>
                </a:lnTo>
                <a:lnTo>
                  <a:pt x="3460" y="1024"/>
                </a:lnTo>
                <a:lnTo>
                  <a:pt x="3460" y="1018"/>
                </a:lnTo>
                <a:lnTo>
                  <a:pt x="2276" y="2364"/>
                </a:lnTo>
                <a:lnTo>
                  <a:pt x="1195" y="727"/>
                </a:lnTo>
                <a:lnTo>
                  <a:pt x="1200" y="722"/>
                </a:lnTo>
                <a:lnTo>
                  <a:pt x="1206" y="722"/>
                </a:lnTo>
                <a:lnTo>
                  <a:pt x="1206" y="717"/>
                </a:lnTo>
                <a:lnTo>
                  <a:pt x="1200" y="717"/>
                </a:lnTo>
                <a:lnTo>
                  <a:pt x="1195" y="722"/>
                </a:lnTo>
                <a:lnTo>
                  <a:pt x="1195" y="727"/>
                </a:lnTo>
                <a:lnTo>
                  <a:pt x="2276" y="2364"/>
                </a:lnTo>
                <a:lnTo>
                  <a:pt x="1180" y="561"/>
                </a:lnTo>
                <a:lnTo>
                  <a:pt x="1185" y="561"/>
                </a:lnTo>
                <a:lnTo>
                  <a:pt x="1180" y="566"/>
                </a:lnTo>
                <a:lnTo>
                  <a:pt x="1174" y="577"/>
                </a:lnTo>
                <a:lnTo>
                  <a:pt x="1180" y="572"/>
                </a:lnTo>
                <a:lnTo>
                  <a:pt x="1174" y="577"/>
                </a:lnTo>
                <a:lnTo>
                  <a:pt x="1180" y="577"/>
                </a:lnTo>
                <a:lnTo>
                  <a:pt x="1174" y="577"/>
                </a:lnTo>
                <a:lnTo>
                  <a:pt x="1180" y="577"/>
                </a:lnTo>
                <a:lnTo>
                  <a:pt x="1185" y="577"/>
                </a:lnTo>
                <a:lnTo>
                  <a:pt x="1190" y="577"/>
                </a:lnTo>
                <a:lnTo>
                  <a:pt x="1200" y="566"/>
                </a:lnTo>
                <a:lnTo>
                  <a:pt x="1200" y="561"/>
                </a:lnTo>
                <a:lnTo>
                  <a:pt x="1206" y="561"/>
                </a:lnTo>
                <a:lnTo>
                  <a:pt x="1206" y="556"/>
                </a:lnTo>
                <a:lnTo>
                  <a:pt x="1195" y="556"/>
                </a:lnTo>
                <a:lnTo>
                  <a:pt x="1190" y="556"/>
                </a:lnTo>
                <a:lnTo>
                  <a:pt x="1190" y="561"/>
                </a:lnTo>
                <a:lnTo>
                  <a:pt x="1180" y="561"/>
                </a:lnTo>
                <a:lnTo>
                  <a:pt x="2276" y="2364"/>
                </a:lnTo>
                <a:lnTo>
                  <a:pt x="1174" y="779"/>
                </a:lnTo>
                <a:lnTo>
                  <a:pt x="1159" y="790"/>
                </a:lnTo>
                <a:lnTo>
                  <a:pt x="1164" y="790"/>
                </a:lnTo>
                <a:lnTo>
                  <a:pt x="1154" y="795"/>
                </a:lnTo>
                <a:lnTo>
                  <a:pt x="1143" y="805"/>
                </a:lnTo>
                <a:lnTo>
                  <a:pt x="1138" y="811"/>
                </a:lnTo>
                <a:lnTo>
                  <a:pt x="1143" y="811"/>
                </a:lnTo>
                <a:lnTo>
                  <a:pt x="1138" y="816"/>
                </a:lnTo>
                <a:lnTo>
                  <a:pt x="1143" y="811"/>
                </a:lnTo>
                <a:lnTo>
                  <a:pt x="1143" y="816"/>
                </a:lnTo>
                <a:lnTo>
                  <a:pt x="1143" y="811"/>
                </a:lnTo>
                <a:lnTo>
                  <a:pt x="1148" y="816"/>
                </a:lnTo>
                <a:lnTo>
                  <a:pt x="1148" y="811"/>
                </a:lnTo>
                <a:lnTo>
                  <a:pt x="1164" y="800"/>
                </a:lnTo>
                <a:lnTo>
                  <a:pt x="1164" y="795"/>
                </a:lnTo>
                <a:lnTo>
                  <a:pt x="1169" y="790"/>
                </a:lnTo>
                <a:lnTo>
                  <a:pt x="1174" y="779"/>
                </a:lnTo>
                <a:lnTo>
                  <a:pt x="2276" y="2364"/>
                </a:lnTo>
                <a:lnTo>
                  <a:pt x="1128" y="847"/>
                </a:lnTo>
                <a:lnTo>
                  <a:pt x="1133" y="847"/>
                </a:lnTo>
                <a:lnTo>
                  <a:pt x="1133" y="842"/>
                </a:lnTo>
                <a:lnTo>
                  <a:pt x="1128" y="847"/>
                </a:lnTo>
                <a:lnTo>
                  <a:pt x="2276" y="2364"/>
                </a:lnTo>
                <a:lnTo>
                  <a:pt x="1206" y="826"/>
                </a:lnTo>
                <a:lnTo>
                  <a:pt x="1211" y="826"/>
                </a:lnTo>
                <a:lnTo>
                  <a:pt x="1216" y="821"/>
                </a:lnTo>
                <a:lnTo>
                  <a:pt x="1221" y="821"/>
                </a:lnTo>
                <a:lnTo>
                  <a:pt x="1221" y="816"/>
                </a:lnTo>
                <a:lnTo>
                  <a:pt x="1216" y="811"/>
                </a:lnTo>
                <a:lnTo>
                  <a:pt x="1211" y="811"/>
                </a:lnTo>
                <a:lnTo>
                  <a:pt x="1206" y="816"/>
                </a:lnTo>
                <a:lnTo>
                  <a:pt x="1206" y="821"/>
                </a:lnTo>
                <a:lnTo>
                  <a:pt x="1206" y="826"/>
                </a:lnTo>
                <a:lnTo>
                  <a:pt x="2276" y="2364"/>
                </a:lnTo>
                <a:lnTo>
                  <a:pt x="1138" y="826"/>
                </a:lnTo>
                <a:lnTo>
                  <a:pt x="1138" y="821"/>
                </a:lnTo>
                <a:lnTo>
                  <a:pt x="1128" y="821"/>
                </a:lnTo>
                <a:lnTo>
                  <a:pt x="1122" y="826"/>
                </a:lnTo>
                <a:lnTo>
                  <a:pt x="1117" y="831"/>
                </a:lnTo>
                <a:lnTo>
                  <a:pt x="1122" y="831"/>
                </a:lnTo>
                <a:lnTo>
                  <a:pt x="1117" y="831"/>
                </a:lnTo>
                <a:lnTo>
                  <a:pt x="1122" y="831"/>
                </a:lnTo>
                <a:lnTo>
                  <a:pt x="1128" y="837"/>
                </a:lnTo>
                <a:lnTo>
                  <a:pt x="1128" y="831"/>
                </a:lnTo>
                <a:lnTo>
                  <a:pt x="1133" y="831"/>
                </a:lnTo>
                <a:lnTo>
                  <a:pt x="1138" y="826"/>
                </a:lnTo>
                <a:lnTo>
                  <a:pt x="2276" y="2364"/>
                </a:lnTo>
                <a:lnTo>
                  <a:pt x="1206" y="785"/>
                </a:lnTo>
                <a:lnTo>
                  <a:pt x="1206" y="779"/>
                </a:lnTo>
                <a:lnTo>
                  <a:pt x="1211" y="779"/>
                </a:lnTo>
                <a:lnTo>
                  <a:pt x="1216" y="774"/>
                </a:lnTo>
                <a:lnTo>
                  <a:pt x="1216" y="774"/>
                </a:lnTo>
                <a:lnTo>
                  <a:pt x="1216" y="769"/>
                </a:lnTo>
                <a:lnTo>
                  <a:pt x="1211" y="769"/>
                </a:lnTo>
                <a:lnTo>
                  <a:pt x="1200" y="774"/>
                </a:lnTo>
                <a:lnTo>
                  <a:pt x="1195" y="774"/>
                </a:lnTo>
                <a:lnTo>
                  <a:pt x="1195" y="779"/>
                </a:lnTo>
                <a:lnTo>
                  <a:pt x="1195" y="785"/>
                </a:lnTo>
                <a:lnTo>
                  <a:pt x="1195" y="779"/>
                </a:lnTo>
                <a:lnTo>
                  <a:pt x="1195" y="785"/>
                </a:lnTo>
                <a:lnTo>
                  <a:pt x="1200" y="785"/>
                </a:lnTo>
                <a:lnTo>
                  <a:pt x="1206" y="785"/>
                </a:lnTo>
                <a:lnTo>
                  <a:pt x="2276" y="2364"/>
                </a:lnTo>
                <a:lnTo>
                  <a:pt x="1403" y="463"/>
                </a:lnTo>
                <a:lnTo>
                  <a:pt x="1398" y="463"/>
                </a:lnTo>
                <a:lnTo>
                  <a:pt x="1393" y="463"/>
                </a:lnTo>
                <a:lnTo>
                  <a:pt x="1387" y="468"/>
                </a:lnTo>
                <a:lnTo>
                  <a:pt x="1382" y="468"/>
                </a:lnTo>
                <a:lnTo>
                  <a:pt x="1377" y="473"/>
                </a:lnTo>
                <a:lnTo>
                  <a:pt x="1377" y="478"/>
                </a:lnTo>
                <a:lnTo>
                  <a:pt x="1377" y="483"/>
                </a:lnTo>
                <a:lnTo>
                  <a:pt x="1382" y="478"/>
                </a:lnTo>
                <a:lnTo>
                  <a:pt x="1382" y="483"/>
                </a:lnTo>
                <a:lnTo>
                  <a:pt x="1382" y="478"/>
                </a:lnTo>
                <a:lnTo>
                  <a:pt x="1382" y="483"/>
                </a:lnTo>
                <a:lnTo>
                  <a:pt x="1387" y="478"/>
                </a:lnTo>
                <a:lnTo>
                  <a:pt x="1393" y="478"/>
                </a:lnTo>
                <a:lnTo>
                  <a:pt x="1398" y="473"/>
                </a:lnTo>
                <a:lnTo>
                  <a:pt x="1403" y="468"/>
                </a:lnTo>
                <a:lnTo>
                  <a:pt x="1403" y="463"/>
                </a:lnTo>
                <a:lnTo>
                  <a:pt x="2276" y="2364"/>
                </a:lnTo>
                <a:lnTo>
                  <a:pt x="1242" y="894"/>
                </a:lnTo>
                <a:lnTo>
                  <a:pt x="1237" y="894"/>
                </a:lnTo>
                <a:lnTo>
                  <a:pt x="1237" y="889"/>
                </a:lnTo>
                <a:lnTo>
                  <a:pt x="1231" y="889"/>
                </a:lnTo>
                <a:lnTo>
                  <a:pt x="1216" y="899"/>
                </a:lnTo>
                <a:lnTo>
                  <a:pt x="1211" y="899"/>
                </a:lnTo>
                <a:lnTo>
                  <a:pt x="1211" y="904"/>
                </a:lnTo>
                <a:lnTo>
                  <a:pt x="1206" y="909"/>
                </a:lnTo>
                <a:lnTo>
                  <a:pt x="1206" y="915"/>
                </a:lnTo>
                <a:lnTo>
                  <a:pt x="1206" y="920"/>
                </a:lnTo>
                <a:lnTo>
                  <a:pt x="1211" y="920"/>
                </a:lnTo>
                <a:lnTo>
                  <a:pt x="1216" y="920"/>
                </a:lnTo>
                <a:lnTo>
                  <a:pt x="1221" y="920"/>
                </a:lnTo>
                <a:lnTo>
                  <a:pt x="1226" y="915"/>
                </a:lnTo>
                <a:lnTo>
                  <a:pt x="1231" y="915"/>
                </a:lnTo>
                <a:lnTo>
                  <a:pt x="1231" y="909"/>
                </a:lnTo>
                <a:lnTo>
                  <a:pt x="1237" y="904"/>
                </a:lnTo>
                <a:lnTo>
                  <a:pt x="1242" y="899"/>
                </a:lnTo>
                <a:lnTo>
                  <a:pt x="1242" y="894"/>
                </a:lnTo>
                <a:lnTo>
                  <a:pt x="2276" y="2364"/>
                </a:lnTo>
                <a:lnTo>
                  <a:pt x="1502" y="94"/>
                </a:lnTo>
                <a:lnTo>
                  <a:pt x="1502" y="99"/>
                </a:lnTo>
                <a:lnTo>
                  <a:pt x="1512" y="99"/>
                </a:lnTo>
                <a:lnTo>
                  <a:pt x="1512" y="94"/>
                </a:lnTo>
                <a:lnTo>
                  <a:pt x="1507" y="94"/>
                </a:lnTo>
                <a:lnTo>
                  <a:pt x="1502" y="94"/>
                </a:lnTo>
                <a:lnTo>
                  <a:pt x="2276" y="2364"/>
                </a:lnTo>
                <a:lnTo>
                  <a:pt x="1522" y="156"/>
                </a:lnTo>
                <a:lnTo>
                  <a:pt x="1522" y="161"/>
                </a:lnTo>
                <a:lnTo>
                  <a:pt x="1528" y="156"/>
                </a:lnTo>
                <a:lnTo>
                  <a:pt x="1522" y="156"/>
                </a:lnTo>
                <a:lnTo>
                  <a:pt x="2276" y="2364"/>
                </a:lnTo>
                <a:lnTo>
                  <a:pt x="3346" y="1579"/>
                </a:lnTo>
                <a:lnTo>
                  <a:pt x="3325" y="1507"/>
                </a:lnTo>
                <a:lnTo>
                  <a:pt x="3299" y="1455"/>
                </a:lnTo>
                <a:lnTo>
                  <a:pt x="3304" y="1476"/>
                </a:lnTo>
                <a:lnTo>
                  <a:pt x="3346" y="1579"/>
                </a:lnTo>
                <a:lnTo>
                  <a:pt x="2276" y="2364"/>
                </a:lnTo>
                <a:lnTo>
                  <a:pt x="1491" y="442"/>
                </a:lnTo>
                <a:lnTo>
                  <a:pt x="1486" y="442"/>
                </a:lnTo>
                <a:lnTo>
                  <a:pt x="1486" y="447"/>
                </a:lnTo>
                <a:lnTo>
                  <a:pt x="1491" y="442"/>
                </a:lnTo>
                <a:lnTo>
                  <a:pt x="2276" y="2364"/>
                </a:lnTo>
                <a:lnTo>
                  <a:pt x="1512" y="83"/>
                </a:lnTo>
                <a:lnTo>
                  <a:pt x="1507" y="89"/>
                </a:lnTo>
                <a:lnTo>
                  <a:pt x="1512" y="89"/>
                </a:lnTo>
                <a:lnTo>
                  <a:pt x="1512" y="83"/>
                </a:lnTo>
                <a:lnTo>
                  <a:pt x="2276" y="2364"/>
                </a:lnTo>
                <a:lnTo>
                  <a:pt x="1522" y="166"/>
                </a:lnTo>
                <a:lnTo>
                  <a:pt x="1528" y="166"/>
                </a:lnTo>
                <a:lnTo>
                  <a:pt x="1528" y="161"/>
                </a:lnTo>
                <a:lnTo>
                  <a:pt x="1522" y="161"/>
                </a:lnTo>
                <a:lnTo>
                  <a:pt x="1522" y="166"/>
                </a:lnTo>
                <a:lnTo>
                  <a:pt x="1522" y="161"/>
                </a:lnTo>
                <a:lnTo>
                  <a:pt x="1522" y="166"/>
                </a:lnTo>
                <a:lnTo>
                  <a:pt x="2276" y="2364"/>
                </a:lnTo>
                <a:lnTo>
                  <a:pt x="1522" y="208"/>
                </a:lnTo>
                <a:lnTo>
                  <a:pt x="1522" y="203"/>
                </a:lnTo>
                <a:lnTo>
                  <a:pt x="1528" y="203"/>
                </a:lnTo>
                <a:lnTo>
                  <a:pt x="1533" y="198"/>
                </a:lnTo>
                <a:lnTo>
                  <a:pt x="1538" y="198"/>
                </a:lnTo>
                <a:lnTo>
                  <a:pt x="1538" y="192"/>
                </a:lnTo>
                <a:lnTo>
                  <a:pt x="1543" y="187"/>
                </a:lnTo>
                <a:lnTo>
                  <a:pt x="1543" y="182"/>
                </a:lnTo>
                <a:lnTo>
                  <a:pt x="1543" y="177"/>
                </a:lnTo>
                <a:lnTo>
                  <a:pt x="1538" y="177"/>
                </a:lnTo>
                <a:lnTo>
                  <a:pt x="1533" y="177"/>
                </a:lnTo>
                <a:lnTo>
                  <a:pt x="1517" y="182"/>
                </a:lnTo>
                <a:lnTo>
                  <a:pt x="1517" y="187"/>
                </a:lnTo>
                <a:lnTo>
                  <a:pt x="1512" y="192"/>
                </a:lnTo>
                <a:lnTo>
                  <a:pt x="1512" y="198"/>
                </a:lnTo>
                <a:lnTo>
                  <a:pt x="1507" y="203"/>
                </a:lnTo>
                <a:lnTo>
                  <a:pt x="1512" y="203"/>
                </a:lnTo>
                <a:lnTo>
                  <a:pt x="1507" y="208"/>
                </a:lnTo>
                <a:lnTo>
                  <a:pt x="1512" y="203"/>
                </a:lnTo>
                <a:lnTo>
                  <a:pt x="1512" y="208"/>
                </a:lnTo>
                <a:lnTo>
                  <a:pt x="1517" y="208"/>
                </a:lnTo>
                <a:lnTo>
                  <a:pt x="1522" y="203"/>
                </a:lnTo>
                <a:lnTo>
                  <a:pt x="1522" y="208"/>
                </a:lnTo>
                <a:lnTo>
                  <a:pt x="2276" y="2364"/>
                </a:lnTo>
                <a:lnTo>
                  <a:pt x="1408" y="416"/>
                </a:lnTo>
                <a:lnTo>
                  <a:pt x="1403" y="411"/>
                </a:lnTo>
                <a:lnTo>
                  <a:pt x="1398" y="411"/>
                </a:lnTo>
                <a:lnTo>
                  <a:pt x="1393" y="411"/>
                </a:lnTo>
                <a:lnTo>
                  <a:pt x="1393" y="416"/>
                </a:lnTo>
                <a:lnTo>
                  <a:pt x="1387" y="416"/>
                </a:lnTo>
                <a:lnTo>
                  <a:pt x="1387" y="421"/>
                </a:lnTo>
                <a:lnTo>
                  <a:pt x="1393" y="421"/>
                </a:lnTo>
                <a:lnTo>
                  <a:pt x="1393" y="426"/>
                </a:lnTo>
                <a:lnTo>
                  <a:pt x="1398" y="421"/>
                </a:lnTo>
                <a:lnTo>
                  <a:pt x="1403" y="416"/>
                </a:lnTo>
                <a:lnTo>
                  <a:pt x="1408" y="416"/>
                </a:lnTo>
                <a:lnTo>
                  <a:pt x="2276" y="2364"/>
                </a:lnTo>
                <a:lnTo>
                  <a:pt x="1507" y="104"/>
                </a:lnTo>
                <a:lnTo>
                  <a:pt x="1507" y="109"/>
                </a:lnTo>
                <a:lnTo>
                  <a:pt x="1512" y="109"/>
                </a:lnTo>
                <a:lnTo>
                  <a:pt x="1512" y="114"/>
                </a:lnTo>
                <a:lnTo>
                  <a:pt x="1512" y="109"/>
                </a:lnTo>
                <a:lnTo>
                  <a:pt x="1512" y="114"/>
                </a:lnTo>
                <a:lnTo>
                  <a:pt x="1517" y="109"/>
                </a:lnTo>
                <a:lnTo>
                  <a:pt x="1522" y="104"/>
                </a:lnTo>
                <a:lnTo>
                  <a:pt x="1528" y="104"/>
                </a:lnTo>
                <a:lnTo>
                  <a:pt x="1522" y="99"/>
                </a:lnTo>
                <a:lnTo>
                  <a:pt x="1517" y="99"/>
                </a:lnTo>
                <a:lnTo>
                  <a:pt x="1507" y="104"/>
                </a:lnTo>
                <a:lnTo>
                  <a:pt x="2276" y="2364"/>
                </a:lnTo>
                <a:lnTo>
                  <a:pt x="1439" y="535"/>
                </a:lnTo>
                <a:lnTo>
                  <a:pt x="1439" y="530"/>
                </a:lnTo>
                <a:lnTo>
                  <a:pt x="1434" y="525"/>
                </a:lnTo>
                <a:lnTo>
                  <a:pt x="1429" y="530"/>
                </a:lnTo>
                <a:lnTo>
                  <a:pt x="1434" y="535"/>
                </a:lnTo>
                <a:lnTo>
                  <a:pt x="1439" y="535"/>
                </a:lnTo>
                <a:lnTo>
                  <a:pt x="2276" y="2364"/>
                </a:lnTo>
                <a:lnTo>
                  <a:pt x="1408" y="608"/>
                </a:lnTo>
                <a:lnTo>
                  <a:pt x="1413" y="608"/>
                </a:lnTo>
                <a:lnTo>
                  <a:pt x="1419" y="603"/>
                </a:lnTo>
                <a:lnTo>
                  <a:pt x="1413" y="598"/>
                </a:lnTo>
                <a:lnTo>
                  <a:pt x="1408" y="603"/>
                </a:lnTo>
                <a:lnTo>
                  <a:pt x="1408" y="608"/>
                </a:lnTo>
                <a:lnTo>
                  <a:pt x="2276" y="2364"/>
                </a:lnTo>
                <a:lnTo>
                  <a:pt x="1444" y="385"/>
                </a:lnTo>
                <a:lnTo>
                  <a:pt x="1444" y="390"/>
                </a:lnTo>
                <a:lnTo>
                  <a:pt x="1439" y="385"/>
                </a:lnTo>
                <a:lnTo>
                  <a:pt x="1439" y="390"/>
                </a:lnTo>
                <a:lnTo>
                  <a:pt x="1434" y="390"/>
                </a:lnTo>
                <a:lnTo>
                  <a:pt x="1429" y="390"/>
                </a:lnTo>
                <a:lnTo>
                  <a:pt x="1429" y="395"/>
                </a:lnTo>
                <a:lnTo>
                  <a:pt x="1429" y="400"/>
                </a:lnTo>
                <a:lnTo>
                  <a:pt x="1429" y="405"/>
                </a:lnTo>
                <a:lnTo>
                  <a:pt x="1429" y="411"/>
                </a:lnTo>
                <a:lnTo>
                  <a:pt x="1429" y="405"/>
                </a:lnTo>
                <a:lnTo>
                  <a:pt x="1429" y="411"/>
                </a:lnTo>
                <a:lnTo>
                  <a:pt x="1429" y="416"/>
                </a:lnTo>
                <a:lnTo>
                  <a:pt x="1434" y="411"/>
                </a:lnTo>
                <a:lnTo>
                  <a:pt x="1434" y="416"/>
                </a:lnTo>
                <a:lnTo>
                  <a:pt x="1439" y="416"/>
                </a:lnTo>
                <a:lnTo>
                  <a:pt x="1444" y="416"/>
                </a:lnTo>
                <a:lnTo>
                  <a:pt x="1450" y="411"/>
                </a:lnTo>
                <a:lnTo>
                  <a:pt x="1455" y="411"/>
                </a:lnTo>
                <a:lnTo>
                  <a:pt x="1460" y="405"/>
                </a:lnTo>
                <a:lnTo>
                  <a:pt x="1460" y="400"/>
                </a:lnTo>
                <a:lnTo>
                  <a:pt x="1465" y="400"/>
                </a:lnTo>
                <a:lnTo>
                  <a:pt x="1460" y="395"/>
                </a:lnTo>
                <a:lnTo>
                  <a:pt x="1465" y="395"/>
                </a:lnTo>
                <a:lnTo>
                  <a:pt x="1460" y="395"/>
                </a:lnTo>
                <a:lnTo>
                  <a:pt x="1460" y="390"/>
                </a:lnTo>
                <a:lnTo>
                  <a:pt x="1465" y="390"/>
                </a:lnTo>
                <a:lnTo>
                  <a:pt x="1460" y="390"/>
                </a:lnTo>
                <a:lnTo>
                  <a:pt x="1455" y="390"/>
                </a:lnTo>
                <a:lnTo>
                  <a:pt x="1455" y="385"/>
                </a:lnTo>
                <a:lnTo>
                  <a:pt x="1455" y="390"/>
                </a:lnTo>
                <a:lnTo>
                  <a:pt x="1455" y="385"/>
                </a:lnTo>
                <a:lnTo>
                  <a:pt x="1450" y="385"/>
                </a:lnTo>
                <a:lnTo>
                  <a:pt x="1450" y="390"/>
                </a:lnTo>
                <a:lnTo>
                  <a:pt x="1450" y="385"/>
                </a:lnTo>
                <a:lnTo>
                  <a:pt x="1444" y="385"/>
                </a:lnTo>
                <a:lnTo>
                  <a:pt x="2276" y="2364"/>
                </a:lnTo>
                <a:lnTo>
                  <a:pt x="1444" y="468"/>
                </a:lnTo>
                <a:lnTo>
                  <a:pt x="1434" y="473"/>
                </a:lnTo>
                <a:lnTo>
                  <a:pt x="1434" y="468"/>
                </a:lnTo>
                <a:lnTo>
                  <a:pt x="1429" y="463"/>
                </a:lnTo>
                <a:lnTo>
                  <a:pt x="1424" y="463"/>
                </a:lnTo>
                <a:lnTo>
                  <a:pt x="1419" y="468"/>
                </a:lnTo>
                <a:lnTo>
                  <a:pt x="1413" y="473"/>
                </a:lnTo>
                <a:lnTo>
                  <a:pt x="1408" y="483"/>
                </a:lnTo>
                <a:lnTo>
                  <a:pt x="1413" y="483"/>
                </a:lnTo>
                <a:lnTo>
                  <a:pt x="1408" y="489"/>
                </a:lnTo>
                <a:lnTo>
                  <a:pt x="1413" y="489"/>
                </a:lnTo>
                <a:lnTo>
                  <a:pt x="1419" y="489"/>
                </a:lnTo>
                <a:lnTo>
                  <a:pt x="1424" y="483"/>
                </a:lnTo>
                <a:lnTo>
                  <a:pt x="1429" y="483"/>
                </a:lnTo>
                <a:lnTo>
                  <a:pt x="1429" y="489"/>
                </a:lnTo>
                <a:lnTo>
                  <a:pt x="1434" y="489"/>
                </a:lnTo>
                <a:lnTo>
                  <a:pt x="1429" y="489"/>
                </a:lnTo>
                <a:lnTo>
                  <a:pt x="1434" y="489"/>
                </a:lnTo>
                <a:lnTo>
                  <a:pt x="1439" y="483"/>
                </a:lnTo>
                <a:lnTo>
                  <a:pt x="1444" y="478"/>
                </a:lnTo>
                <a:lnTo>
                  <a:pt x="1444" y="473"/>
                </a:lnTo>
                <a:lnTo>
                  <a:pt x="1444" y="468"/>
                </a:lnTo>
                <a:lnTo>
                  <a:pt x="2276" y="2364"/>
                </a:lnTo>
                <a:lnTo>
                  <a:pt x="1450" y="598"/>
                </a:lnTo>
                <a:lnTo>
                  <a:pt x="1455" y="592"/>
                </a:lnTo>
                <a:lnTo>
                  <a:pt x="1450" y="592"/>
                </a:lnTo>
                <a:lnTo>
                  <a:pt x="1450" y="598"/>
                </a:lnTo>
                <a:lnTo>
                  <a:pt x="2276" y="2364"/>
                </a:lnTo>
                <a:lnTo>
                  <a:pt x="3907" y="286"/>
                </a:lnTo>
                <a:lnTo>
                  <a:pt x="3902" y="286"/>
                </a:lnTo>
                <a:lnTo>
                  <a:pt x="3902" y="291"/>
                </a:lnTo>
                <a:lnTo>
                  <a:pt x="3907" y="291"/>
                </a:lnTo>
                <a:lnTo>
                  <a:pt x="3907" y="286"/>
                </a:lnTo>
                <a:lnTo>
                  <a:pt x="2276" y="2364"/>
                </a:lnTo>
                <a:lnTo>
                  <a:pt x="3876" y="255"/>
                </a:lnTo>
                <a:lnTo>
                  <a:pt x="3871" y="255"/>
                </a:lnTo>
                <a:lnTo>
                  <a:pt x="3865" y="250"/>
                </a:lnTo>
                <a:lnTo>
                  <a:pt x="3860" y="250"/>
                </a:lnTo>
                <a:lnTo>
                  <a:pt x="3845" y="244"/>
                </a:lnTo>
                <a:lnTo>
                  <a:pt x="3850" y="250"/>
                </a:lnTo>
                <a:lnTo>
                  <a:pt x="3845" y="255"/>
                </a:lnTo>
                <a:lnTo>
                  <a:pt x="3850" y="255"/>
                </a:lnTo>
                <a:lnTo>
                  <a:pt x="3855" y="255"/>
                </a:lnTo>
                <a:lnTo>
                  <a:pt x="3860" y="255"/>
                </a:lnTo>
                <a:lnTo>
                  <a:pt x="3865" y="255"/>
                </a:lnTo>
                <a:lnTo>
                  <a:pt x="3871" y="255"/>
                </a:lnTo>
                <a:lnTo>
                  <a:pt x="3871" y="260"/>
                </a:lnTo>
                <a:lnTo>
                  <a:pt x="3876" y="255"/>
                </a:lnTo>
                <a:lnTo>
                  <a:pt x="2276" y="2364"/>
                </a:lnTo>
                <a:lnTo>
                  <a:pt x="3793" y="198"/>
                </a:lnTo>
                <a:lnTo>
                  <a:pt x="3793" y="192"/>
                </a:lnTo>
                <a:lnTo>
                  <a:pt x="3788" y="192"/>
                </a:lnTo>
                <a:lnTo>
                  <a:pt x="3782" y="198"/>
                </a:lnTo>
                <a:lnTo>
                  <a:pt x="3782" y="203"/>
                </a:lnTo>
                <a:lnTo>
                  <a:pt x="3782" y="208"/>
                </a:lnTo>
                <a:lnTo>
                  <a:pt x="3788" y="203"/>
                </a:lnTo>
                <a:lnTo>
                  <a:pt x="3793" y="198"/>
                </a:lnTo>
                <a:lnTo>
                  <a:pt x="2276" y="2364"/>
                </a:lnTo>
                <a:lnTo>
                  <a:pt x="3814" y="234"/>
                </a:lnTo>
                <a:lnTo>
                  <a:pt x="3808" y="234"/>
                </a:lnTo>
                <a:lnTo>
                  <a:pt x="3819" y="234"/>
                </a:lnTo>
                <a:lnTo>
                  <a:pt x="3819" y="239"/>
                </a:lnTo>
                <a:lnTo>
                  <a:pt x="3824" y="239"/>
                </a:lnTo>
                <a:lnTo>
                  <a:pt x="3829" y="239"/>
                </a:lnTo>
                <a:lnTo>
                  <a:pt x="3829" y="234"/>
                </a:lnTo>
                <a:lnTo>
                  <a:pt x="3819" y="234"/>
                </a:lnTo>
                <a:lnTo>
                  <a:pt x="3814" y="234"/>
                </a:lnTo>
                <a:lnTo>
                  <a:pt x="2276" y="2364"/>
                </a:lnTo>
                <a:lnTo>
                  <a:pt x="3938" y="317"/>
                </a:lnTo>
                <a:lnTo>
                  <a:pt x="3933" y="317"/>
                </a:lnTo>
                <a:lnTo>
                  <a:pt x="3933" y="322"/>
                </a:lnTo>
                <a:lnTo>
                  <a:pt x="3938" y="317"/>
                </a:lnTo>
                <a:lnTo>
                  <a:pt x="2276" y="2364"/>
                </a:lnTo>
                <a:lnTo>
                  <a:pt x="644" y="0"/>
                </a:lnTo>
                <a:lnTo>
                  <a:pt x="686" y="89"/>
                </a:lnTo>
                <a:lnTo>
                  <a:pt x="717" y="172"/>
                </a:lnTo>
                <a:lnTo>
                  <a:pt x="686" y="78"/>
                </a:lnTo>
                <a:lnTo>
                  <a:pt x="650" y="0"/>
                </a:lnTo>
                <a:lnTo>
                  <a:pt x="644" y="0"/>
                </a:lnTo>
                <a:lnTo>
                  <a:pt x="2276" y="2364"/>
                </a:lnTo>
                <a:lnTo>
                  <a:pt x="738" y="509"/>
                </a:lnTo>
                <a:lnTo>
                  <a:pt x="728" y="452"/>
                </a:lnTo>
                <a:lnTo>
                  <a:pt x="728" y="411"/>
                </a:lnTo>
                <a:lnTo>
                  <a:pt x="712" y="385"/>
                </a:lnTo>
                <a:lnTo>
                  <a:pt x="728" y="447"/>
                </a:lnTo>
                <a:lnTo>
                  <a:pt x="738" y="509"/>
                </a:lnTo>
                <a:lnTo>
                  <a:pt x="2276" y="2364"/>
                </a:lnTo>
                <a:lnTo>
                  <a:pt x="5" y="982"/>
                </a:lnTo>
                <a:lnTo>
                  <a:pt x="11" y="982"/>
                </a:lnTo>
                <a:lnTo>
                  <a:pt x="11" y="977"/>
                </a:lnTo>
                <a:lnTo>
                  <a:pt x="0" y="982"/>
                </a:lnTo>
                <a:lnTo>
                  <a:pt x="0" y="987"/>
                </a:lnTo>
                <a:lnTo>
                  <a:pt x="5" y="982"/>
                </a:lnTo>
                <a:lnTo>
                  <a:pt x="2276" y="2364"/>
                </a:lnTo>
                <a:lnTo>
                  <a:pt x="4286" y="2998"/>
                </a:lnTo>
                <a:lnTo>
                  <a:pt x="4281" y="3003"/>
                </a:lnTo>
                <a:lnTo>
                  <a:pt x="4292" y="3003"/>
                </a:lnTo>
                <a:lnTo>
                  <a:pt x="4292" y="2998"/>
                </a:lnTo>
                <a:lnTo>
                  <a:pt x="4286" y="2998"/>
                </a:lnTo>
                <a:lnTo>
                  <a:pt x="2276" y="2364"/>
                </a:lnTo>
                <a:lnTo>
                  <a:pt x="3938" y="286"/>
                </a:lnTo>
                <a:lnTo>
                  <a:pt x="3933" y="286"/>
                </a:lnTo>
                <a:lnTo>
                  <a:pt x="3933" y="291"/>
                </a:lnTo>
                <a:lnTo>
                  <a:pt x="3938" y="291"/>
                </a:lnTo>
                <a:lnTo>
                  <a:pt x="3938" y="286"/>
                </a:lnTo>
                <a:lnTo>
                  <a:pt x="3938" y="291"/>
                </a:lnTo>
                <a:lnTo>
                  <a:pt x="3938" y="286"/>
                </a:lnTo>
                <a:lnTo>
                  <a:pt x="2276" y="2364"/>
                </a:lnTo>
                <a:lnTo>
                  <a:pt x="3985" y="296"/>
                </a:lnTo>
                <a:lnTo>
                  <a:pt x="3990" y="302"/>
                </a:lnTo>
                <a:lnTo>
                  <a:pt x="3990" y="296"/>
                </a:lnTo>
                <a:lnTo>
                  <a:pt x="3985" y="296"/>
                </a:lnTo>
                <a:lnTo>
                  <a:pt x="2276" y="2364"/>
                </a:lnTo>
                <a:lnTo>
                  <a:pt x="4364" y="3018"/>
                </a:lnTo>
                <a:lnTo>
                  <a:pt x="4364" y="3008"/>
                </a:lnTo>
                <a:lnTo>
                  <a:pt x="4359" y="3013"/>
                </a:lnTo>
                <a:lnTo>
                  <a:pt x="4359" y="3018"/>
                </a:lnTo>
                <a:lnTo>
                  <a:pt x="4364" y="3018"/>
                </a:lnTo>
                <a:lnTo>
                  <a:pt x="2276" y="2364"/>
                </a:lnTo>
                <a:lnTo>
                  <a:pt x="4369" y="515"/>
                </a:lnTo>
                <a:lnTo>
                  <a:pt x="4375" y="499"/>
                </a:lnTo>
                <a:lnTo>
                  <a:pt x="4369" y="494"/>
                </a:lnTo>
                <a:lnTo>
                  <a:pt x="4359" y="478"/>
                </a:lnTo>
                <a:lnTo>
                  <a:pt x="4343" y="473"/>
                </a:lnTo>
                <a:lnTo>
                  <a:pt x="4328" y="478"/>
                </a:lnTo>
                <a:lnTo>
                  <a:pt x="4292" y="483"/>
                </a:lnTo>
                <a:lnTo>
                  <a:pt x="4286" y="483"/>
                </a:lnTo>
                <a:lnTo>
                  <a:pt x="4286" y="473"/>
                </a:lnTo>
                <a:lnTo>
                  <a:pt x="4286" y="463"/>
                </a:lnTo>
                <a:lnTo>
                  <a:pt x="4271" y="442"/>
                </a:lnTo>
                <a:lnTo>
                  <a:pt x="4255" y="431"/>
                </a:lnTo>
                <a:lnTo>
                  <a:pt x="4260" y="426"/>
                </a:lnTo>
                <a:lnTo>
                  <a:pt x="4266" y="421"/>
                </a:lnTo>
                <a:lnTo>
                  <a:pt x="4276" y="411"/>
                </a:lnTo>
                <a:lnTo>
                  <a:pt x="4281" y="405"/>
                </a:lnTo>
                <a:lnTo>
                  <a:pt x="4276" y="395"/>
                </a:lnTo>
                <a:lnTo>
                  <a:pt x="4250" y="385"/>
                </a:lnTo>
                <a:lnTo>
                  <a:pt x="4234" y="374"/>
                </a:lnTo>
                <a:lnTo>
                  <a:pt x="4229" y="364"/>
                </a:lnTo>
                <a:lnTo>
                  <a:pt x="4229" y="359"/>
                </a:lnTo>
                <a:lnTo>
                  <a:pt x="4250" y="322"/>
                </a:lnTo>
                <a:lnTo>
                  <a:pt x="4250" y="312"/>
                </a:lnTo>
                <a:lnTo>
                  <a:pt x="4240" y="296"/>
                </a:lnTo>
                <a:lnTo>
                  <a:pt x="4208" y="291"/>
                </a:lnTo>
                <a:lnTo>
                  <a:pt x="4198" y="286"/>
                </a:lnTo>
                <a:lnTo>
                  <a:pt x="4193" y="276"/>
                </a:lnTo>
                <a:lnTo>
                  <a:pt x="4198" y="260"/>
                </a:lnTo>
                <a:lnTo>
                  <a:pt x="4208" y="239"/>
                </a:lnTo>
                <a:lnTo>
                  <a:pt x="4219" y="224"/>
                </a:lnTo>
                <a:lnTo>
                  <a:pt x="4208" y="218"/>
                </a:lnTo>
                <a:lnTo>
                  <a:pt x="4193" y="218"/>
                </a:lnTo>
                <a:lnTo>
                  <a:pt x="4177" y="218"/>
                </a:lnTo>
                <a:lnTo>
                  <a:pt x="4167" y="218"/>
                </a:lnTo>
                <a:lnTo>
                  <a:pt x="4162" y="208"/>
                </a:lnTo>
                <a:lnTo>
                  <a:pt x="4156" y="177"/>
                </a:lnTo>
                <a:lnTo>
                  <a:pt x="4156" y="166"/>
                </a:lnTo>
                <a:lnTo>
                  <a:pt x="4141" y="156"/>
                </a:lnTo>
                <a:lnTo>
                  <a:pt x="4099" y="135"/>
                </a:lnTo>
                <a:lnTo>
                  <a:pt x="4073" y="130"/>
                </a:lnTo>
                <a:lnTo>
                  <a:pt x="4079" y="130"/>
                </a:lnTo>
                <a:lnTo>
                  <a:pt x="4073" y="125"/>
                </a:lnTo>
                <a:lnTo>
                  <a:pt x="4063" y="114"/>
                </a:lnTo>
                <a:lnTo>
                  <a:pt x="4053" y="120"/>
                </a:lnTo>
                <a:lnTo>
                  <a:pt x="4042" y="125"/>
                </a:lnTo>
                <a:lnTo>
                  <a:pt x="4027" y="135"/>
                </a:lnTo>
                <a:lnTo>
                  <a:pt x="4006" y="146"/>
                </a:lnTo>
                <a:lnTo>
                  <a:pt x="3985" y="146"/>
                </a:lnTo>
                <a:lnTo>
                  <a:pt x="3975" y="140"/>
                </a:lnTo>
                <a:lnTo>
                  <a:pt x="3959" y="130"/>
                </a:lnTo>
                <a:lnTo>
                  <a:pt x="3954" y="120"/>
                </a:lnTo>
                <a:lnTo>
                  <a:pt x="3949" y="125"/>
                </a:lnTo>
                <a:lnTo>
                  <a:pt x="3943" y="140"/>
                </a:lnTo>
                <a:lnTo>
                  <a:pt x="3949" y="151"/>
                </a:lnTo>
                <a:lnTo>
                  <a:pt x="3954" y="156"/>
                </a:lnTo>
                <a:lnTo>
                  <a:pt x="3969" y="166"/>
                </a:lnTo>
                <a:lnTo>
                  <a:pt x="3969" y="172"/>
                </a:lnTo>
                <a:lnTo>
                  <a:pt x="3969" y="166"/>
                </a:lnTo>
                <a:lnTo>
                  <a:pt x="3980" y="177"/>
                </a:lnTo>
                <a:lnTo>
                  <a:pt x="3975" y="187"/>
                </a:lnTo>
                <a:lnTo>
                  <a:pt x="3975" y="198"/>
                </a:lnTo>
                <a:lnTo>
                  <a:pt x="3985" y="208"/>
                </a:lnTo>
                <a:lnTo>
                  <a:pt x="4011" y="234"/>
                </a:lnTo>
                <a:lnTo>
                  <a:pt x="4037" y="255"/>
                </a:lnTo>
                <a:lnTo>
                  <a:pt x="4042" y="276"/>
                </a:lnTo>
                <a:lnTo>
                  <a:pt x="4042" y="281"/>
                </a:lnTo>
                <a:lnTo>
                  <a:pt x="4032" y="291"/>
                </a:lnTo>
                <a:lnTo>
                  <a:pt x="3995" y="260"/>
                </a:lnTo>
                <a:lnTo>
                  <a:pt x="3969" y="244"/>
                </a:lnTo>
                <a:lnTo>
                  <a:pt x="3933" y="229"/>
                </a:lnTo>
                <a:lnTo>
                  <a:pt x="3912" y="218"/>
                </a:lnTo>
                <a:lnTo>
                  <a:pt x="3891" y="192"/>
                </a:lnTo>
                <a:lnTo>
                  <a:pt x="3850" y="151"/>
                </a:lnTo>
                <a:lnTo>
                  <a:pt x="3871" y="182"/>
                </a:lnTo>
                <a:lnTo>
                  <a:pt x="3881" y="192"/>
                </a:lnTo>
                <a:lnTo>
                  <a:pt x="3876" y="198"/>
                </a:lnTo>
                <a:lnTo>
                  <a:pt x="3876" y="192"/>
                </a:lnTo>
                <a:lnTo>
                  <a:pt x="3782" y="125"/>
                </a:lnTo>
                <a:lnTo>
                  <a:pt x="3788" y="120"/>
                </a:lnTo>
                <a:lnTo>
                  <a:pt x="3782" y="120"/>
                </a:lnTo>
                <a:lnTo>
                  <a:pt x="3788" y="120"/>
                </a:lnTo>
                <a:lnTo>
                  <a:pt x="3788" y="114"/>
                </a:lnTo>
                <a:lnTo>
                  <a:pt x="3782" y="114"/>
                </a:lnTo>
                <a:lnTo>
                  <a:pt x="3788" y="114"/>
                </a:lnTo>
                <a:lnTo>
                  <a:pt x="3782" y="114"/>
                </a:lnTo>
                <a:lnTo>
                  <a:pt x="3777" y="120"/>
                </a:lnTo>
                <a:lnTo>
                  <a:pt x="3694" y="57"/>
                </a:lnTo>
                <a:lnTo>
                  <a:pt x="3689" y="42"/>
                </a:lnTo>
                <a:lnTo>
                  <a:pt x="3689" y="37"/>
                </a:lnTo>
                <a:lnTo>
                  <a:pt x="3684" y="47"/>
                </a:lnTo>
                <a:lnTo>
                  <a:pt x="3678" y="42"/>
                </a:lnTo>
                <a:lnTo>
                  <a:pt x="3684" y="31"/>
                </a:lnTo>
                <a:lnTo>
                  <a:pt x="3684" y="26"/>
                </a:lnTo>
                <a:lnTo>
                  <a:pt x="3678" y="26"/>
                </a:lnTo>
                <a:lnTo>
                  <a:pt x="3678" y="11"/>
                </a:lnTo>
                <a:lnTo>
                  <a:pt x="3684" y="0"/>
                </a:lnTo>
                <a:lnTo>
                  <a:pt x="2858" y="0"/>
                </a:lnTo>
                <a:lnTo>
                  <a:pt x="2852" y="11"/>
                </a:lnTo>
                <a:lnTo>
                  <a:pt x="2837" y="16"/>
                </a:lnTo>
                <a:lnTo>
                  <a:pt x="2785" y="37"/>
                </a:lnTo>
                <a:lnTo>
                  <a:pt x="2774" y="42"/>
                </a:lnTo>
                <a:lnTo>
                  <a:pt x="2769" y="47"/>
                </a:lnTo>
                <a:lnTo>
                  <a:pt x="2774" y="63"/>
                </a:lnTo>
                <a:lnTo>
                  <a:pt x="2780" y="73"/>
                </a:lnTo>
                <a:lnTo>
                  <a:pt x="2780" y="78"/>
                </a:lnTo>
                <a:lnTo>
                  <a:pt x="2780" y="83"/>
                </a:lnTo>
                <a:lnTo>
                  <a:pt x="2774" y="89"/>
                </a:lnTo>
                <a:lnTo>
                  <a:pt x="2780" y="94"/>
                </a:lnTo>
                <a:lnTo>
                  <a:pt x="2795" y="104"/>
                </a:lnTo>
                <a:lnTo>
                  <a:pt x="2800" y="114"/>
                </a:lnTo>
                <a:lnTo>
                  <a:pt x="2795" y="125"/>
                </a:lnTo>
                <a:lnTo>
                  <a:pt x="2806" y="120"/>
                </a:lnTo>
                <a:lnTo>
                  <a:pt x="2806" y="114"/>
                </a:lnTo>
                <a:lnTo>
                  <a:pt x="2811" y="114"/>
                </a:lnTo>
                <a:lnTo>
                  <a:pt x="2816" y="109"/>
                </a:lnTo>
                <a:lnTo>
                  <a:pt x="2837" y="109"/>
                </a:lnTo>
                <a:lnTo>
                  <a:pt x="2858" y="104"/>
                </a:lnTo>
                <a:lnTo>
                  <a:pt x="2863" y="109"/>
                </a:lnTo>
                <a:lnTo>
                  <a:pt x="2863" y="120"/>
                </a:lnTo>
                <a:lnTo>
                  <a:pt x="2858" y="120"/>
                </a:lnTo>
                <a:lnTo>
                  <a:pt x="2852" y="125"/>
                </a:lnTo>
                <a:lnTo>
                  <a:pt x="2858" y="130"/>
                </a:lnTo>
                <a:lnTo>
                  <a:pt x="2868" y="140"/>
                </a:lnTo>
                <a:lnTo>
                  <a:pt x="2868" y="151"/>
                </a:lnTo>
                <a:lnTo>
                  <a:pt x="2868" y="156"/>
                </a:lnTo>
                <a:lnTo>
                  <a:pt x="2863" y="172"/>
                </a:lnTo>
                <a:lnTo>
                  <a:pt x="2858" y="177"/>
                </a:lnTo>
                <a:lnTo>
                  <a:pt x="2847" y="177"/>
                </a:lnTo>
                <a:lnTo>
                  <a:pt x="2842" y="182"/>
                </a:lnTo>
                <a:lnTo>
                  <a:pt x="2842" y="192"/>
                </a:lnTo>
                <a:lnTo>
                  <a:pt x="2837" y="208"/>
                </a:lnTo>
                <a:lnTo>
                  <a:pt x="2837" y="213"/>
                </a:lnTo>
                <a:lnTo>
                  <a:pt x="2837" y="218"/>
                </a:lnTo>
                <a:lnTo>
                  <a:pt x="2837" y="239"/>
                </a:lnTo>
                <a:lnTo>
                  <a:pt x="2837" y="244"/>
                </a:lnTo>
                <a:lnTo>
                  <a:pt x="2832" y="244"/>
                </a:lnTo>
                <a:lnTo>
                  <a:pt x="2816" y="244"/>
                </a:lnTo>
                <a:lnTo>
                  <a:pt x="2811" y="239"/>
                </a:lnTo>
                <a:lnTo>
                  <a:pt x="2800" y="229"/>
                </a:lnTo>
                <a:lnTo>
                  <a:pt x="2795" y="229"/>
                </a:lnTo>
                <a:lnTo>
                  <a:pt x="2795" y="234"/>
                </a:lnTo>
                <a:lnTo>
                  <a:pt x="2800" y="239"/>
                </a:lnTo>
                <a:lnTo>
                  <a:pt x="2806" y="260"/>
                </a:lnTo>
                <a:lnTo>
                  <a:pt x="2800" y="270"/>
                </a:lnTo>
                <a:lnTo>
                  <a:pt x="2795" y="270"/>
                </a:lnTo>
                <a:lnTo>
                  <a:pt x="2790" y="270"/>
                </a:lnTo>
                <a:lnTo>
                  <a:pt x="2790" y="281"/>
                </a:lnTo>
                <a:lnTo>
                  <a:pt x="2795" y="291"/>
                </a:lnTo>
                <a:lnTo>
                  <a:pt x="2785" y="291"/>
                </a:lnTo>
                <a:lnTo>
                  <a:pt x="2790" y="296"/>
                </a:lnTo>
                <a:lnTo>
                  <a:pt x="2811" y="312"/>
                </a:lnTo>
                <a:lnTo>
                  <a:pt x="2816" y="312"/>
                </a:lnTo>
                <a:lnTo>
                  <a:pt x="2816" y="327"/>
                </a:lnTo>
                <a:lnTo>
                  <a:pt x="2816" y="333"/>
                </a:lnTo>
                <a:lnTo>
                  <a:pt x="2811" y="327"/>
                </a:lnTo>
                <a:lnTo>
                  <a:pt x="2806" y="322"/>
                </a:lnTo>
                <a:lnTo>
                  <a:pt x="2800" y="322"/>
                </a:lnTo>
                <a:lnTo>
                  <a:pt x="2795" y="327"/>
                </a:lnTo>
                <a:lnTo>
                  <a:pt x="2800" y="333"/>
                </a:lnTo>
                <a:lnTo>
                  <a:pt x="2806" y="338"/>
                </a:lnTo>
                <a:lnTo>
                  <a:pt x="2800" y="338"/>
                </a:lnTo>
                <a:lnTo>
                  <a:pt x="2795" y="333"/>
                </a:lnTo>
                <a:lnTo>
                  <a:pt x="2780" y="322"/>
                </a:lnTo>
                <a:lnTo>
                  <a:pt x="2774" y="327"/>
                </a:lnTo>
                <a:lnTo>
                  <a:pt x="2774" y="333"/>
                </a:lnTo>
                <a:lnTo>
                  <a:pt x="2785" y="338"/>
                </a:lnTo>
                <a:lnTo>
                  <a:pt x="2790" y="348"/>
                </a:lnTo>
                <a:lnTo>
                  <a:pt x="2790" y="353"/>
                </a:lnTo>
                <a:lnTo>
                  <a:pt x="2785" y="353"/>
                </a:lnTo>
                <a:lnTo>
                  <a:pt x="2774" y="353"/>
                </a:lnTo>
                <a:lnTo>
                  <a:pt x="2769" y="353"/>
                </a:lnTo>
                <a:lnTo>
                  <a:pt x="2774" y="359"/>
                </a:lnTo>
                <a:lnTo>
                  <a:pt x="2785" y="364"/>
                </a:lnTo>
                <a:lnTo>
                  <a:pt x="2785" y="369"/>
                </a:lnTo>
                <a:lnTo>
                  <a:pt x="2785" y="374"/>
                </a:lnTo>
                <a:lnTo>
                  <a:pt x="2774" y="390"/>
                </a:lnTo>
                <a:lnTo>
                  <a:pt x="2774" y="395"/>
                </a:lnTo>
                <a:lnTo>
                  <a:pt x="2774" y="400"/>
                </a:lnTo>
                <a:lnTo>
                  <a:pt x="2785" y="395"/>
                </a:lnTo>
                <a:lnTo>
                  <a:pt x="2790" y="395"/>
                </a:lnTo>
                <a:lnTo>
                  <a:pt x="2790" y="405"/>
                </a:lnTo>
                <a:lnTo>
                  <a:pt x="2790" y="416"/>
                </a:lnTo>
                <a:lnTo>
                  <a:pt x="2790" y="426"/>
                </a:lnTo>
                <a:lnTo>
                  <a:pt x="2800" y="431"/>
                </a:lnTo>
                <a:lnTo>
                  <a:pt x="2806" y="431"/>
                </a:lnTo>
                <a:lnTo>
                  <a:pt x="2806" y="437"/>
                </a:lnTo>
                <a:lnTo>
                  <a:pt x="2800" y="437"/>
                </a:lnTo>
                <a:lnTo>
                  <a:pt x="2800" y="442"/>
                </a:lnTo>
                <a:lnTo>
                  <a:pt x="2800" y="447"/>
                </a:lnTo>
                <a:lnTo>
                  <a:pt x="2811" y="452"/>
                </a:lnTo>
                <a:lnTo>
                  <a:pt x="2832" y="452"/>
                </a:lnTo>
                <a:lnTo>
                  <a:pt x="2842" y="442"/>
                </a:lnTo>
                <a:lnTo>
                  <a:pt x="2847" y="447"/>
                </a:lnTo>
                <a:lnTo>
                  <a:pt x="2858" y="463"/>
                </a:lnTo>
                <a:lnTo>
                  <a:pt x="2863" y="463"/>
                </a:lnTo>
                <a:lnTo>
                  <a:pt x="2868" y="457"/>
                </a:lnTo>
                <a:lnTo>
                  <a:pt x="2868" y="468"/>
                </a:lnTo>
                <a:lnTo>
                  <a:pt x="2863" y="473"/>
                </a:lnTo>
                <a:lnTo>
                  <a:pt x="2847" y="478"/>
                </a:lnTo>
                <a:lnTo>
                  <a:pt x="2816" y="494"/>
                </a:lnTo>
                <a:lnTo>
                  <a:pt x="2785" y="520"/>
                </a:lnTo>
                <a:lnTo>
                  <a:pt x="2754" y="561"/>
                </a:lnTo>
                <a:lnTo>
                  <a:pt x="2774" y="556"/>
                </a:lnTo>
                <a:lnTo>
                  <a:pt x="2795" y="556"/>
                </a:lnTo>
                <a:lnTo>
                  <a:pt x="2800" y="561"/>
                </a:lnTo>
                <a:lnTo>
                  <a:pt x="2811" y="572"/>
                </a:lnTo>
                <a:lnTo>
                  <a:pt x="2821" y="587"/>
                </a:lnTo>
                <a:lnTo>
                  <a:pt x="2837" y="592"/>
                </a:lnTo>
                <a:lnTo>
                  <a:pt x="2842" y="592"/>
                </a:lnTo>
                <a:lnTo>
                  <a:pt x="2837" y="608"/>
                </a:lnTo>
                <a:lnTo>
                  <a:pt x="2821" y="629"/>
                </a:lnTo>
                <a:lnTo>
                  <a:pt x="2832" y="644"/>
                </a:lnTo>
                <a:lnTo>
                  <a:pt x="2837" y="650"/>
                </a:lnTo>
                <a:lnTo>
                  <a:pt x="2847" y="655"/>
                </a:lnTo>
                <a:lnTo>
                  <a:pt x="2878" y="655"/>
                </a:lnTo>
                <a:lnTo>
                  <a:pt x="2910" y="655"/>
                </a:lnTo>
                <a:lnTo>
                  <a:pt x="2920" y="660"/>
                </a:lnTo>
                <a:lnTo>
                  <a:pt x="2920" y="686"/>
                </a:lnTo>
                <a:lnTo>
                  <a:pt x="2925" y="702"/>
                </a:lnTo>
                <a:lnTo>
                  <a:pt x="2930" y="707"/>
                </a:lnTo>
                <a:lnTo>
                  <a:pt x="2951" y="696"/>
                </a:lnTo>
                <a:lnTo>
                  <a:pt x="2977" y="681"/>
                </a:lnTo>
                <a:lnTo>
                  <a:pt x="2977" y="686"/>
                </a:lnTo>
                <a:lnTo>
                  <a:pt x="2998" y="727"/>
                </a:lnTo>
                <a:lnTo>
                  <a:pt x="3029" y="769"/>
                </a:lnTo>
                <a:lnTo>
                  <a:pt x="3019" y="769"/>
                </a:lnTo>
                <a:lnTo>
                  <a:pt x="3008" y="774"/>
                </a:lnTo>
                <a:lnTo>
                  <a:pt x="3013" y="774"/>
                </a:lnTo>
                <a:lnTo>
                  <a:pt x="3034" y="774"/>
                </a:lnTo>
                <a:lnTo>
                  <a:pt x="3060" y="800"/>
                </a:lnTo>
                <a:lnTo>
                  <a:pt x="3045" y="769"/>
                </a:lnTo>
                <a:lnTo>
                  <a:pt x="3050" y="774"/>
                </a:lnTo>
                <a:lnTo>
                  <a:pt x="3055" y="774"/>
                </a:lnTo>
                <a:lnTo>
                  <a:pt x="3071" y="790"/>
                </a:lnTo>
                <a:lnTo>
                  <a:pt x="3081" y="800"/>
                </a:lnTo>
                <a:lnTo>
                  <a:pt x="3086" y="800"/>
                </a:lnTo>
                <a:lnTo>
                  <a:pt x="3091" y="800"/>
                </a:lnTo>
                <a:lnTo>
                  <a:pt x="3091" y="790"/>
                </a:lnTo>
                <a:lnTo>
                  <a:pt x="3076" y="774"/>
                </a:lnTo>
                <a:lnTo>
                  <a:pt x="3071" y="769"/>
                </a:lnTo>
                <a:lnTo>
                  <a:pt x="3081" y="769"/>
                </a:lnTo>
                <a:lnTo>
                  <a:pt x="3076" y="764"/>
                </a:lnTo>
                <a:lnTo>
                  <a:pt x="3071" y="764"/>
                </a:lnTo>
                <a:lnTo>
                  <a:pt x="3091" y="753"/>
                </a:lnTo>
                <a:lnTo>
                  <a:pt x="3102" y="753"/>
                </a:lnTo>
                <a:lnTo>
                  <a:pt x="3097" y="759"/>
                </a:lnTo>
                <a:lnTo>
                  <a:pt x="3097" y="764"/>
                </a:lnTo>
                <a:lnTo>
                  <a:pt x="3091" y="764"/>
                </a:lnTo>
                <a:lnTo>
                  <a:pt x="3086" y="764"/>
                </a:lnTo>
                <a:lnTo>
                  <a:pt x="3138" y="759"/>
                </a:lnTo>
                <a:lnTo>
                  <a:pt x="3154" y="753"/>
                </a:lnTo>
                <a:lnTo>
                  <a:pt x="3149" y="753"/>
                </a:lnTo>
                <a:lnTo>
                  <a:pt x="3123" y="753"/>
                </a:lnTo>
                <a:lnTo>
                  <a:pt x="3117" y="753"/>
                </a:lnTo>
                <a:lnTo>
                  <a:pt x="3133" y="748"/>
                </a:lnTo>
                <a:lnTo>
                  <a:pt x="3143" y="753"/>
                </a:lnTo>
                <a:lnTo>
                  <a:pt x="3149" y="753"/>
                </a:lnTo>
                <a:lnTo>
                  <a:pt x="3169" y="748"/>
                </a:lnTo>
                <a:lnTo>
                  <a:pt x="3185" y="748"/>
                </a:lnTo>
                <a:lnTo>
                  <a:pt x="3211" y="743"/>
                </a:lnTo>
                <a:lnTo>
                  <a:pt x="3237" y="733"/>
                </a:lnTo>
                <a:lnTo>
                  <a:pt x="3247" y="753"/>
                </a:lnTo>
                <a:lnTo>
                  <a:pt x="3263" y="764"/>
                </a:lnTo>
                <a:lnTo>
                  <a:pt x="3284" y="769"/>
                </a:lnTo>
                <a:lnTo>
                  <a:pt x="3310" y="769"/>
                </a:lnTo>
                <a:lnTo>
                  <a:pt x="3330" y="785"/>
                </a:lnTo>
                <a:lnTo>
                  <a:pt x="3320" y="811"/>
                </a:lnTo>
                <a:lnTo>
                  <a:pt x="3320" y="821"/>
                </a:lnTo>
                <a:lnTo>
                  <a:pt x="3330" y="831"/>
                </a:lnTo>
                <a:lnTo>
                  <a:pt x="3341" y="837"/>
                </a:lnTo>
                <a:lnTo>
                  <a:pt x="3351" y="847"/>
                </a:lnTo>
                <a:lnTo>
                  <a:pt x="3362" y="868"/>
                </a:lnTo>
                <a:lnTo>
                  <a:pt x="3367" y="894"/>
                </a:lnTo>
                <a:lnTo>
                  <a:pt x="3367" y="904"/>
                </a:lnTo>
                <a:lnTo>
                  <a:pt x="3377" y="909"/>
                </a:lnTo>
                <a:lnTo>
                  <a:pt x="3398" y="909"/>
                </a:lnTo>
                <a:lnTo>
                  <a:pt x="3403" y="935"/>
                </a:lnTo>
                <a:lnTo>
                  <a:pt x="3403" y="956"/>
                </a:lnTo>
                <a:lnTo>
                  <a:pt x="3393" y="972"/>
                </a:lnTo>
                <a:lnTo>
                  <a:pt x="3382" y="961"/>
                </a:lnTo>
                <a:lnTo>
                  <a:pt x="3377" y="951"/>
                </a:lnTo>
                <a:lnTo>
                  <a:pt x="3367" y="956"/>
                </a:lnTo>
                <a:lnTo>
                  <a:pt x="3362" y="972"/>
                </a:lnTo>
                <a:lnTo>
                  <a:pt x="3367" y="992"/>
                </a:lnTo>
                <a:lnTo>
                  <a:pt x="3372" y="1003"/>
                </a:lnTo>
                <a:lnTo>
                  <a:pt x="3372" y="1008"/>
                </a:lnTo>
                <a:lnTo>
                  <a:pt x="3362" y="1008"/>
                </a:lnTo>
                <a:lnTo>
                  <a:pt x="3351" y="1008"/>
                </a:lnTo>
                <a:lnTo>
                  <a:pt x="3346" y="1018"/>
                </a:lnTo>
                <a:lnTo>
                  <a:pt x="3247" y="1034"/>
                </a:lnTo>
                <a:lnTo>
                  <a:pt x="3206" y="1039"/>
                </a:lnTo>
                <a:lnTo>
                  <a:pt x="3185" y="1034"/>
                </a:lnTo>
                <a:lnTo>
                  <a:pt x="3164" y="1029"/>
                </a:lnTo>
                <a:lnTo>
                  <a:pt x="3154" y="1018"/>
                </a:lnTo>
                <a:lnTo>
                  <a:pt x="3159" y="1008"/>
                </a:lnTo>
                <a:lnTo>
                  <a:pt x="3175" y="998"/>
                </a:lnTo>
                <a:lnTo>
                  <a:pt x="3164" y="1003"/>
                </a:lnTo>
                <a:lnTo>
                  <a:pt x="3149" y="1008"/>
                </a:lnTo>
                <a:lnTo>
                  <a:pt x="3143" y="1024"/>
                </a:lnTo>
                <a:lnTo>
                  <a:pt x="3128" y="1018"/>
                </a:lnTo>
                <a:lnTo>
                  <a:pt x="3123" y="946"/>
                </a:lnTo>
                <a:lnTo>
                  <a:pt x="3112" y="894"/>
                </a:lnTo>
                <a:lnTo>
                  <a:pt x="3097" y="847"/>
                </a:lnTo>
                <a:lnTo>
                  <a:pt x="3112" y="904"/>
                </a:lnTo>
                <a:lnTo>
                  <a:pt x="3117" y="966"/>
                </a:lnTo>
                <a:lnTo>
                  <a:pt x="3117" y="1018"/>
                </a:lnTo>
                <a:lnTo>
                  <a:pt x="3097" y="1024"/>
                </a:lnTo>
                <a:lnTo>
                  <a:pt x="3102" y="992"/>
                </a:lnTo>
                <a:lnTo>
                  <a:pt x="3102" y="977"/>
                </a:lnTo>
                <a:lnTo>
                  <a:pt x="3097" y="982"/>
                </a:lnTo>
                <a:lnTo>
                  <a:pt x="3091" y="1013"/>
                </a:lnTo>
                <a:lnTo>
                  <a:pt x="3086" y="1013"/>
                </a:lnTo>
                <a:lnTo>
                  <a:pt x="3102" y="951"/>
                </a:lnTo>
                <a:lnTo>
                  <a:pt x="3102" y="920"/>
                </a:lnTo>
                <a:lnTo>
                  <a:pt x="3097" y="894"/>
                </a:lnTo>
                <a:lnTo>
                  <a:pt x="3081" y="847"/>
                </a:lnTo>
                <a:lnTo>
                  <a:pt x="3071" y="831"/>
                </a:lnTo>
                <a:lnTo>
                  <a:pt x="3060" y="821"/>
                </a:lnTo>
                <a:lnTo>
                  <a:pt x="3050" y="816"/>
                </a:lnTo>
                <a:lnTo>
                  <a:pt x="3060" y="831"/>
                </a:lnTo>
                <a:lnTo>
                  <a:pt x="3076" y="868"/>
                </a:lnTo>
                <a:lnTo>
                  <a:pt x="3086" y="915"/>
                </a:lnTo>
                <a:lnTo>
                  <a:pt x="3091" y="925"/>
                </a:lnTo>
                <a:lnTo>
                  <a:pt x="3086" y="920"/>
                </a:lnTo>
                <a:lnTo>
                  <a:pt x="3071" y="873"/>
                </a:lnTo>
                <a:lnTo>
                  <a:pt x="3081" y="920"/>
                </a:lnTo>
                <a:lnTo>
                  <a:pt x="3081" y="935"/>
                </a:lnTo>
                <a:lnTo>
                  <a:pt x="3076" y="940"/>
                </a:lnTo>
                <a:lnTo>
                  <a:pt x="3071" y="935"/>
                </a:lnTo>
                <a:lnTo>
                  <a:pt x="3065" y="925"/>
                </a:lnTo>
                <a:lnTo>
                  <a:pt x="3060" y="925"/>
                </a:lnTo>
                <a:lnTo>
                  <a:pt x="3065" y="946"/>
                </a:lnTo>
                <a:lnTo>
                  <a:pt x="3071" y="951"/>
                </a:lnTo>
                <a:lnTo>
                  <a:pt x="3076" y="946"/>
                </a:lnTo>
                <a:lnTo>
                  <a:pt x="3081" y="946"/>
                </a:lnTo>
                <a:lnTo>
                  <a:pt x="3081" y="951"/>
                </a:lnTo>
                <a:lnTo>
                  <a:pt x="3076" y="956"/>
                </a:lnTo>
                <a:lnTo>
                  <a:pt x="3076" y="961"/>
                </a:lnTo>
                <a:lnTo>
                  <a:pt x="3081" y="982"/>
                </a:lnTo>
                <a:lnTo>
                  <a:pt x="3076" y="998"/>
                </a:lnTo>
                <a:lnTo>
                  <a:pt x="3065" y="1034"/>
                </a:lnTo>
                <a:lnTo>
                  <a:pt x="3060" y="1029"/>
                </a:lnTo>
                <a:lnTo>
                  <a:pt x="3050" y="1034"/>
                </a:lnTo>
                <a:lnTo>
                  <a:pt x="3045" y="1039"/>
                </a:lnTo>
                <a:lnTo>
                  <a:pt x="3045" y="1044"/>
                </a:lnTo>
                <a:lnTo>
                  <a:pt x="3050" y="1050"/>
                </a:lnTo>
                <a:lnTo>
                  <a:pt x="3039" y="1065"/>
                </a:lnTo>
                <a:lnTo>
                  <a:pt x="3034" y="1086"/>
                </a:lnTo>
                <a:lnTo>
                  <a:pt x="3034" y="1102"/>
                </a:lnTo>
                <a:lnTo>
                  <a:pt x="3045" y="1122"/>
                </a:lnTo>
                <a:lnTo>
                  <a:pt x="3060" y="1128"/>
                </a:lnTo>
                <a:lnTo>
                  <a:pt x="3086" y="1133"/>
                </a:lnTo>
                <a:lnTo>
                  <a:pt x="3149" y="1128"/>
                </a:lnTo>
                <a:lnTo>
                  <a:pt x="3237" y="1107"/>
                </a:lnTo>
                <a:lnTo>
                  <a:pt x="3175" y="1117"/>
                </a:lnTo>
                <a:lnTo>
                  <a:pt x="3143" y="1122"/>
                </a:lnTo>
                <a:lnTo>
                  <a:pt x="3123" y="1117"/>
                </a:lnTo>
                <a:lnTo>
                  <a:pt x="3102" y="1112"/>
                </a:lnTo>
                <a:lnTo>
                  <a:pt x="3117" y="1112"/>
                </a:lnTo>
                <a:lnTo>
                  <a:pt x="3185" y="1107"/>
                </a:lnTo>
                <a:lnTo>
                  <a:pt x="3190" y="1107"/>
                </a:lnTo>
                <a:lnTo>
                  <a:pt x="3195" y="1107"/>
                </a:lnTo>
                <a:lnTo>
                  <a:pt x="3258" y="1096"/>
                </a:lnTo>
                <a:lnTo>
                  <a:pt x="3336" y="1070"/>
                </a:lnTo>
                <a:lnTo>
                  <a:pt x="3356" y="1086"/>
                </a:lnTo>
                <a:lnTo>
                  <a:pt x="3367" y="1096"/>
                </a:lnTo>
                <a:lnTo>
                  <a:pt x="3382" y="1122"/>
                </a:lnTo>
                <a:lnTo>
                  <a:pt x="3388" y="1117"/>
                </a:lnTo>
                <a:lnTo>
                  <a:pt x="3398" y="1122"/>
                </a:lnTo>
                <a:lnTo>
                  <a:pt x="3398" y="1133"/>
                </a:lnTo>
                <a:lnTo>
                  <a:pt x="3403" y="1133"/>
                </a:lnTo>
                <a:lnTo>
                  <a:pt x="3403" y="1122"/>
                </a:lnTo>
                <a:lnTo>
                  <a:pt x="3424" y="1128"/>
                </a:lnTo>
                <a:lnTo>
                  <a:pt x="3429" y="1128"/>
                </a:lnTo>
                <a:lnTo>
                  <a:pt x="3429" y="1122"/>
                </a:lnTo>
                <a:lnTo>
                  <a:pt x="3429" y="1107"/>
                </a:lnTo>
                <a:lnTo>
                  <a:pt x="3414" y="1091"/>
                </a:lnTo>
                <a:lnTo>
                  <a:pt x="3403" y="1081"/>
                </a:lnTo>
                <a:lnTo>
                  <a:pt x="3382" y="1076"/>
                </a:lnTo>
                <a:lnTo>
                  <a:pt x="3367" y="1060"/>
                </a:lnTo>
                <a:lnTo>
                  <a:pt x="3382" y="1055"/>
                </a:lnTo>
                <a:lnTo>
                  <a:pt x="3403" y="1044"/>
                </a:lnTo>
                <a:lnTo>
                  <a:pt x="3388" y="1050"/>
                </a:lnTo>
                <a:lnTo>
                  <a:pt x="3403" y="1029"/>
                </a:lnTo>
                <a:lnTo>
                  <a:pt x="3408" y="1029"/>
                </a:lnTo>
                <a:lnTo>
                  <a:pt x="3414" y="1029"/>
                </a:lnTo>
                <a:lnTo>
                  <a:pt x="3408" y="1029"/>
                </a:lnTo>
                <a:lnTo>
                  <a:pt x="3450" y="1008"/>
                </a:lnTo>
                <a:lnTo>
                  <a:pt x="3408" y="1018"/>
                </a:lnTo>
                <a:lnTo>
                  <a:pt x="3408" y="1013"/>
                </a:lnTo>
                <a:lnTo>
                  <a:pt x="3414" y="987"/>
                </a:lnTo>
                <a:lnTo>
                  <a:pt x="3429" y="961"/>
                </a:lnTo>
                <a:lnTo>
                  <a:pt x="3434" y="951"/>
                </a:lnTo>
                <a:lnTo>
                  <a:pt x="3429" y="946"/>
                </a:lnTo>
                <a:lnTo>
                  <a:pt x="3434" y="946"/>
                </a:lnTo>
                <a:lnTo>
                  <a:pt x="3460" y="992"/>
                </a:lnTo>
                <a:lnTo>
                  <a:pt x="3471" y="1008"/>
                </a:lnTo>
                <a:lnTo>
                  <a:pt x="3471" y="1013"/>
                </a:lnTo>
                <a:lnTo>
                  <a:pt x="3471" y="1018"/>
                </a:lnTo>
                <a:lnTo>
                  <a:pt x="3476" y="1018"/>
                </a:lnTo>
                <a:lnTo>
                  <a:pt x="3476" y="1024"/>
                </a:lnTo>
                <a:lnTo>
                  <a:pt x="3481" y="1034"/>
                </a:lnTo>
                <a:lnTo>
                  <a:pt x="3481" y="1029"/>
                </a:lnTo>
                <a:lnTo>
                  <a:pt x="3481" y="1034"/>
                </a:lnTo>
                <a:lnTo>
                  <a:pt x="3481" y="1029"/>
                </a:lnTo>
                <a:lnTo>
                  <a:pt x="3465" y="977"/>
                </a:lnTo>
                <a:lnTo>
                  <a:pt x="3460" y="982"/>
                </a:lnTo>
                <a:lnTo>
                  <a:pt x="3434" y="940"/>
                </a:lnTo>
                <a:lnTo>
                  <a:pt x="3434" y="915"/>
                </a:lnTo>
                <a:lnTo>
                  <a:pt x="3450" y="935"/>
                </a:lnTo>
                <a:lnTo>
                  <a:pt x="3460" y="925"/>
                </a:lnTo>
                <a:lnTo>
                  <a:pt x="3471" y="935"/>
                </a:lnTo>
                <a:lnTo>
                  <a:pt x="3476" y="940"/>
                </a:lnTo>
                <a:lnTo>
                  <a:pt x="3476" y="920"/>
                </a:lnTo>
                <a:lnTo>
                  <a:pt x="3471" y="852"/>
                </a:lnTo>
                <a:lnTo>
                  <a:pt x="3465" y="831"/>
                </a:lnTo>
                <a:lnTo>
                  <a:pt x="3450" y="790"/>
                </a:lnTo>
                <a:lnTo>
                  <a:pt x="3439" y="774"/>
                </a:lnTo>
                <a:lnTo>
                  <a:pt x="3424" y="769"/>
                </a:lnTo>
                <a:lnTo>
                  <a:pt x="3403" y="764"/>
                </a:lnTo>
                <a:lnTo>
                  <a:pt x="3398" y="759"/>
                </a:lnTo>
                <a:lnTo>
                  <a:pt x="3398" y="753"/>
                </a:lnTo>
                <a:lnTo>
                  <a:pt x="3408" y="753"/>
                </a:lnTo>
                <a:lnTo>
                  <a:pt x="3429" y="753"/>
                </a:lnTo>
                <a:lnTo>
                  <a:pt x="3450" y="774"/>
                </a:lnTo>
                <a:lnTo>
                  <a:pt x="3471" y="795"/>
                </a:lnTo>
                <a:lnTo>
                  <a:pt x="3476" y="821"/>
                </a:lnTo>
                <a:lnTo>
                  <a:pt x="3486" y="837"/>
                </a:lnTo>
                <a:lnTo>
                  <a:pt x="3476" y="805"/>
                </a:lnTo>
                <a:lnTo>
                  <a:pt x="3476" y="790"/>
                </a:lnTo>
                <a:lnTo>
                  <a:pt x="3481" y="800"/>
                </a:lnTo>
                <a:lnTo>
                  <a:pt x="3486" y="805"/>
                </a:lnTo>
                <a:lnTo>
                  <a:pt x="3491" y="811"/>
                </a:lnTo>
                <a:lnTo>
                  <a:pt x="3507" y="800"/>
                </a:lnTo>
                <a:lnTo>
                  <a:pt x="3512" y="805"/>
                </a:lnTo>
                <a:lnTo>
                  <a:pt x="3507" y="847"/>
                </a:lnTo>
                <a:lnTo>
                  <a:pt x="3507" y="899"/>
                </a:lnTo>
                <a:lnTo>
                  <a:pt x="3512" y="925"/>
                </a:lnTo>
                <a:lnTo>
                  <a:pt x="3523" y="935"/>
                </a:lnTo>
                <a:lnTo>
                  <a:pt x="3533" y="935"/>
                </a:lnTo>
                <a:lnTo>
                  <a:pt x="3538" y="925"/>
                </a:lnTo>
                <a:lnTo>
                  <a:pt x="3538" y="915"/>
                </a:lnTo>
                <a:lnTo>
                  <a:pt x="3528" y="909"/>
                </a:lnTo>
                <a:lnTo>
                  <a:pt x="3517" y="909"/>
                </a:lnTo>
                <a:lnTo>
                  <a:pt x="3517" y="904"/>
                </a:lnTo>
                <a:lnTo>
                  <a:pt x="3517" y="894"/>
                </a:lnTo>
                <a:lnTo>
                  <a:pt x="3533" y="868"/>
                </a:lnTo>
                <a:lnTo>
                  <a:pt x="3543" y="857"/>
                </a:lnTo>
                <a:lnTo>
                  <a:pt x="3549" y="857"/>
                </a:lnTo>
                <a:lnTo>
                  <a:pt x="3554" y="868"/>
                </a:lnTo>
                <a:lnTo>
                  <a:pt x="3554" y="894"/>
                </a:lnTo>
                <a:lnTo>
                  <a:pt x="3554" y="951"/>
                </a:lnTo>
                <a:lnTo>
                  <a:pt x="3564" y="982"/>
                </a:lnTo>
                <a:lnTo>
                  <a:pt x="3575" y="1003"/>
                </a:lnTo>
                <a:lnTo>
                  <a:pt x="3585" y="1013"/>
                </a:lnTo>
                <a:lnTo>
                  <a:pt x="3569" y="987"/>
                </a:lnTo>
                <a:lnTo>
                  <a:pt x="3569" y="977"/>
                </a:lnTo>
                <a:lnTo>
                  <a:pt x="3590" y="992"/>
                </a:lnTo>
                <a:lnTo>
                  <a:pt x="3606" y="1018"/>
                </a:lnTo>
                <a:lnTo>
                  <a:pt x="3616" y="1044"/>
                </a:lnTo>
                <a:lnTo>
                  <a:pt x="3627" y="1096"/>
                </a:lnTo>
                <a:lnTo>
                  <a:pt x="3627" y="1128"/>
                </a:lnTo>
                <a:lnTo>
                  <a:pt x="3621" y="1128"/>
                </a:lnTo>
                <a:lnTo>
                  <a:pt x="3621" y="1112"/>
                </a:lnTo>
                <a:lnTo>
                  <a:pt x="3611" y="1076"/>
                </a:lnTo>
                <a:lnTo>
                  <a:pt x="3606" y="1055"/>
                </a:lnTo>
                <a:lnTo>
                  <a:pt x="3590" y="1039"/>
                </a:lnTo>
                <a:lnTo>
                  <a:pt x="3575" y="1018"/>
                </a:lnTo>
                <a:lnTo>
                  <a:pt x="3554" y="961"/>
                </a:lnTo>
                <a:lnTo>
                  <a:pt x="3549" y="951"/>
                </a:lnTo>
                <a:lnTo>
                  <a:pt x="3543" y="966"/>
                </a:lnTo>
                <a:lnTo>
                  <a:pt x="3543" y="998"/>
                </a:lnTo>
                <a:lnTo>
                  <a:pt x="3538" y="1024"/>
                </a:lnTo>
                <a:lnTo>
                  <a:pt x="3528" y="1034"/>
                </a:lnTo>
                <a:lnTo>
                  <a:pt x="3528" y="1029"/>
                </a:lnTo>
                <a:lnTo>
                  <a:pt x="3523" y="1013"/>
                </a:lnTo>
                <a:lnTo>
                  <a:pt x="3512" y="1003"/>
                </a:lnTo>
                <a:lnTo>
                  <a:pt x="3502" y="998"/>
                </a:lnTo>
                <a:lnTo>
                  <a:pt x="3491" y="1003"/>
                </a:lnTo>
                <a:lnTo>
                  <a:pt x="3491" y="1008"/>
                </a:lnTo>
                <a:lnTo>
                  <a:pt x="3497" y="1008"/>
                </a:lnTo>
                <a:lnTo>
                  <a:pt x="3491" y="1024"/>
                </a:lnTo>
                <a:lnTo>
                  <a:pt x="3497" y="1029"/>
                </a:lnTo>
                <a:lnTo>
                  <a:pt x="3502" y="1018"/>
                </a:lnTo>
                <a:lnTo>
                  <a:pt x="3502" y="1024"/>
                </a:lnTo>
                <a:lnTo>
                  <a:pt x="3502" y="1034"/>
                </a:lnTo>
                <a:lnTo>
                  <a:pt x="3507" y="1034"/>
                </a:lnTo>
                <a:lnTo>
                  <a:pt x="3517" y="1065"/>
                </a:lnTo>
                <a:lnTo>
                  <a:pt x="3507" y="1096"/>
                </a:lnTo>
                <a:lnTo>
                  <a:pt x="3486" y="1039"/>
                </a:lnTo>
                <a:lnTo>
                  <a:pt x="3491" y="1060"/>
                </a:lnTo>
                <a:lnTo>
                  <a:pt x="3486" y="1055"/>
                </a:lnTo>
                <a:lnTo>
                  <a:pt x="3507" y="1107"/>
                </a:lnTo>
                <a:lnTo>
                  <a:pt x="3497" y="1143"/>
                </a:lnTo>
                <a:lnTo>
                  <a:pt x="3491" y="1179"/>
                </a:lnTo>
                <a:lnTo>
                  <a:pt x="3486" y="1185"/>
                </a:lnTo>
                <a:lnTo>
                  <a:pt x="3486" y="1169"/>
                </a:lnTo>
                <a:lnTo>
                  <a:pt x="3481" y="1164"/>
                </a:lnTo>
                <a:lnTo>
                  <a:pt x="3465" y="1242"/>
                </a:lnTo>
                <a:lnTo>
                  <a:pt x="3476" y="1211"/>
                </a:lnTo>
                <a:lnTo>
                  <a:pt x="3481" y="1200"/>
                </a:lnTo>
                <a:lnTo>
                  <a:pt x="3486" y="1205"/>
                </a:lnTo>
                <a:lnTo>
                  <a:pt x="3491" y="1195"/>
                </a:lnTo>
                <a:lnTo>
                  <a:pt x="3491" y="1257"/>
                </a:lnTo>
                <a:lnTo>
                  <a:pt x="3491" y="1273"/>
                </a:lnTo>
                <a:lnTo>
                  <a:pt x="3491" y="1268"/>
                </a:lnTo>
                <a:lnTo>
                  <a:pt x="3497" y="1200"/>
                </a:lnTo>
                <a:lnTo>
                  <a:pt x="3502" y="1164"/>
                </a:lnTo>
                <a:lnTo>
                  <a:pt x="3507" y="1159"/>
                </a:lnTo>
                <a:lnTo>
                  <a:pt x="3512" y="1164"/>
                </a:lnTo>
                <a:lnTo>
                  <a:pt x="3523" y="1174"/>
                </a:lnTo>
                <a:lnTo>
                  <a:pt x="3523" y="1179"/>
                </a:lnTo>
                <a:lnTo>
                  <a:pt x="3523" y="1185"/>
                </a:lnTo>
                <a:lnTo>
                  <a:pt x="3533" y="1257"/>
                </a:lnTo>
                <a:lnTo>
                  <a:pt x="3538" y="1335"/>
                </a:lnTo>
                <a:lnTo>
                  <a:pt x="3533" y="1377"/>
                </a:lnTo>
                <a:lnTo>
                  <a:pt x="3528" y="1434"/>
                </a:lnTo>
                <a:lnTo>
                  <a:pt x="3523" y="1398"/>
                </a:lnTo>
                <a:lnTo>
                  <a:pt x="3523" y="1429"/>
                </a:lnTo>
                <a:lnTo>
                  <a:pt x="3523" y="1439"/>
                </a:lnTo>
                <a:lnTo>
                  <a:pt x="3517" y="1429"/>
                </a:lnTo>
                <a:lnTo>
                  <a:pt x="3507" y="1315"/>
                </a:lnTo>
                <a:lnTo>
                  <a:pt x="3497" y="1237"/>
                </a:lnTo>
                <a:lnTo>
                  <a:pt x="3497" y="1330"/>
                </a:lnTo>
                <a:lnTo>
                  <a:pt x="3512" y="1460"/>
                </a:lnTo>
                <a:lnTo>
                  <a:pt x="3533" y="1616"/>
                </a:lnTo>
                <a:lnTo>
                  <a:pt x="3528" y="1673"/>
                </a:lnTo>
                <a:lnTo>
                  <a:pt x="3528" y="1657"/>
                </a:lnTo>
                <a:lnTo>
                  <a:pt x="3517" y="1626"/>
                </a:lnTo>
                <a:lnTo>
                  <a:pt x="3517" y="1611"/>
                </a:lnTo>
                <a:lnTo>
                  <a:pt x="3523" y="1647"/>
                </a:lnTo>
                <a:lnTo>
                  <a:pt x="3523" y="1663"/>
                </a:lnTo>
                <a:lnTo>
                  <a:pt x="3517" y="1657"/>
                </a:lnTo>
                <a:lnTo>
                  <a:pt x="3512" y="1621"/>
                </a:lnTo>
                <a:lnTo>
                  <a:pt x="3502" y="1564"/>
                </a:lnTo>
                <a:lnTo>
                  <a:pt x="3497" y="1528"/>
                </a:lnTo>
                <a:lnTo>
                  <a:pt x="3497" y="1522"/>
                </a:lnTo>
                <a:lnTo>
                  <a:pt x="3491" y="1528"/>
                </a:lnTo>
                <a:lnTo>
                  <a:pt x="3497" y="1538"/>
                </a:lnTo>
                <a:lnTo>
                  <a:pt x="3486" y="1502"/>
                </a:lnTo>
                <a:lnTo>
                  <a:pt x="3486" y="1491"/>
                </a:lnTo>
                <a:lnTo>
                  <a:pt x="3486" y="1512"/>
                </a:lnTo>
                <a:lnTo>
                  <a:pt x="3497" y="1564"/>
                </a:lnTo>
                <a:lnTo>
                  <a:pt x="3512" y="1621"/>
                </a:lnTo>
                <a:lnTo>
                  <a:pt x="3517" y="1673"/>
                </a:lnTo>
                <a:lnTo>
                  <a:pt x="3512" y="1668"/>
                </a:lnTo>
                <a:lnTo>
                  <a:pt x="3512" y="1652"/>
                </a:lnTo>
                <a:lnTo>
                  <a:pt x="3512" y="1668"/>
                </a:lnTo>
                <a:lnTo>
                  <a:pt x="3507" y="1663"/>
                </a:lnTo>
                <a:lnTo>
                  <a:pt x="3507" y="1652"/>
                </a:lnTo>
                <a:lnTo>
                  <a:pt x="3502" y="1611"/>
                </a:lnTo>
                <a:lnTo>
                  <a:pt x="3491" y="1564"/>
                </a:lnTo>
                <a:lnTo>
                  <a:pt x="3497" y="1585"/>
                </a:lnTo>
                <a:lnTo>
                  <a:pt x="3497" y="1595"/>
                </a:lnTo>
                <a:lnTo>
                  <a:pt x="3491" y="1585"/>
                </a:lnTo>
                <a:lnTo>
                  <a:pt x="3497" y="1621"/>
                </a:lnTo>
                <a:lnTo>
                  <a:pt x="3497" y="1626"/>
                </a:lnTo>
                <a:lnTo>
                  <a:pt x="3502" y="1663"/>
                </a:lnTo>
                <a:lnTo>
                  <a:pt x="3491" y="1657"/>
                </a:lnTo>
                <a:lnTo>
                  <a:pt x="3481" y="1626"/>
                </a:lnTo>
                <a:lnTo>
                  <a:pt x="3465" y="1538"/>
                </a:lnTo>
                <a:lnTo>
                  <a:pt x="3481" y="1631"/>
                </a:lnTo>
                <a:lnTo>
                  <a:pt x="3460" y="1538"/>
                </a:lnTo>
                <a:lnTo>
                  <a:pt x="3465" y="1579"/>
                </a:lnTo>
                <a:lnTo>
                  <a:pt x="3471" y="1595"/>
                </a:lnTo>
                <a:lnTo>
                  <a:pt x="3465" y="1585"/>
                </a:lnTo>
                <a:lnTo>
                  <a:pt x="3471" y="1616"/>
                </a:lnTo>
                <a:lnTo>
                  <a:pt x="3476" y="1657"/>
                </a:lnTo>
                <a:lnTo>
                  <a:pt x="3471" y="1663"/>
                </a:lnTo>
                <a:lnTo>
                  <a:pt x="3465" y="1663"/>
                </a:lnTo>
                <a:lnTo>
                  <a:pt x="3471" y="1673"/>
                </a:lnTo>
                <a:lnTo>
                  <a:pt x="3481" y="1683"/>
                </a:lnTo>
                <a:lnTo>
                  <a:pt x="3486" y="1709"/>
                </a:lnTo>
                <a:lnTo>
                  <a:pt x="3476" y="1720"/>
                </a:lnTo>
                <a:lnTo>
                  <a:pt x="3465" y="1715"/>
                </a:lnTo>
                <a:lnTo>
                  <a:pt x="3424" y="1694"/>
                </a:lnTo>
                <a:lnTo>
                  <a:pt x="3408" y="1689"/>
                </a:lnTo>
                <a:lnTo>
                  <a:pt x="3393" y="1694"/>
                </a:lnTo>
                <a:lnTo>
                  <a:pt x="3372" y="1621"/>
                </a:lnTo>
                <a:lnTo>
                  <a:pt x="3398" y="1605"/>
                </a:lnTo>
                <a:lnTo>
                  <a:pt x="3408" y="1600"/>
                </a:lnTo>
                <a:lnTo>
                  <a:pt x="3398" y="1569"/>
                </a:lnTo>
                <a:lnTo>
                  <a:pt x="3377" y="1590"/>
                </a:lnTo>
                <a:lnTo>
                  <a:pt x="3367" y="1611"/>
                </a:lnTo>
                <a:lnTo>
                  <a:pt x="3294" y="1408"/>
                </a:lnTo>
                <a:lnTo>
                  <a:pt x="3325" y="1486"/>
                </a:lnTo>
                <a:lnTo>
                  <a:pt x="3372" y="1637"/>
                </a:lnTo>
                <a:lnTo>
                  <a:pt x="3377" y="1647"/>
                </a:lnTo>
                <a:lnTo>
                  <a:pt x="3372" y="1652"/>
                </a:lnTo>
                <a:lnTo>
                  <a:pt x="3346" y="1579"/>
                </a:lnTo>
                <a:lnTo>
                  <a:pt x="3362" y="1637"/>
                </a:lnTo>
                <a:lnTo>
                  <a:pt x="3362" y="1652"/>
                </a:lnTo>
                <a:lnTo>
                  <a:pt x="3356" y="1668"/>
                </a:lnTo>
                <a:lnTo>
                  <a:pt x="3351" y="1657"/>
                </a:lnTo>
                <a:lnTo>
                  <a:pt x="3346" y="1657"/>
                </a:lnTo>
                <a:lnTo>
                  <a:pt x="3341" y="1657"/>
                </a:lnTo>
                <a:lnTo>
                  <a:pt x="3330" y="1647"/>
                </a:lnTo>
                <a:lnTo>
                  <a:pt x="3325" y="1642"/>
                </a:lnTo>
                <a:lnTo>
                  <a:pt x="3336" y="1642"/>
                </a:lnTo>
                <a:lnTo>
                  <a:pt x="3341" y="1642"/>
                </a:lnTo>
                <a:lnTo>
                  <a:pt x="3346" y="1637"/>
                </a:lnTo>
                <a:lnTo>
                  <a:pt x="3330" y="1611"/>
                </a:lnTo>
                <a:lnTo>
                  <a:pt x="3320" y="1595"/>
                </a:lnTo>
                <a:lnTo>
                  <a:pt x="3310" y="1590"/>
                </a:lnTo>
                <a:lnTo>
                  <a:pt x="3299" y="1595"/>
                </a:lnTo>
                <a:lnTo>
                  <a:pt x="3315" y="1600"/>
                </a:lnTo>
                <a:lnTo>
                  <a:pt x="3336" y="1626"/>
                </a:lnTo>
                <a:lnTo>
                  <a:pt x="3336" y="1631"/>
                </a:lnTo>
                <a:lnTo>
                  <a:pt x="3325" y="1631"/>
                </a:lnTo>
                <a:lnTo>
                  <a:pt x="3315" y="1626"/>
                </a:lnTo>
                <a:lnTo>
                  <a:pt x="3304" y="1631"/>
                </a:lnTo>
                <a:lnTo>
                  <a:pt x="3299" y="1631"/>
                </a:lnTo>
                <a:lnTo>
                  <a:pt x="3299" y="1637"/>
                </a:lnTo>
                <a:lnTo>
                  <a:pt x="3310" y="1647"/>
                </a:lnTo>
                <a:lnTo>
                  <a:pt x="3330" y="1657"/>
                </a:lnTo>
                <a:lnTo>
                  <a:pt x="3351" y="1678"/>
                </a:lnTo>
                <a:lnTo>
                  <a:pt x="3351" y="1683"/>
                </a:lnTo>
                <a:lnTo>
                  <a:pt x="3351" y="1689"/>
                </a:lnTo>
                <a:lnTo>
                  <a:pt x="3346" y="1704"/>
                </a:lnTo>
                <a:lnTo>
                  <a:pt x="3341" y="1704"/>
                </a:lnTo>
                <a:lnTo>
                  <a:pt x="3330" y="1704"/>
                </a:lnTo>
                <a:lnTo>
                  <a:pt x="3330" y="1709"/>
                </a:lnTo>
                <a:lnTo>
                  <a:pt x="3341" y="1715"/>
                </a:lnTo>
                <a:lnTo>
                  <a:pt x="3320" y="1735"/>
                </a:lnTo>
                <a:lnTo>
                  <a:pt x="3320" y="1746"/>
                </a:lnTo>
                <a:lnTo>
                  <a:pt x="3320" y="1756"/>
                </a:lnTo>
                <a:lnTo>
                  <a:pt x="3320" y="1772"/>
                </a:lnTo>
                <a:lnTo>
                  <a:pt x="3315" y="1782"/>
                </a:lnTo>
                <a:lnTo>
                  <a:pt x="3299" y="1777"/>
                </a:lnTo>
                <a:lnTo>
                  <a:pt x="3289" y="1772"/>
                </a:lnTo>
                <a:lnTo>
                  <a:pt x="3294" y="1808"/>
                </a:lnTo>
                <a:lnTo>
                  <a:pt x="3263" y="1829"/>
                </a:lnTo>
                <a:lnTo>
                  <a:pt x="3258" y="1829"/>
                </a:lnTo>
                <a:lnTo>
                  <a:pt x="3252" y="1813"/>
                </a:lnTo>
                <a:lnTo>
                  <a:pt x="3242" y="1808"/>
                </a:lnTo>
                <a:lnTo>
                  <a:pt x="3232" y="1808"/>
                </a:lnTo>
                <a:lnTo>
                  <a:pt x="3211" y="1824"/>
                </a:lnTo>
                <a:lnTo>
                  <a:pt x="3195" y="1834"/>
                </a:lnTo>
                <a:lnTo>
                  <a:pt x="3190" y="1844"/>
                </a:lnTo>
                <a:lnTo>
                  <a:pt x="3206" y="1855"/>
                </a:lnTo>
                <a:lnTo>
                  <a:pt x="3221" y="1855"/>
                </a:lnTo>
                <a:lnTo>
                  <a:pt x="3237" y="1855"/>
                </a:lnTo>
                <a:lnTo>
                  <a:pt x="3242" y="1865"/>
                </a:lnTo>
                <a:lnTo>
                  <a:pt x="3247" y="1876"/>
                </a:lnTo>
                <a:lnTo>
                  <a:pt x="3252" y="1876"/>
                </a:lnTo>
                <a:lnTo>
                  <a:pt x="3263" y="1860"/>
                </a:lnTo>
                <a:lnTo>
                  <a:pt x="3263" y="1855"/>
                </a:lnTo>
                <a:lnTo>
                  <a:pt x="3263" y="1860"/>
                </a:lnTo>
                <a:lnTo>
                  <a:pt x="3258" y="1870"/>
                </a:lnTo>
                <a:lnTo>
                  <a:pt x="3252" y="1876"/>
                </a:lnTo>
                <a:lnTo>
                  <a:pt x="3252" y="1881"/>
                </a:lnTo>
                <a:lnTo>
                  <a:pt x="3258" y="1891"/>
                </a:lnTo>
                <a:lnTo>
                  <a:pt x="3278" y="1865"/>
                </a:lnTo>
                <a:lnTo>
                  <a:pt x="3268" y="1902"/>
                </a:lnTo>
                <a:lnTo>
                  <a:pt x="3252" y="1922"/>
                </a:lnTo>
                <a:lnTo>
                  <a:pt x="3242" y="1933"/>
                </a:lnTo>
                <a:lnTo>
                  <a:pt x="3258" y="1922"/>
                </a:lnTo>
                <a:lnTo>
                  <a:pt x="3289" y="1902"/>
                </a:lnTo>
                <a:lnTo>
                  <a:pt x="3284" y="1912"/>
                </a:lnTo>
                <a:lnTo>
                  <a:pt x="3278" y="1922"/>
                </a:lnTo>
                <a:lnTo>
                  <a:pt x="3299" y="1891"/>
                </a:lnTo>
                <a:lnTo>
                  <a:pt x="3304" y="1928"/>
                </a:lnTo>
                <a:lnTo>
                  <a:pt x="3304" y="1943"/>
                </a:lnTo>
                <a:lnTo>
                  <a:pt x="3299" y="1943"/>
                </a:lnTo>
                <a:lnTo>
                  <a:pt x="3294" y="1938"/>
                </a:lnTo>
                <a:lnTo>
                  <a:pt x="3289" y="1933"/>
                </a:lnTo>
                <a:lnTo>
                  <a:pt x="3268" y="1938"/>
                </a:lnTo>
                <a:lnTo>
                  <a:pt x="3258" y="1948"/>
                </a:lnTo>
                <a:lnTo>
                  <a:pt x="3252" y="1954"/>
                </a:lnTo>
                <a:lnTo>
                  <a:pt x="3237" y="1995"/>
                </a:lnTo>
                <a:lnTo>
                  <a:pt x="3232" y="2005"/>
                </a:lnTo>
                <a:lnTo>
                  <a:pt x="3232" y="2011"/>
                </a:lnTo>
                <a:lnTo>
                  <a:pt x="3242" y="2011"/>
                </a:lnTo>
                <a:lnTo>
                  <a:pt x="3273" y="1995"/>
                </a:lnTo>
                <a:lnTo>
                  <a:pt x="3273" y="1990"/>
                </a:lnTo>
                <a:lnTo>
                  <a:pt x="3268" y="1990"/>
                </a:lnTo>
                <a:lnTo>
                  <a:pt x="3252" y="1990"/>
                </a:lnTo>
                <a:lnTo>
                  <a:pt x="3263" y="1974"/>
                </a:lnTo>
                <a:lnTo>
                  <a:pt x="3289" y="1985"/>
                </a:lnTo>
                <a:lnTo>
                  <a:pt x="3294" y="1990"/>
                </a:lnTo>
                <a:lnTo>
                  <a:pt x="3289" y="1990"/>
                </a:lnTo>
                <a:lnTo>
                  <a:pt x="3289" y="1995"/>
                </a:lnTo>
                <a:lnTo>
                  <a:pt x="3289" y="2005"/>
                </a:lnTo>
                <a:lnTo>
                  <a:pt x="3284" y="2011"/>
                </a:lnTo>
                <a:lnTo>
                  <a:pt x="3278" y="2021"/>
                </a:lnTo>
                <a:lnTo>
                  <a:pt x="3263" y="2011"/>
                </a:lnTo>
                <a:lnTo>
                  <a:pt x="3258" y="2011"/>
                </a:lnTo>
                <a:lnTo>
                  <a:pt x="3242" y="2016"/>
                </a:lnTo>
                <a:lnTo>
                  <a:pt x="3237" y="2021"/>
                </a:lnTo>
                <a:lnTo>
                  <a:pt x="3247" y="2026"/>
                </a:lnTo>
                <a:lnTo>
                  <a:pt x="3258" y="2031"/>
                </a:lnTo>
                <a:lnTo>
                  <a:pt x="3263" y="2031"/>
                </a:lnTo>
                <a:lnTo>
                  <a:pt x="3263" y="2037"/>
                </a:lnTo>
                <a:lnTo>
                  <a:pt x="3252" y="2052"/>
                </a:lnTo>
                <a:lnTo>
                  <a:pt x="3232" y="2068"/>
                </a:lnTo>
                <a:lnTo>
                  <a:pt x="3221" y="2073"/>
                </a:lnTo>
                <a:lnTo>
                  <a:pt x="3216" y="2073"/>
                </a:lnTo>
                <a:lnTo>
                  <a:pt x="3211" y="2073"/>
                </a:lnTo>
                <a:lnTo>
                  <a:pt x="3211" y="2068"/>
                </a:lnTo>
                <a:lnTo>
                  <a:pt x="3226" y="2057"/>
                </a:lnTo>
                <a:lnTo>
                  <a:pt x="3211" y="2052"/>
                </a:lnTo>
                <a:lnTo>
                  <a:pt x="3180" y="2042"/>
                </a:lnTo>
                <a:lnTo>
                  <a:pt x="3175" y="2042"/>
                </a:lnTo>
                <a:lnTo>
                  <a:pt x="3175" y="2052"/>
                </a:lnTo>
                <a:lnTo>
                  <a:pt x="3169" y="2057"/>
                </a:lnTo>
                <a:lnTo>
                  <a:pt x="3164" y="2057"/>
                </a:lnTo>
                <a:lnTo>
                  <a:pt x="3169" y="2052"/>
                </a:lnTo>
                <a:lnTo>
                  <a:pt x="3164" y="2047"/>
                </a:lnTo>
                <a:lnTo>
                  <a:pt x="3154" y="2052"/>
                </a:lnTo>
                <a:lnTo>
                  <a:pt x="3149" y="2057"/>
                </a:lnTo>
                <a:lnTo>
                  <a:pt x="3149" y="2068"/>
                </a:lnTo>
                <a:lnTo>
                  <a:pt x="3143" y="2068"/>
                </a:lnTo>
                <a:lnTo>
                  <a:pt x="3133" y="2068"/>
                </a:lnTo>
                <a:lnTo>
                  <a:pt x="3128" y="2073"/>
                </a:lnTo>
                <a:lnTo>
                  <a:pt x="3128" y="2078"/>
                </a:lnTo>
                <a:lnTo>
                  <a:pt x="3128" y="2083"/>
                </a:lnTo>
                <a:lnTo>
                  <a:pt x="3133" y="2089"/>
                </a:lnTo>
                <a:lnTo>
                  <a:pt x="3143" y="2089"/>
                </a:lnTo>
                <a:lnTo>
                  <a:pt x="3149" y="2094"/>
                </a:lnTo>
                <a:lnTo>
                  <a:pt x="3149" y="2099"/>
                </a:lnTo>
                <a:lnTo>
                  <a:pt x="3154" y="2109"/>
                </a:lnTo>
                <a:lnTo>
                  <a:pt x="3149" y="2115"/>
                </a:lnTo>
                <a:lnTo>
                  <a:pt x="3143" y="2120"/>
                </a:lnTo>
                <a:lnTo>
                  <a:pt x="3128" y="2120"/>
                </a:lnTo>
                <a:lnTo>
                  <a:pt x="3112" y="2115"/>
                </a:lnTo>
                <a:lnTo>
                  <a:pt x="3117" y="2120"/>
                </a:lnTo>
                <a:lnTo>
                  <a:pt x="3123" y="2130"/>
                </a:lnTo>
                <a:lnTo>
                  <a:pt x="3123" y="2135"/>
                </a:lnTo>
                <a:lnTo>
                  <a:pt x="3112" y="2135"/>
                </a:lnTo>
                <a:lnTo>
                  <a:pt x="3112" y="2146"/>
                </a:lnTo>
                <a:lnTo>
                  <a:pt x="3112" y="2156"/>
                </a:lnTo>
                <a:lnTo>
                  <a:pt x="3107" y="2156"/>
                </a:lnTo>
                <a:lnTo>
                  <a:pt x="3091" y="2161"/>
                </a:lnTo>
                <a:lnTo>
                  <a:pt x="3081" y="2167"/>
                </a:lnTo>
                <a:lnTo>
                  <a:pt x="3086" y="2167"/>
                </a:lnTo>
                <a:lnTo>
                  <a:pt x="3091" y="2172"/>
                </a:lnTo>
                <a:lnTo>
                  <a:pt x="3091" y="2182"/>
                </a:lnTo>
                <a:lnTo>
                  <a:pt x="3091" y="2187"/>
                </a:lnTo>
                <a:lnTo>
                  <a:pt x="3086" y="2192"/>
                </a:lnTo>
                <a:lnTo>
                  <a:pt x="3097" y="2198"/>
                </a:lnTo>
                <a:lnTo>
                  <a:pt x="3102" y="2203"/>
                </a:lnTo>
                <a:lnTo>
                  <a:pt x="3102" y="2208"/>
                </a:lnTo>
                <a:lnTo>
                  <a:pt x="3102" y="2213"/>
                </a:lnTo>
                <a:lnTo>
                  <a:pt x="3107" y="2213"/>
                </a:lnTo>
                <a:lnTo>
                  <a:pt x="3112" y="2213"/>
                </a:lnTo>
                <a:lnTo>
                  <a:pt x="3117" y="2213"/>
                </a:lnTo>
                <a:lnTo>
                  <a:pt x="3117" y="2218"/>
                </a:lnTo>
                <a:lnTo>
                  <a:pt x="3123" y="2224"/>
                </a:lnTo>
                <a:lnTo>
                  <a:pt x="3128" y="2224"/>
                </a:lnTo>
                <a:lnTo>
                  <a:pt x="3138" y="2229"/>
                </a:lnTo>
                <a:lnTo>
                  <a:pt x="3143" y="2229"/>
                </a:lnTo>
                <a:lnTo>
                  <a:pt x="3149" y="2229"/>
                </a:lnTo>
                <a:lnTo>
                  <a:pt x="3154" y="2234"/>
                </a:lnTo>
                <a:lnTo>
                  <a:pt x="3154" y="2239"/>
                </a:lnTo>
                <a:lnTo>
                  <a:pt x="3159" y="2250"/>
                </a:lnTo>
                <a:lnTo>
                  <a:pt x="3169" y="2260"/>
                </a:lnTo>
                <a:lnTo>
                  <a:pt x="3169" y="2265"/>
                </a:lnTo>
                <a:lnTo>
                  <a:pt x="3164" y="2270"/>
                </a:lnTo>
                <a:lnTo>
                  <a:pt x="3164" y="2286"/>
                </a:lnTo>
                <a:lnTo>
                  <a:pt x="3169" y="2291"/>
                </a:lnTo>
                <a:lnTo>
                  <a:pt x="3169" y="2317"/>
                </a:lnTo>
                <a:lnTo>
                  <a:pt x="3175" y="2333"/>
                </a:lnTo>
                <a:lnTo>
                  <a:pt x="3195" y="2380"/>
                </a:lnTo>
                <a:lnTo>
                  <a:pt x="3190" y="2374"/>
                </a:lnTo>
                <a:lnTo>
                  <a:pt x="3185" y="2364"/>
                </a:lnTo>
                <a:lnTo>
                  <a:pt x="3180" y="2359"/>
                </a:lnTo>
                <a:lnTo>
                  <a:pt x="3180" y="2369"/>
                </a:lnTo>
                <a:lnTo>
                  <a:pt x="3185" y="2374"/>
                </a:lnTo>
                <a:lnTo>
                  <a:pt x="3180" y="2385"/>
                </a:lnTo>
                <a:lnTo>
                  <a:pt x="3185" y="2390"/>
                </a:lnTo>
                <a:lnTo>
                  <a:pt x="3190" y="2390"/>
                </a:lnTo>
                <a:lnTo>
                  <a:pt x="3190" y="2395"/>
                </a:lnTo>
                <a:lnTo>
                  <a:pt x="3185" y="2400"/>
                </a:lnTo>
                <a:lnTo>
                  <a:pt x="3180" y="2400"/>
                </a:lnTo>
                <a:lnTo>
                  <a:pt x="3180" y="2390"/>
                </a:lnTo>
                <a:lnTo>
                  <a:pt x="3175" y="2390"/>
                </a:lnTo>
                <a:lnTo>
                  <a:pt x="3169" y="2390"/>
                </a:lnTo>
                <a:lnTo>
                  <a:pt x="3169" y="2400"/>
                </a:lnTo>
                <a:lnTo>
                  <a:pt x="3164" y="2405"/>
                </a:lnTo>
                <a:lnTo>
                  <a:pt x="3175" y="2411"/>
                </a:lnTo>
                <a:lnTo>
                  <a:pt x="3175" y="2416"/>
                </a:lnTo>
                <a:lnTo>
                  <a:pt x="3159" y="2411"/>
                </a:lnTo>
                <a:lnTo>
                  <a:pt x="3138" y="2411"/>
                </a:lnTo>
                <a:lnTo>
                  <a:pt x="3133" y="2411"/>
                </a:lnTo>
                <a:lnTo>
                  <a:pt x="3128" y="2405"/>
                </a:lnTo>
                <a:lnTo>
                  <a:pt x="3107" y="2380"/>
                </a:lnTo>
                <a:lnTo>
                  <a:pt x="3091" y="2364"/>
                </a:lnTo>
                <a:lnTo>
                  <a:pt x="3086" y="2364"/>
                </a:lnTo>
                <a:lnTo>
                  <a:pt x="3086" y="2369"/>
                </a:lnTo>
                <a:lnTo>
                  <a:pt x="3086" y="2380"/>
                </a:lnTo>
                <a:lnTo>
                  <a:pt x="3097" y="2400"/>
                </a:lnTo>
                <a:lnTo>
                  <a:pt x="3128" y="2431"/>
                </a:lnTo>
                <a:lnTo>
                  <a:pt x="3128" y="2437"/>
                </a:lnTo>
                <a:lnTo>
                  <a:pt x="3128" y="2442"/>
                </a:lnTo>
                <a:lnTo>
                  <a:pt x="3128" y="2437"/>
                </a:lnTo>
                <a:lnTo>
                  <a:pt x="3123" y="2431"/>
                </a:lnTo>
                <a:lnTo>
                  <a:pt x="3117" y="2437"/>
                </a:lnTo>
                <a:lnTo>
                  <a:pt x="3117" y="2442"/>
                </a:lnTo>
                <a:lnTo>
                  <a:pt x="3112" y="2437"/>
                </a:lnTo>
                <a:lnTo>
                  <a:pt x="3107" y="2431"/>
                </a:lnTo>
                <a:lnTo>
                  <a:pt x="3102" y="2431"/>
                </a:lnTo>
                <a:lnTo>
                  <a:pt x="3091" y="2431"/>
                </a:lnTo>
                <a:lnTo>
                  <a:pt x="3086" y="2437"/>
                </a:lnTo>
                <a:lnTo>
                  <a:pt x="3081" y="2442"/>
                </a:lnTo>
                <a:lnTo>
                  <a:pt x="3076" y="2447"/>
                </a:lnTo>
                <a:lnTo>
                  <a:pt x="3045" y="2405"/>
                </a:lnTo>
                <a:lnTo>
                  <a:pt x="3034" y="2380"/>
                </a:lnTo>
                <a:lnTo>
                  <a:pt x="3029" y="2364"/>
                </a:lnTo>
                <a:lnTo>
                  <a:pt x="3019" y="2359"/>
                </a:lnTo>
                <a:lnTo>
                  <a:pt x="3013" y="2359"/>
                </a:lnTo>
                <a:lnTo>
                  <a:pt x="3013" y="2364"/>
                </a:lnTo>
                <a:lnTo>
                  <a:pt x="3019" y="2385"/>
                </a:lnTo>
                <a:lnTo>
                  <a:pt x="3045" y="2437"/>
                </a:lnTo>
                <a:lnTo>
                  <a:pt x="3055" y="2457"/>
                </a:lnTo>
                <a:lnTo>
                  <a:pt x="3050" y="2457"/>
                </a:lnTo>
                <a:lnTo>
                  <a:pt x="3045" y="2452"/>
                </a:lnTo>
                <a:lnTo>
                  <a:pt x="3045" y="2463"/>
                </a:lnTo>
                <a:lnTo>
                  <a:pt x="3039" y="2468"/>
                </a:lnTo>
                <a:lnTo>
                  <a:pt x="3039" y="2473"/>
                </a:lnTo>
                <a:lnTo>
                  <a:pt x="3045" y="2473"/>
                </a:lnTo>
                <a:lnTo>
                  <a:pt x="3039" y="2473"/>
                </a:lnTo>
                <a:lnTo>
                  <a:pt x="3039" y="2478"/>
                </a:lnTo>
                <a:lnTo>
                  <a:pt x="3039" y="2483"/>
                </a:lnTo>
                <a:lnTo>
                  <a:pt x="3039" y="2489"/>
                </a:lnTo>
                <a:lnTo>
                  <a:pt x="3039" y="2483"/>
                </a:lnTo>
                <a:lnTo>
                  <a:pt x="3034" y="2478"/>
                </a:lnTo>
                <a:lnTo>
                  <a:pt x="3029" y="2489"/>
                </a:lnTo>
                <a:lnTo>
                  <a:pt x="3034" y="2489"/>
                </a:lnTo>
                <a:lnTo>
                  <a:pt x="3024" y="2489"/>
                </a:lnTo>
                <a:lnTo>
                  <a:pt x="3013" y="2473"/>
                </a:lnTo>
                <a:lnTo>
                  <a:pt x="3008" y="2473"/>
                </a:lnTo>
                <a:lnTo>
                  <a:pt x="3008" y="2478"/>
                </a:lnTo>
                <a:lnTo>
                  <a:pt x="3003" y="2483"/>
                </a:lnTo>
                <a:lnTo>
                  <a:pt x="2998" y="2489"/>
                </a:lnTo>
                <a:lnTo>
                  <a:pt x="2676" y="2489"/>
                </a:lnTo>
                <a:lnTo>
                  <a:pt x="2655" y="2473"/>
                </a:lnTo>
                <a:lnTo>
                  <a:pt x="2660" y="2489"/>
                </a:lnTo>
                <a:lnTo>
                  <a:pt x="2400" y="2483"/>
                </a:lnTo>
                <a:lnTo>
                  <a:pt x="2115" y="2478"/>
                </a:lnTo>
                <a:lnTo>
                  <a:pt x="2037" y="2478"/>
                </a:lnTo>
                <a:lnTo>
                  <a:pt x="1995" y="2447"/>
                </a:lnTo>
                <a:lnTo>
                  <a:pt x="1980" y="2431"/>
                </a:lnTo>
                <a:lnTo>
                  <a:pt x="1990" y="2442"/>
                </a:lnTo>
                <a:lnTo>
                  <a:pt x="2021" y="2473"/>
                </a:lnTo>
                <a:lnTo>
                  <a:pt x="1855" y="2468"/>
                </a:lnTo>
                <a:lnTo>
                  <a:pt x="1595" y="2463"/>
                </a:lnTo>
                <a:lnTo>
                  <a:pt x="1335" y="2463"/>
                </a:lnTo>
                <a:lnTo>
                  <a:pt x="1081" y="2457"/>
                </a:lnTo>
                <a:lnTo>
                  <a:pt x="816" y="2442"/>
                </a:lnTo>
                <a:lnTo>
                  <a:pt x="707" y="2437"/>
                </a:lnTo>
                <a:lnTo>
                  <a:pt x="577" y="2437"/>
                </a:lnTo>
                <a:lnTo>
                  <a:pt x="322" y="2437"/>
                </a:lnTo>
                <a:lnTo>
                  <a:pt x="333" y="2369"/>
                </a:lnTo>
                <a:lnTo>
                  <a:pt x="333" y="2364"/>
                </a:lnTo>
                <a:lnTo>
                  <a:pt x="333" y="2374"/>
                </a:lnTo>
                <a:lnTo>
                  <a:pt x="327" y="2385"/>
                </a:lnTo>
                <a:lnTo>
                  <a:pt x="327" y="2364"/>
                </a:lnTo>
                <a:lnTo>
                  <a:pt x="327" y="2348"/>
                </a:lnTo>
                <a:lnTo>
                  <a:pt x="327" y="2343"/>
                </a:lnTo>
                <a:lnTo>
                  <a:pt x="327" y="2338"/>
                </a:lnTo>
                <a:lnTo>
                  <a:pt x="327" y="2333"/>
                </a:lnTo>
                <a:lnTo>
                  <a:pt x="322" y="2343"/>
                </a:lnTo>
                <a:lnTo>
                  <a:pt x="327" y="2260"/>
                </a:lnTo>
                <a:lnTo>
                  <a:pt x="333" y="2167"/>
                </a:lnTo>
                <a:lnTo>
                  <a:pt x="327" y="2167"/>
                </a:lnTo>
                <a:lnTo>
                  <a:pt x="327" y="2203"/>
                </a:lnTo>
                <a:lnTo>
                  <a:pt x="317" y="2229"/>
                </a:lnTo>
                <a:lnTo>
                  <a:pt x="322" y="2208"/>
                </a:lnTo>
                <a:lnTo>
                  <a:pt x="322" y="2192"/>
                </a:lnTo>
                <a:lnTo>
                  <a:pt x="322" y="2208"/>
                </a:lnTo>
                <a:lnTo>
                  <a:pt x="317" y="2213"/>
                </a:lnTo>
                <a:lnTo>
                  <a:pt x="317" y="2192"/>
                </a:lnTo>
                <a:lnTo>
                  <a:pt x="322" y="2172"/>
                </a:lnTo>
                <a:lnTo>
                  <a:pt x="322" y="2182"/>
                </a:lnTo>
                <a:lnTo>
                  <a:pt x="327" y="2156"/>
                </a:lnTo>
                <a:lnTo>
                  <a:pt x="333" y="2151"/>
                </a:lnTo>
                <a:lnTo>
                  <a:pt x="333" y="2141"/>
                </a:lnTo>
                <a:lnTo>
                  <a:pt x="338" y="2120"/>
                </a:lnTo>
                <a:lnTo>
                  <a:pt x="333" y="2115"/>
                </a:lnTo>
                <a:lnTo>
                  <a:pt x="327" y="2120"/>
                </a:lnTo>
                <a:lnTo>
                  <a:pt x="327" y="2094"/>
                </a:lnTo>
                <a:lnTo>
                  <a:pt x="327" y="2083"/>
                </a:lnTo>
                <a:lnTo>
                  <a:pt x="327" y="2073"/>
                </a:lnTo>
                <a:lnTo>
                  <a:pt x="327" y="2094"/>
                </a:lnTo>
                <a:lnTo>
                  <a:pt x="333" y="2052"/>
                </a:lnTo>
                <a:lnTo>
                  <a:pt x="333" y="2057"/>
                </a:lnTo>
                <a:lnTo>
                  <a:pt x="333" y="2037"/>
                </a:lnTo>
                <a:lnTo>
                  <a:pt x="338" y="2021"/>
                </a:lnTo>
                <a:lnTo>
                  <a:pt x="333" y="2016"/>
                </a:lnTo>
                <a:lnTo>
                  <a:pt x="333" y="2037"/>
                </a:lnTo>
                <a:lnTo>
                  <a:pt x="327" y="2052"/>
                </a:lnTo>
                <a:lnTo>
                  <a:pt x="327" y="2037"/>
                </a:lnTo>
                <a:lnTo>
                  <a:pt x="327" y="2016"/>
                </a:lnTo>
                <a:lnTo>
                  <a:pt x="322" y="2057"/>
                </a:lnTo>
                <a:lnTo>
                  <a:pt x="317" y="2078"/>
                </a:lnTo>
                <a:lnTo>
                  <a:pt x="317" y="2099"/>
                </a:lnTo>
                <a:lnTo>
                  <a:pt x="322" y="2094"/>
                </a:lnTo>
                <a:lnTo>
                  <a:pt x="317" y="2130"/>
                </a:lnTo>
                <a:lnTo>
                  <a:pt x="317" y="2161"/>
                </a:lnTo>
                <a:lnTo>
                  <a:pt x="307" y="2156"/>
                </a:lnTo>
                <a:lnTo>
                  <a:pt x="307" y="2234"/>
                </a:lnTo>
                <a:lnTo>
                  <a:pt x="307" y="2307"/>
                </a:lnTo>
                <a:lnTo>
                  <a:pt x="302" y="2322"/>
                </a:lnTo>
                <a:lnTo>
                  <a:pt x="302" y="2328"/>
                </a:lnTo>
                <a:lnTo>
                  <a:pt x="302" y="2333"/>
                </a:lnTo>
                <a:lnTo>
                  <a:pt x="296" y="2338"/>
                </a:lnTo>
                <a:lnTo>
                  <a:pt x="296" y="2343"/>
                </a:lnTo>
                <a:lnTo>
                  <a:pt x="302" y="2338"/>
                </a:lnTo>
                <a:lnTo>
                  <a:pt x="296" y="2354"/>
                </a:lnTo>
                <a:lnTo>
                  <a:pt x="296" y="2359"/>
                </a:lnTo>
                <a:lnTo>
                  <a:pt x="302" y="2364"/>
                </a:lnTo>
                <a:lnTo>
                  <a:pt x="302" y="2369"/>
                </a:lnTo>
                <a:lnTo>
                  <a:pt x="307" y="2354"/>
                </a:lnTo>
                <a:lnTo>
                  <a:pt x="307" y="2343"/>
                </a:lnTo>
                <a:lnTo>
                  <a:pt x="317" y="2343"/>
                </a:lnTo>
                <a:lnTo>
                  <a:pt x="307" y="2395"/>
                </a:lnTo>
                <a:lnTo>
                  <a:pt x="302" y="2416"/>
                </a:lnTo>
                <a:lnTo>
                  <a:pt x="296" y="2426"/>
                </a:lnTo>
                <a:lnTo>
                  <a:pt x="296" y="2437"/>
                </a:lnTo>
                <a:lnTo>
                  <a:pt x="291" y="2437"/>
                </a:lnTo>
                <a:lnTo>
                  <a:pt x="239" y="2447"/>
                </a:lnTo>
                <a:lnTo>
                  <a:pt x="208" y="2457"/>
                </a:lnTo>
                <a:lnTo>
                  <a:pt x="187" y="2468"/>
                </a:lnTo>
                <a:lnTo>
                  <a:pt x="187" y="2483"/>
                </a:lnTo>
                <a:lnTo>
                  <a:pt x="192" y="2494"/>
                </a:lnTo>
                <a:lnTo>
                  <a:pt x="203" y="2499"/>
                </a:lnTo>
                <a:lnTo>
                  <a:pt x="218" y="2509"/>
                </a:lnTo>
                <a:lnTo>
                  <a:pt x="255" y="2525"/>
                </a:lnTo>
                <a:lnTo>
                  <a:pt x="291" y="2530"/>
                </a:lnTo>
                <a:lnTo>
                  <a:pt x="286" y="2598"/>
                </a:lnTo>
                <a:lnTo>
                  <a:pt x="291" y="2598"/>
                </a:lnTo>
                <a:lnTo>
                  <a:pt x="286" y="2613"/>
                </a:lnTo>
                <a:lnTo>
                  <a:pt x="286" y="2634"/>
                </a:lnTo>
                <a:lnTo>
                  <a:pt x="291" y="2650"/>
                </a:lnTo>
                <a:lnTo>
                  <a:pt x="286" y="2660"/>
                </a:lnTo>
                <a:lnTo>
                  <a:pt x="296" y="2676"/>
                </a:lnTo>
                <a:lnTo>
                  <a:pt x="286" y="2717"/>
                </a:lnTo>
                <a:lnTo>
                  <a:pt x="291" y="2707"/>
                </a:lnTo>
                <a:lnTo>
                  <a:pt x="286" y="2722"/>
                </a:lnTo>
                <a:lnTo>
                  <a:pt x="286" y="2780"/>
                </a:lnTo>
                <a:lnTo>
                  <a:pt x="276" y="2842"/>
                </a:lnTo>
                <a:lnTo>
                  <a:pt x="281" y="2831"/>
                </a:lnTo>
                <a:lnTo>
                  <a:pt x="286" y="2837"/>
                </a:lnTo>
                <a:lnTo>
                  <a:pt x="276" y="2878"/>
                </a:lnTo>
                <a:lnTo>
                  <a:pt x="276" y="2930"/>
                </a:lnTo>
                <a:lnTo>
                  <a:pt x="281" y="2930"/>
                </a:lnTo>
                <a:lnTo>
                  <a:pt x="276" y="2946"/>
                </a:lnTo>
                <a:lnTo>
                  <a:pt x="281" y="2946"/>
                </a:lnTo>
                <a:lnTo>
                  <a:pt x="276" y="2998"/>
                </a:lnTo>
                <a:lnTo>
                  <a:pt x="270" y="3039"/>
                </a:lnTo>
                <a:lnTo>
                  <a:pt x="276" y="3029"/>
                </a:lnTo>
                <a:lnTo>
                  <a:pt x="281" y="3024"/>
                </a:lnTo>
                <a:lnTo>
                  <a:pt x="276" y="3102"/>
                </a:lnTo>
                <a:lnTo>
                  <a:pt x="276" y="3107"/>
                </a:lnTo>
                <a:lnTo>
                  <a:pt x="327" y="3107"/>
                </a:lnTo>
                <a:lnTo>
                  <a:pt x="333" y="3086"/>
                </a:lnTo>
                <a:lnTo>
                  <a:pt x="327" y="3086"/>
                </a:lnTo>
                <a:lnTo>
                  <a:pt x="327" y="3076"/>
                </a:lnTo>
                <a:lnTo>
                  <a:pt x="327" y="3081"/>
                </a:lnTo>
                <a:lnTo>
                  <a:pt x="322" y="3076"/>
                </a:lnTo>
                <a:lnTo>
                  <a:pt x="317" y="3076"/>
                </a:lnTo>
                <a:lnTo>
                  <a:pt x="317" y="3060"/>
                </a:lnTo>
                <a:lnTo>
                  <a:pt x="322" y="3050"/>
                </a:lnTo>
                <a:lnTo>
                  <a:pt x="322" y="3044"/>
                </a:lnTo>
                <a:lnTo>
                  <a:pt x="322" y="3034"/>
                </a:lnTo>
                <a:lnTo>
                  <a:pt x="322" y="3013"/>
                </a:lnTo>
                <a:lnTo>
                  <a:pt x="322" y="2998"/>
                </a:lnTo>
                <a:lnTo>
                  <a:pt x="327" y="2982"/>
                </a:lnTo>
                <a:lnTo>
                  <a:pt x="327" y="2961"/>
                </a:lnTo>
                <a:lnTo>
                  <a:pt x="327" y="2972"/>
                </a:lnTo>
                <a:lnTo>
                  <a:pt x="322" y="2977"/>
                </a:lnTo>
                <a:lnTo>
                  <a:pt x="322" y="2961"/>
                </a:lnTo>
                <a:lnTo>
                  <a:pt x="327" y="2941"/>
                </a:lnTo>
                <a:lnTo>
                  <a:pt x="468" y="2946"/>
                </a:lnTo>
                <a:lnTo>
                  <a:pt x="582" y="2941"/>
                </a:lnTo>
                <a:lnTo>
                  <a:pt x="722" y="2941"/>
                </a:lnTo>
                <a:lnTo>
                  <a:pt x="915" y="2941"/>
                </a:lnTo>
                <a:lnTo>
                  <a:pt x="977" y="2935"/>
                </a:lnTo>
                <a:lnTo>
                  <a:pt x="1034" y="2930"/>
                </a:lnTo>
                <a:lnTo>
                  <a:pt x="1122" y="2930"/>
                </a:lnTo>
                <a:lnTo>
                  <a:pt x="1226" y="2935"/>
                </a:lnTo>
                <a:lnTo>
                  <a:pt x="1413" y="2935"/>
                </a:lnTo>
                <a:lnTo>
                  <a:pt x="1574" y="2941"/>
                </a:lnTo>
                <a:lnTo>
                  <a:pt x="1735" y="2941"/>
                </a:lnTo>
                <a:lnTo>
                  <a:pt x="2452" y="2935"/>
                </a:lnTo>
                <a:lnTo>
                  <a:pt x="1980" y="2935"/>
                </a:lnTo>
                <a:lnTo>
                  <a:pt x="1829" y="2935"/>
                </a:lnTo>
                <a:lnTo>
                  <a:pt x="1522" y="2935"/>
                </a:lnTo>
                <a:lnTo>
                  <a:pt x="1439" y="2935"/>
                </a:lnTo>
                <a:lnTo>
                  <a:pt x="1091" y="2930"/>
                </a:lnTo>
                <a:lnTo>
                  <a:pt x="1050" y="2930"/>
                </a:lnTo>
                <a:lnTo>
                  <a:pt x="935" y="2930"/>
                </a:lnTo>
                <a:lnTo>
                  <a:pt x="868" y="2935"/>
                </a:lnTo>
                <a:lnTo>
                  <a:pt x="592" y="2935"/>
                </a:lnTo>
                <a:lnTo>
                  <a:pt x="437" y="2935"/>
                </a:lnTo>
                <a:lnTo>
                  <a:pt x="379" y="2930"/>
                </a:lnTo>
                <a:lnTo>
                  <a:pt x="327" y="2935"/>
                </a:lnTo>
                <a:lnTo>
                  <a:pt x="333" y="2909"/>
                </a:lnTo>
                <a:lnTo>
                  <a:pt x="327" y="2925"/>
                </a:lnTo>
                <a:lnTo>
                  <a:pt x="322" y="2930"/>
                </a:lnTo>
                <a:lnTo>
                  <a:pt x="322" y="2915"/>
                </a:lnTo>
                <a:lnTo>
                  <a:pt x="322" y="2899"/>
                </a:lnTo>
                <a:lnTo>
                  <a:pt x="327" y="2904"/>
                </a:lnTo>
                <a:lnTo>
                  <a:pt x="333" y="2899"/>
                </a:lnTo>
                <a:lnTo>
                  <a:pt x="327" y="2889"/>
                </a:lnTo>
                <a:lnTo>
                  <a:pt x="322" y="2889"/>
                </a:lnTo>
                <a:lnTo>
                  <a:pt x="338" y="2831"/>
                </a:lnTo>
                <a:lnTo>
                  <a:pt x="333" y="2831"/>
                </a:lnTo>
                <a:lnTo>
                  <a:pt x="333" y="2837"/>
                </a:lnTo>
                <a:lnTo>
                  <a:pt x="327" y="2842"/>
                </a:lnTo>
                <a:lnTo>
                  <a:pt x="327" y="2857"/>
                </a:lnTo>
                <a:lnTo>
                  <a:pt x="322" y="2857"/>
                </a:lnTo>
                <a:lnTo>
                  <a:pt x="322" y="2842"/>
                </a:lnTo>
                <a:lnTo>
                  <a:pt x="327" y="2811"/>
                </a:lnTo>
                <a:lnTo>
                  <a:pt x="317" y="2842"/>
                </a:lnTo>
                <a:lnTo>
                  <a:pt x="317" y="2795"/>
                </a:lnTo>
                <a:lnTo>
                  <a:pt x="317" y="2754"/>
                </a:lnTo>
                <a:lnTo>
                  <a:pt x="322" y="2670"/>
                </a:lnTo>
                <a:lnTo>
                  <a:pt x="327" y="2691"/>
                </a:lnTo>
                <a:lnTo>
                  <a:pt x="327" y="2696"/>
                </a:lnTo>
                <a:lnTo>
                  <a:pt x="333" y="2696"/>
                </a:lnTo>
                <a:lnTo>
                  <a:pt x="338" y="2639"/>
                </a:lnTo>
                <a:lnTo>
                  <a:pt x="338" y="2644"/>
                </a:lnTo>
                <a:lnTo>
                  <a:pt x="338" y="2618"/>
                </a:lnTo>
                <a:lnTo>
                  <a:pt x="338" y="2608"/>
                </a:lnTo>
                <a:lnTo>
                  <a:pt x="333" y="2598"/>
                </a:lnTo>
                <a:lnTo>
                  <a:pt x="333" y="2608"/>
                </a:lnTo>
                <a:lnTo>
                  <a:pt x="333" y="2618"/>
                </a:lnTo>
                <a:lnTo>
                  <a:pt x="327" y="2618"/>
                </a:lnTo>
                <a:lnTo>
                  <a:pt x="333" y="2582"/>
                </a:lnTo>
                <a:lnTo>
                  <a:pt x="327" y="2608"/>
                </a:lnTo>
                <a:lnTo>
                  <a:pt x="327" y="2634"/>
                </a:lnTo>
                <a:lnTo>
                  <a:pt x="327" y="2629"/>
                </a:lnTo>
                <a:lnTo>
                  <a:pt x="333" y="2618"/>
                </a:lnTo>
                <a:lnTo>
                  <a:pt x="327" y="2655"/>
                </a:lnTo>
                <a:lnTo>
                  <a:pt x="317" y="2676"/>
                </a:lnTo>
                <a:lnTo>
                  <a:pt x="317" y="2681"/>
                </a:lnTo>
                <a:lnTo>
                  <a:pt x="317" y="2676"/>
                </a:lnTo>
                <a:lnTo>
                  <a:pt x="307" y="2655"/>
                </a:lnTo>
                <a:lnTo>
                  <a:pt x="322" y="2613"/>
                </a:lnTo>
                <a:lnTo>
                  <a:pt x="327" y="2567"/>
                </a:lnTo>
                <a:lnTo>
                  <a:pt x="317" y="2546"/>
                </a:lnTo>
                <a:lnTo>
                  <a:pt x="327" y="2535"/>
                </a:lnTo>
                <a:lnTo>
                  <a:pt x="447" y="2541"/>
                </a:lnTo>
                <a:lnTo>
                  <a:pt x="525" y="2546"/>
                </a:lnTo>
                <a:lnTo>
                  <a:pt x="618" y="2551"/>
                </a:lnTo>
                <a:lnTo>
                  <a:pt x="592" y="2546"/>
                </a:lnTo>
                <a:lnTo>
                  <a:pt x="598" y="2546"/>
                </a:lnTo>
                <a:lnTo>
                  <a:pt x="665" y="2541"/>
                </a:lnTo>
                <a:lnTo>
                  <a:pt x="769" y="2541"/>
                </a:lnTo>
                <a:lnTo>
                  <a:pt x="831" y="2546"/>
                </a:lnTo>
                <a:lnTo>
                  <a:pt x="883" y="2556"/>
                </a:lnTo>
                <a:lnTo>
                  <a:pt x="1003" y="2572"/>
                </a:lnTo>
                <a:lnTo>
                  <a:pt x="1003" y="2577"/>
                </a:lnTo>
                <a:lnTo>
                  <a:pt x="1013" y="2582"/>
                </a:lnTo>
                <a:lnTo>
                  <a:pt x="1070" y="2593"/>
                </a:lnTo>
                <a:lnTo>
                  <a:pt x="1143" y="2593"/>
                </a:lnTo>
                <a:lnTo>
                  <a:pt x="1252" y="2593"/>
                </a:lnTo>
                <a:lnTo>
                  <a:pt x="1257" y="2598"/>
                </a:lnTo>
                <a:lnTo>
                  <a:pt x="1257" y="2603"/>
                </a:lnTo>
                <a:lnTo>
                  <a:pt x="1268" y="2603"/>
                </a:lnTo>
                <a:lnTo>
                  <a:pt x="1309" y="2608"/>
                </a:lnTo>
                <a:lnTo>
                  <a:pt x="1372" y="2608"/>
                </a:lnTo>
                <a:lnTo>
                  <a:pt x="1408" y="2603"/>
                </a:lnTo>
                <a:lnTo>
                  <a:pt x="1455" y="2598"/>
                </a:lnTo>
                <a:lnTo>
                  <a:pt x="1522" y="2593"/>
                </a:lnTo>
                <a:lnTo>
                  <a:pt x="1642" y="2587"/>
                </a:lnTo>
                <a:lnTo>
                  <a:pt x="1761" y="2582"/>
                </a:lnTo>
                <a:lnTo>
                  <a:pt x="1709" y="2582"/>
                </a:lnTo>
                <a:lnTo>
                  <a:pt x="1460" y="2587"/>
                </a:lnTo>
                <a:lnTo>
                  <a:pt x="1283" y="2582"/>
                </a:lnTo>
                <a:lnTo>
                  <a:pt x="1237" y="2577"/>
                </a:lnTo>
                <a:lnTo>
                  <a:pt x="1439" y="2577"/>
                </a:lnTo>
                <a:lnTo>
                  <a:pt x="1647" y="2577"/>
                </a:lnTo>
                <a:lnTo>
                  <a:pt x="1834" y="2577"/>
                </a:lnTo>
                <a:lnTo>
                  <a:pt x="1761" y="2582"/>
                </a:lnTo>
                <a:lnTo>
                  <a:pt x="1912" y="2582"/>
                </a:lnTo>
                <a:lnTo>
                  <a:pt x="2203" y="2582"/>
                </a:lnTo>
                <a:lnTo>
                  <a:pt x="2208" y="2587"/>
                </a:lnTo>
                <a:lnTo>
                  <a:pt x="2203" y="2582"/>
                </a:lnTo>
                <a:lnTo>
                  <a:pt x="2904" y="2577"/>
                </a:lnTo>
                <a:lnTo>
                  <a:pt x="2889" y="2582"/>
                </a:lnTo>
                <a:lnTo>
                  <a:pt x="2889" y="2587"/>
                </a:lnTo>
                <a:lnTo>
                  <a:pt x="2894" y="2587"/>
                </a:lnTo>
                <a:lnTo>
                  <a:pt x="2894" y="2593"/>
                </a:lnTo>
                <a:lnTo>
                  <a:pt x="2889" y="2593"/>
                </a:lnTo>
                <a:lnTo>
                  <a:pt x="2878" y="2587"/>
                </a:lnTo>
                <a:lnTo>
                  <a:pt x="2873" y="2582"/>
                </a:lnTo>
                <a:lnTo>
                  <a:pt x="2863" y="2582"/>
                </a:lnTo>
                <a:lnTo>
                  <a:pt x="2863" y="2587"/>
                </a:lnTo>
                <a:lnTo>
                  <a:pt x="2868" y="2587"/>
                </a:lnTo>
                <a:lnTo>
                  <a:pt x="2873" y="2598"/>
                </a:lnTo>
                <a:lnTo>
                  <a:pt x="2873" y="2613"/>
                </a:lnTo>
                <a:lnTo>
                  <a:pt x="2878" y="2618"/>
                </a:lnTo>
                <a:lnTo>
                  <a:pt x="2884" y="2618"/>
                </a:lnTo>
                <a:lnTo>
                  <a:pt x="2878" y="2629"/>
                </a:lnTo>
                <a:lnTo>
                  <a:pt x="2868" y="2634"/>
                </a:lnTo>
                <a:lnTo>
                  <a:pt x="2863" y="2644"/>
                </a:lnTo>
                <a:lnTo>
                  <a:pt x="2863" y="2660"/>
                </a:lnTo>
                <a:lnTo>
                  <a:pt x="2837" y="2670"/>
                </a:lnTo>
                <a:lnTo>
                  <a:pt x="2816" y="2676"/>
                </a:lnTo>
                <a:lnTo>
                  <a:pt x="2806" y="2686"/>
                </a:lnTo>
                <a:lnTo>
                  <a:pt x="2806" y="2707"/>
                </a:lnTo>
                <a:lnTo>
                  <a:pt x="2800" y="2722"/>
                </a:lnTo>
                <a:lnTo>
                  <a:pt x="2795" y="2738"/>
                </a:lnTo>
                <a:lnTo>
                  <a:pt x="2780" y="2754"/>
                </a:lnTo>
                <a:lnTo>
                  <a:pt x="2754" y="2774"/>
                </a:lnTo>
                <a:lnTo>
                  <a:pt x="2743" y="2785"/>
                </a:lnTo>
                <a:lnTo>
                  <a:pt x="2743" y="2790"/>
                </a:lnTo>
                <a:lnTo>
                  <a:pt x="2759" y="2790"/>
                </a:lnTo>
                <a:lnTo>
                  <a:pt x="2780" y="2795"/>
                </a:lnTo>
                <a:lnTo>
                  <a:pt x="2785" y="2805"/>
                </a:lnTo>
                <a:lnTo>
                  <a:pt x="2785" y="2811"/>
                </a:lnTo>
                <a:lnTo>
                  <a:pt x="2769" y="2821"/>
                </a:lnTo>
                <a:lnTo>
                  <a:pt x="2754" y="2826"/>
                </a:lnTo>
                <a:lnTo>
                  <a:pt x="2733" y="2826"/>
                </a:lnTo>
                <a:lnTo>
                  <a:pt x="2712" y="2816"/>
                </a:lnTo>
                <a:lnTo>
                  <a:pt x="2686" y="2811"/>
                </a:lnTo>
                <a:lnTo>
                  <a:pt x="2665" y="2811"/>
                </a:lnTo>
                <a:lnTo>
                  <a:pt x="2645" y="2826"/>
                </a:lnTo>
                <a:lnTo>
                  <a:pt x="2634" y="2842"/>
                </a:lnTo>
                <a:lnTo>
                  <a:pt x="2634" y="2857"/>
                </a:lnTo>
                <a:lnTo>
                  <a:pt x="2639" y="2863"/>
                </a:lnTo>
                <a:lnTo>
                  <a:pt x="2655" y="2857"/>
                </a:lnTo>
                <a:lnTo>
                  <a:pt x="2665" y="2852"/>
                </a:lnTo>
                <a:lnTo>
                  <a:pt x="2681" y="2852"/>
                </a:lnTo>
                <a:lnTo>
                  <a:pt x="2691" y="2863"/>
                </a:lnTo>
                <a:lnTo>
                  <a:pt x="1637" y="2868"/>
                </a:lnTo>
                <a:lnTo>
                  <a:pt x="1398" y="2863"/>
                </a:lnTo>
                <a:lnTo>
                  <a:pt x="1164" y="2863"/>
                </a:lnTo>
                <a:lnTo>
                  <a:pt x="1029" y="2852"/>
                </a:lnTo>
                <a:lnTo>
                  <a:pt x="946" y="2847"/>
                </a:lnTo>
                <a:lnTo>
                  <a:pt x="702" y="2847"/>
                </a:lnTo>
                <a:lnTo>
                  <a:pt x="660" y="2847"/>
                </a:lnTo>
                <a:lnTo>
                  <a:pt x="639" y="2847"/>
                </a:lnTo>
                <a:lnTo>
                  <a:pt x="613" y="2863"/>
                </a:lnTo>
                <a:lnTo>
                  <a:pt x="608" y="2868"/>
                </a:lnTo>
                <a:lnTo>
                  <a:pt x="608" y="2873"/>
                </a:lnTo>
                <a:lnTo>
                  <a:pt x="639" y="2883"/>
                </a:lnTo>
                <a:lnTo>
                  <a:pt x="754" y="2894"/>
                </a:lnTo>
                <a:lnTo>
                  <a:pt x="811" y="2899"/>
                </a:lnTo>
                <a:lnTo>
                  <a:pt x="857" y="2899"/>
                </a:lnTo>
                <a:lnTo>
                  <a:pt x="904" y="2894"/>
                </a:lnTo>
                <a:lnTo>
                  <a:pt x="972" y="2899"/>
                </a:lnTo>
                <a:lnTo>
                  <a:pt x="1070" y="2904"/>
                </a:lnTo>
                <a:lnTo>
                  <a:pt x="1185" y="2909"/>
                </a:lnTo>
                <a:lnTo>
                  <a:pt x="1335" y="2909"/>
                </a:lnTo>
                <a:lnTo>
                  <a:pt x="1554" y="2904"/>
                </a:lnTo>
                <a:lnTo>
                  <a:pt x="1855" y="2894"/>
                </a:lnTo>
                <a:lnTo>
                  <a:pt x="2182" y="2889"/>
                </a:lnTo>
                <a:lnTo>
                  <a:pt x="2645" y="2889"/>
                </a:lnTo>
                <a:lnTo>
                  <a:pt x="2702" y="2889"/>
                </a:lnTo>
                <a:lnTo>
                  <a:pt x="2697" y="2909"/>
                </a:lnTo>
                <a:lnTo>
                  <a:pt x="2691" y="2925"/>
                </a:lnTo>
                <a:lnTo>
                  <a:pt x="2691" y="2946"/>
                </a:lnTo>
                <a:lnTo>
                  <a:pt x="2723" y="2909"/>
                </a:lnTo>
                <a:lnTo>
                  <a:pt x="2728" y="2909"/>
                </a:lnTo>
                <a:lnTo>
                  <a:pt x="2738" y="2930"/>
                </a:lnTo>
                <a:lnTo>
                  <a:pt x="2749" y="2941"/>
                </a:lnTo>
                <a:lnTo>
                  <a:pt x="2754" y="2946"/>
                </a:lnTo>
                <a:lnTo>
                  <a:pt x="2738" y="2977"/>
                </a:lnTo>
                <a:lnTo>
                  <a:pt x="2743" y="2982"/>
                </a:lnTo>
                <a:lnTo>
                  <a:pt x="2759" y="2972"/>
                </a:lnTo>
                <a:lnTo>
                  <a:pt x="2769" y="2951"/>
                </a:lnTo>
                <a:lnTo>
                  <a:pt x="2774" y="2951"/>
                </a:lnTo>
                <a:lnTo>
                  <a:pt x="2785" y="2961"/>
                </a:lnTo>
                <a:lnTo>
                  <a:pt x="2785" y="2972"/>
                </a:lnTo>
                <a:lnTo>
                  <a:pt x="2780" y="2972"/>
                </a:lnTo>
                <a:lnTo>
                  <a:pt x="2759" y="2977"/>
                </a:lnTo>
                <a:lnTo>
                  <a:pt x="2754" y="2982"/>
                </a:lnTo>
                <a:lnTo>
                  <a:pt x="2764" y="2987"/>
                </a:lnTo>
                <a:lnTo>
                  <a:pt x="2785" y="3013"/>
                </a:lnTo>
                <a:lnTo>
                  <a:pt x="2774" y="3029"/>
                </a:lnTo>
                <a:lnTo>
                  <a:pt x="2754" y="3013"/>
                </a:lnTo>
                <a:lnTo>
                  <a:pt x="2743" y="3003"/>
                </a:lnTo>
                <a:lnTo>
                  <a:pt x="2738" y="2987"/>
                </a:lnTo>
                <a:lnTo>
                  <a:pt x="2733" y="2967"/>
                </a:lnTo>
                <a:lnTo>
                  <a:pt x="2728" y="2956"/>
                </a:lnTo>
                <a:lnTo>
                  <a:pt x="2723" y="2972"/>
                </a:lnTo>
                <a:lnTo>
                  <a:pt x="2712" y="2993"/>
                </a:lnTo>
                <a:lnTo>
                  <a:pt x="2707" y="2998"/>
                </a:lnTo>
                <a:lnTo>
                  <a:pt x="2702" y="3003"/>
                </a:lnTo>
                <a:lnTo>
                  <a:pt x="2712" y="3013"/>
                </a:lnTo>
                <a:lnTo>
                  <a:pt x="2728" y="3018"/>
                </a:lnTo>
                <a:lnTo>
                  <a:pt x="2733" y="3018"/>
                </a:lnTo>
                <a:lnTo>
                  <a:pt x="2738" y="3018"/>
                </a:lnTo>
                <a:lnTo>
                  <a:pt x="2733" y="3029"/>
                </a:lnTo>
                <a:lnTo>
                  <a:pt x="2723" y="3055"/>
                </a:lnTo>
                <a:lnTo>
                  <a:pt x="2723" y="3060"/>
                </a:lnTo>
                <a:lnTo>
                  <a:pt x="2738" y="3060"/>
                </a:lnTo>
                <a:lnTo>
                  <a:pt x="2759" y="3060"/>
                </a:lnTo>
                <a:lnTo>
                  <a:pt x="2759" y="3107"/>
                </a:lnTo>
                <a:lnTo>
                  <a:pt x="2795" y="3107"/>
                </a:lnTo>
                <a:lnTo>
                  <a:pt x="2800" y="3086"/>
                </a:lnTo>
                <a:lnTo>
                  <a:pt x="2806" y="3065"/>
                </a:lnTo>
                <a:lnTo>
                  <a:pt x="2816" y="3055"/>
                </a:lnTo>
                <a:lnTo>
                  <a:pt x="2821" y="3055"/>
                </a:lnTo>
                <a:lnTo>
                  <a:pt x="2832" y="3055"/>
                </a:lnTo>
                <a:lnTo>
                  <a:pt x="2847" y="3081"/>
                </a:lnTo>
                <a:lnTo>
                  <a:pt x="2868" y="3107"/>
                </a:lnTo>
                <a:lnTo>
                  <a:pt x="3034" y="3107"/>
                </a:lnTo>
                <a:lnTo>
                  <a:pt x="3050" y="3091"/>
                </a:lnTo>
                <a:lnTo>
                  <a:pt x="3050" y="3107"/>
                </a:lnTo>
                <a:lnTo>
                  <a:pt x="3206" y="3107"/>
                </a:lnTo>
                <a:lnTo>
                  <a:pt x="3216" y="3091"/>
                </a:lnTo>
                <a:lnTo>
                  <a:pt x="3226" y="3091"/>
                </a:lnTo>
                <a:lnTo>
                  <a:pt x="3237" y="3096"/>
                </a:lnTo>
                <a:lnTo>
                  <a:pt x="3242" y="3107"/>
                </a:lnTo>
                <a:lnTo>
                  <a:pt x="4281" y="3107"/>
                </a:lnTo>
                <a:lnTo>
                  <a:pt x="4276" y="3081"/>
                </a:lnTo>
                <a:lnTo>
                  <a:pt x="4260" y="3055"/>
                </a:lnTo>
                <a:lnTo>
                  <a:pt x="4245" y="3034"/>
                </a:lnTo>
                <a:lnTo>
                  <a:pt x="4224" y="3018"/>
                </a:lnTo>
                <a:lnTo>
                  <a:pt x="4208" y="3003"/>
                </a:lnTo>
                <a:lnTo>
                  <a:pt x="4208" y="2993"/>
                </a:lnTo>
                <a:lnTo>
                  <a:pt x="4208" y="2982"/>
                </a:lnTo>
                <a:lnTo>
                  <a:pt x="4219" y="2967"/>
                </a:lnTo>
                <a:lnTo>
                  <a:pt x="4234" y="2967"/>
                </a:lnTo>
                <a:lnTo>
                  <a:pt x="4260" y="2977"/>
                </a:lnTo>
                <a:lnTo>
                  <a:pt x="4292" y="2998"/>
                </a:lnTo>
                <a:lnTo>
                  <a:pt x="4312" y="3018"/>
                </a:lnTo>
                <a:lnTo>
                  <a:pt x="4317" y="3034"/>
                </a:lnTo>
                <a:lnTo>
                  <a:pt x="4317" y="3055"/>
                </a:lnTo>
                <a:lnTo>
                  <a:pt x="4323" y="3070"/>
                </a:lnTo>
                <a:lnTo>
                  <a:pt x="4338" y="3091"/>
                </a:lnTo>
                <a:lnTo>
                  <a:pt x="4354" y="3107"/>
                </a:lnTo>
                <a:lnTo>
                  <a:pt x="4380" y="3107"/>
                </a:lnTo>
                <a:lnTo>
                  <a:pt x="4385" y="3096"/>
                </a:lnTo>
                <a:lnTo>
                  <a:pt x="4390" y="3081"/>
                </a:lnTo>
                <a:lnTo>
                  <a:pt x="4385" y="3065"/>
                </a:lnTo>
                <a:lnTo>
                  <a:pt x="4385" y="3055"/>
                </a:lnTo>
                <a:lnTo>
                  <a:pt x="4359" y="3029"/>
                </a:lnTo>
                <a:lnTo>
                  <a:pt x="4343" y="2987"/>
                </a:lnTo>
                <a:lnTo>
                  <a:pt x="4354" y="2972"/>
                </a:lnTo>
                <a:lnTo>
                  <a:pt x="4354" y="2967"/>
                </a:lnTo>
                <a:lnTo>
                  <a:pt x="4349" y="2961"/>
                </a:lnTo>
                <a:lnTo>
                  <a:pt x="4343" y="2967"/>
                </a:lnTo>
                <a:lnTo>
                  <a:pt x="4343" y="2961"/>
                </a:lnTo>
                <a:lnTo>
                  <a:pt x="4338" y="2951"/>
                </a:lnTo>
                <a:lnTo>
                  <a:pt x="4343" y="2941"/>
                </a:lnTo>
                <a:lnTo>
                  <a:pt x="4343" y="2935"/>
                </a:lnTo>
                <a:lnTo>
                  <a:pt x="4359" y="2930"/>
                </a:lnTo>
                <a:lnTo>
                  <a:pt x="4349" y="2920"/>
                </a:lnTo>
                <a:lnTo>
                  <a:pt x="4338" y="2904"/>
                </a:lnTo>
                <a:lnTo>
                  <a:pt x="4333" y="2889"/>
                </a:lnTo>
                <a:lnTo>
                  <a:pt x="4328" y="2878"/>
                </a:lnTo>
                <a:lnTo>
                  <a:pt x="4343" y="2863"/>
                </a:lnTo>
                <a:lnTo>
                  <a:pt x="4328" y="2868"/>
                </a:lnTo>
                <a:lnTo>
                  <a:pt x="4328" y="2863"/>
                </a:lnTo>
                <a:lnTo>
                  <a:pt x="4333" y="2857"/>
                </a:lnTo>
                <a:lnTo>
                  <a:pt x="4343" y="2857"/>
                </a:lnTo>
                <a:lnTo>
                  <a:pt x="4343" y="2852"/>
                </a:lnTo>
                <a:lnTo>
                  <a:pt x="4338" y="2857"/>
                </a:lnTo>
                <a:lnTo>
                  <a:pt x="4343" y="2847"/>
                </a:lnTo>
                <a:lnTo>
                  <a:pt x="4338" y="2847"/>
                </a:lnTo>
                <a:lnTo>
                  <a:pt x="4328" y="2847"/>
                </a:lnTo>
                <a:lnTo>
                  <a:pt x="4317" y="2852"/>
                </a:lnTo>
                <a:lnTo>
                  <a:pt x="4317" y="2857"/>
                </a:lnTo>
                <a:lnTo>
                  <a:pt x="4312" y="2863"/>
                </a:lnTo>
                <a:lnTo>
                  <a:pt x="4302" y="2863"/>
                </a:lnTo>
                <a:lnTo>
                  <a:pt x="4307" y="2852"/>
                </a:lnTo>
                <a:lnTo>
                  <a:pt x="4312" y="2842"/>
                </a:lnTo>
                <a:lnTo>
                  <a:pt x="4317" y="2826"/>
                </a:lnTo>
                <a:lnTo>
                  <a:pt x="4333" y="2816"/>
                </a:lnTo>
                <a:lnTo>
                  <a:pt x="4323" y="2795"/>
                </a:lnTo>
                <a:lnTo>
                  <a:pt x="4317" y="2780"/>
                </a:lnTo>
                <a:lnTo>
                  <a:pt x="4317" y="2738"/>
                </a:lnTo>
                <a:lnTo>
                  <a:pt x="4312" y="2743"/>
                </a:lnTo>
                <a:lnTo>
                  <a:pt x="4317" y="2738"/>
                </a:lnTo>
                <a:lnTo>
                  <a:pt x="4312" y="2733"/>
                </a:lnTo>
                <a:lnTo>
                  <a:pt x="4354" y="2717"/>
                </a:lnTo>
                <a:lnTo>
                  <a:pt x="4364" y="2712"/>
                </a:lnTo>
                <a:lnTo>
                  <a:pt x="4354" y="2707"/>
                </a:lnTo>
                <a:lnTo>
                  <a:pt x="4317" y="2696"/>
                </a:lnTo>
                <a:lnTo>
                  <a:pt x="4328" y="2691"/>
                </a:lnTo>
                <a:lnTo>
                  <a:pt x="4323" y="2691"/>
                </a:lnTo>
                <a:lnTo>
                  <a:pt x="4317" y="2686"/>
                </a:lnTo>
                <a:lnTo>
                  <a:pt x="4312" y="2670"/>
                </a:lnTo>
                <a:lnTo>
                  <a:pt x="4307" y="2660"/>
                </a:lnTo>
                <a:lnTo>
                  <a:pt x="4307" y="2665"/>
                </a:lnTo>
                <a:lnTo>
                  <a:pt x="4302" y="2681"/>
                </a:lnTo>
                <a:lnTo>
                  <a:pt x="4292" y="2691"/>
                </a:lnTo>
                <a:lnTo>
                  <a:pt x="4286" y="2660"/>
                </a:lnTo>
                <a:lnTo>
                  <a:pt x="4323" y="2587"/>
                </a:lnTo>
                <a:lnTo>
                  <a:pt x="4333" y="2546"/>
                </a:lnTo>
                <a:lnTo>
                  <a:pt x="4395" y="2546"/>
                </a:lnTo>
                <a:lnTo>
                  <a:pt x="4395" y="2541"/>
                </a:lnTo>
                <a:lnTo>
                  <a:pt x="4349" y="2541"/>
                </a:lnTo>
                <a:lnTo>
                  <a:pt x="4338" y="2541"/>
                </a:lnTo>
                <a:lnTo>
                  <a:pt x="4343" y="2504"/>
                </a:lnTo>
                <a:lnTo>
                  <a:pt x="4343" y="2478"/>
                </a:lnTo>
                <a:lnTo>
                  <a:pt x="4343" y="2447"/>
                </a:lnTo>
                <a:lnTo>
                  <a:pt x="4354" y="2421"/>
                </a:lnTo>
                <a:lnTo>
                  <a:pt x="4359" y="2405"/>
                </a:lnTo>
                <a:lnTo>
                  <a:pt x="4354" y="2395"/>
                </a:lnTo>
                <a:lnTo>
                  <a:pt x="4349" y="2380"/>
                </a:lnTo>
                <a:lnTo>
                  <a:pt x="4338" y="2380"/>
                </a:lnTo>
                <a:lnTo>
                  <a:pt x="4333" y="2400"/>
                </a:lnTo>
                <a:lnTo>
                  <a:pt x="4328" y="2426"/>
                </a:lnTo>
                <a:lnTo>
                  <a:pt x="4328" y="2457"/>
                </a:lnTo>
                <a:lnTo>
                  <a:pt x="4328" y="2520"/>
                </a:lnTo>
                <a:lnTo>
                  <a:pt x="4260" y="2509"/>
                </a:lnTo>
                <a:lnTo>
                  <a:pt x="4240" y="2509"/>
                </a:lnTo>
                <a:lnTo>
                  <a:pt x="4245" y="2504"/>
                </a:lnTo>
                <a:lnTo>
                  <a:pt x="4240" y="2504"/>
                </a:lnTo>
                <a:lnTo>
                  <a:pt x="4234" y="2509"/>
                </a:lnTo>
                <a:lnTo>
                  <a:pt x="4229" y="2509"/>
                </a:lnTo>
                <a:lnTo>
                  <a:pt x="4229" y="2504"/>
                </a:lnTo>
                <a:lnTo>
                  <a:pt x="4234" y="2494"/>
                </a:lnTo>
                <a:lnTo>
                  <a:pt x="4240" y="2483"/>
                </a:lnTo>
                <a:lnTo>
                  <a:pt x="4234" y="2478"/>
                </a:lnTo>
                <a:lnTo>
                  <a:pt x="4229" y="2483"/>
                </a:lnTo>
                <a:lnTo>
                  <a:pt x="4224" y="2483"/>
                </a:lnTo>
                <a:lnTo>
                  <a:pt x="4219" y="2483"/>
                </a:lnTo>
                <a:lnTo>
                  <a:pt x="4234" y="2473"/>
                </a:lnTo>
                <a:lnTo>
                  <a:pt x="4234" y="2468"/>
                </a:lnTo>
                <a:lnTo>
                  <a:pt x="4250" y="2457"/>
                </a:lnTo>
                <a:lnTo>
                  <a:pt x="4234" y="2452"/>
                </a:lnTo>
                <a:lnTo>
                  <a:pt x="4250" y="2447"/>
                </a:lnTo>
                <a:lnTo>
                  <a:pt x="4240" y="2447"/>
                </a:lnTo>
                <a:lnTo>
                  <a:pt x="4240" y="2442"/>
                </a:lnTo>
                <a:lnTo>
                  <a:pt x="4250" y="2431"/>
                </a:lnTo>
                <a:lnTo>
                  <a:pt x="4250" y="2426"/>
                </a:lnTo>
                <a:lnTo>
                  <a:pt x="4245" y="2426"/>
                </a:lnTo>
                <a:lnTo>
                  <a:pt x="4240" y="2431"/>
                </a:lnTo>
                <a:lnTo>
                  <a:pt x="4245" y="2421"/>
                </a:lnTo>
                <a:lnTo>
                  <a:pt x="4250" y="2421"/>
                </a:lnTo>
                <a:lnTo>
                  <a:pt x="4250" y="2405"/>
                </a:lnTo>
                <a:lnTo>
                  <a:pt x="4245" y="2405"/>
                </a:lnTo>
                <a:lnTo>
                  <a:pt x="4240" y="2405"/>
                </a:lnTo>
                <a:lnTo>
                  <a:pt x="4245" y="2411"/>
                </a:lnTo>
                <a:lnTo>
                  <a:pt x="4240" y="2416"/>
                </a:lnTo>
                <a:lnTo>
                  <a:pt x="4224" y="2416"/>
                </a:lnTo>
                <a:lnTo>
                  <a:pt x="4214" y="2416"/>
                </a:lnTo>
                <a:lnTo>
                  <a:pt x="4219" y="2411"/>
                </a:lnTo>
                <a:lnTo>
                  <a:pt x="4208" y="2416"/>
                </a:lnTo>
                <a:lnTo>
                  <a:pt x="4214" y="2405"/>
                </a:lnTo>
                <a:lnTo>
                  <a:pt x="4214" y="2395"/>
                </a:lnTo>
                <a:lnTo>
                  <a:pt x="4214" y="2390"/>
                </a:lnTo>
                <a:lnTo>
                  <a:pt x="4224" y="2380"/>
                </a:lnTo>
                <a:lnTo>
                  <a:pt x="4219" y="2380"/>
                </a:lnTo>
                <a:lnTo>
                  <a:pt x="4214" y="2374"/>
                </a:lnTo>
                <a:lnTo>
                  <a:pt x="4229" y="2369"/>
                </a:lnTo>
                <a:lnTo>
                  <a:pt x="4229" y="2359"/>
                </a:lnTo>
                <a:lnTo>
                  <a:pt x="4203" y="2369"/>
                </a:lnTo>
                <a:lnTo>
                  <a:pt x="4208" y="2354"/>
                </a:lnTo>
                <a:lnTo>
                  <a:pt x="4219" y="2343"/>
                </a:lnTo>
                <a:lnTo>
                  <a:pt x="4224" y="2333"/>
                </a:lnTo>
                <a:lnTo>
                  <a:pt x="4214" y="2333"/>
                </a:lnTo>
                <a:lnTo>
                  <a:pt x="4208" y="2333"/>
                </a:lnTo>
                <a:lnTo>
                  <a:pt x="4208" y="2328"/>
                </a:lnTo>
                <a:lnTo>
                  <a:pt x="4224" y="2312"/>
                </a:lnTo>
                <a:lnTo>
                  <a:pt x="4234" y="2291"/>
                </a:lnTo>
                <a:lnTo>
                  <a:pt x="4255" y="2286"/>
                </a:lnTo>
                <a:lnTo>
                  <a:pt x="4271" y="2276"/>
                </a:lnTo>
                <a:lnTo>
                  <a:pt x="4276" y="2270"/>
                </a:lnTo>
                <a:lnTo>
                  <a:pt x="4245" y="2265"/>
                </a:lnTo>
                <a:lnTo>
                  <a:pt x="4240" y="2265"/>
                </a:lnTo>
                <a:lnTo>
                  <a:pt x="4240" y="2255"/>
                </a:lnTo>
                <a:lnTo>
                  <a:pt x="4245" y="2244"/>
                </a:lnTo>
                <a:lnTo>
                  <a:pt x="4250" y="2234"/>
                </a:lnTo>
                <a:lnTo>
                  <a:pt x="4250" y="2224"/>
                </a:lnTo>
                <a:lnTo>
                  <a:pt x="4245" y="2224"/>
                </a:lnTo>
                <a:lnTo>
                  <a:pt x="4224" y="2234"/>
                </a:lnTo>
                <a:lnTo>
                  <a:pt x="4198" y="2224"/>
                </a:lnTo>
                <a:lnTo>
                  <a:pt x="4214" y="2218"/>
                </a:lnTo>
                <a:lnTo>
                  <a:pt x="4224" y="2213"/>
                </a:lnTo>
                <a:lnTo>
                  <a:pt x="4219" y="2208"/>
                </a:lnTo>
                <a:lnTo>
                  <a:pt x="4193" y="2198"/>
                </a:lnTo>
                <a:lnTo>
                  <a:pt x="4182" y="2192"/>
                </a:lnTo>
                <a:lnTo>
                  <a:pt x="4188" y="2172"/>
                </a:lnTo>
                <a:lnTo>
                  <a:pt x="4198" y="2167"/>
                </a:lnTo>
                <a:lnTo>
                  <a:pt x="4214" y="2167"/>
                </a:lnTo>
                <a:lnTo>
                  <a:pt x="4219" y="2167"/>
                </a:lnTo>
                <a:lnTo>
                  <a:pt x="4219" y="2172"/>
                </a:lnTo>
                <a:lnTo>
                  <a:pt x="4224" y="2182"/>
                </a:lnTo>
                <a:lnTo>
                  <a:pt x="4229" y="2182"/>
                </a:lnTo>
                <a:lnTo>
                  <a:pt x="4234" y="2172"/>
                </a:lnTo>
                <a:lnTo>
                  <a:pt x="4224" y="2161"/>
                </a:lnTo>
                <a:lnTo>
                  <a:pt x="4214" y="2151"/>
                </a:lnTo>
                <a:lnTo>
                  <a:pt x="4214" y="2146"/>
                </a:lnTo>
                <a:lnTo>
                  <a:pt x="4208" y="2141"/>
                </a:lnTo>
                <a:lnTo>
                  <a:pt x="4219" y="2135"/>
                </a:lnTo>
                <a:lnTo>
                  <a:pt x="4224" y="2135"/>
                </a:lnTo>
                <a:lnTo>
                  <a:pt x="4229" y="2125"/>
                </a:lnTo>
                <a:lnTo>
                  <a:pt x="4224" y="2120"/>
                </a:lnTo>
                <a:lnTo>
                  <a:pt x="4203" y="2120"/>
                </a:lnTo>
                <a:lnTo>
                  <a:pt x="4208" y="2115"/>
                </a:lnTo>
                <a:lnTo>
                  <a:pt x="4219" y="2104"/>
                </a:lnTo>
                <a:lnTo>
                  <a:pt x="4234" y="2104"/>
                </a:lnTo>
                <a:lnTo>
                  <a:pt x="4271" y="2104"/>
                </a:lnTo>
                <a:lnTo>
                  <a:pt x="4286" y="2099"/>
                </a:lnTo>
                <a:lnTo>
                  <a:pt x="4292" y="2089"/>
                </a:lnTo>
                <a:lnTo>
                  <a:pt x="4281" y="2063"/>
                </a:lnTo>
                <a:lnTo>
                  <a:pt x="4276" y="2047"/>
                </a:lnTo>
                <a:lnTo>
                  <a:pt x="4276" y="2042"/>
                </a:lnTo>
                <a:lnTo>
                  <a:pt x="4286" y="2037"/>
                </a:lnTo>
                <a:lnTo>
                  <a:pt x="4302" y="2037"/>
                </a:lnTo>
                <a:lnTo>
                  <a:pt x="4323" y="2026"/>
                </a:lnTo>
                <a:lnTo>
                  <a:pt x="4349" y="2011"/>
                </a:lnTo>
                <a:lnTo>
                  <a:pt x="4364" y="1995"/>
                </a:lnTo>
                <a:lnTo>
                  <a:pt x="4349" y="2000"/>
                </a:lnTo>
                <a:lnTo>
                  <a:pt x="4333" y="2000"/>
                </a:lnTo>
                <a:lnTo>
                  <a:pt x="4302" y="1985"/>
                </a:lnTo>
                <a:lnTo>
                  <a:pt x="4323" y="1943"/>
                </a:lnTo>
                <a:lnTo>
                  <a:pt x="4343" y="1912"/>
                </a:lnTo>
                <a:lnTo>
                  <a:pt x="4354" y="1902"/>
                </a:lnTo>
                <a:lnTo>
                  <a:pt x="4359" y="1902"/>
                </a:lnTo>
                <a:lnTo>
                  <a:pt x="4395" y="1896"/>
                </a:lnTo>
                <a:lnTo>
                  <a:pt x="4395" y="1870"/>
                </a:lnTo>
                <a:lnTo>
                  <a:pt x="4390" y="1860"/>
                </a:lnTo>
                <a:lnTo>
                  <a:pt x="4364" y="1839"/>
                </a:lnTo>
                <a:lnTo>
                  <a:pt x="4364" y="1860"/>
                </a:lnTo>
                <a:lnTo>
                  <a:pt x="4364" y="1876"/>
                </a:lnTo>
                <a:lnTo>
                  <a:pt x="4359" y="1891"/>
                </a:lnTo>
                <a:lnTo>
                  <a:pt x="4349" y="1855"/>
                </a:lnTo>
                <a:lnTo>
                  <a:pt x="4349" y="1834"/>
                </a:lnTo>
                <a:lnTo>
                  <a:pt x="4354" y="1818"/>
                </a:lnTo>
                <a:lnTo>
                  <a:pt x="4364" y="1792"/>
                </a:lnTo>
                <a:lnTo>
                  <a:pt x="4395" y="1803"/>
                </a:lnTo>
                <a:lnTo>
                  <a:pt x="4395" y="1455"/>
                </a:lnTo>
                <a:lnTo>
                  <a:pt x="4380" y="1455"/>
                </a:lnTo>
                <a:lnTo>
                  <a:pt x="4364" y="1460"/>
                </a:lnTo>
                <a:lnTo>
                  <a:pt x="4354" y="1444"/>
                </a:lnTo>
                <a:lnTo>
                  <a:pt x="4354" y="1434"/>
                </a:lnTo>
                <a:lnTo>
                  <a:pt x="4359" y="1408"/>
                </a:lnTo>
                <a:lnTo>
                  <a:pt x="4359" y="1372"/>
                </a:lnTo>
                <a:lnTo>
                  <a:pt x="4359" y="1356"/>
                </a:lnTo>
                <a:lnTo>
                  <a:pt x="4354" y="1361"/>
                </a:lnTo>
                <a:lnTo>
                  <a:pt x="4343" y="1377"/>
                </a:lnTo>
                <a:lnTo>
                  <a:pt x="4343" y="1398"/>
                </a:lnTo>
                <a:lnTo>
                  <a:pt x="4343" y="1424"/>
                </a:lnTo>
                <a:lnTo>
                  <a:pt x="4343" y="1444"/>
                </a:lnTo>
                <a:lnTo>
                  <a:pt x="4338" y="1455"/>
                </a:lnTo>
                <a:lnTo>
                  <a:pt x="4333" y="1450"/>
                </a:lnTo>
                <a:lnTo>
                  <a:pt x="4328" y="1429"/>
                </a:lnTo>
                <a:lnTo>
                  <a:pt x="4328" y="1424"/>
                </a:lnTo>
                <a:lnTo>
                  <a:pt x="4323" y="1429"/>
                </a:lnTo>
                <a:lnTo>
                  <a:pt x="4323" y="1444"/>
                </a:lnTo>
                <a:lnTo>
                  <a:pt x="4328" y="1455"/>
                </a:lnTo>
                <a:lnTo>
                  <a:pt x="4333" y="1460"/>
                </a:lnTo>
                <a:lnTo>
                  <a:pt x="4338" y="1460"/>
                </a:lnTo>
                <a:lnTo>
                  <a:pt x="4338" y="1496"/>
                </a:lnTo>
                <a:lnTo>
                  <a:pt x="4317" y="1444"/>
                </a:lnTo>
                <a:lnTo>
                  <a:pt x="4302" y="1387"/>
                </a:lnTo>
                <a:lnTo>
                  <a:pt x="4297" y="1356"/>
                </a:lnTo>
                <a:lnTo>
                  <a:pt x="4286" y="1330"/>
                </a:lnTo>
                <a:lnTo>
                  <a:pt x="4286" y="1299"/>
                </a:lnTo>
                <a:lnTo>
                  <a:pt x="4281" y="1263"/>
                </a:lnTo>
                <a:lnTo>
                  <a:pt x="4281" y="1278"/>
                </a:lnTo>
                <a:lnTo>
                  <a:pt x="4281" y="1304"/>
                </a:lnTo>
                <a:lnTo>
                  <a:pt x="4276" y="1309"/>
                </a:lnTo>
                <a:lnTo>
                  <a:pt x="4281" y="1299"/>
                </a:lnTo>
                <a:lnTo>
                  <a:pt x="4276" y="1252"/>
                </a:lnTo>
                <a:lnTo>
                  <a:pt x="4276" y="1257"/>
                </a:lnTo>
                <a:lnTo>
                  <a:pt x="4271" y="1257"/>
                </a:lnTo>
                <a:lnTo>
                  <a:pt x="4266" y="1242"/>
                </a:lnTo>
                <a:lnTo>
                  <a:pt x="4266" y="1247"/>
                </a:lnTo>
                <a:lnTo>
                  <a:pt x="4260" y="1190"/>
                </a:lnTo>
                <a:lnTo>
                  <a:pt x="4255" y="1195"/>
                </a:lnTo>
                <a:lnTo>
                  <a:pt x="4255" y="1211"/>
                </a:lnTo>
                <a:lnTo>
                  <a:pt x="4250" y="1190"/>
                </a:lnTo>
                <a:lnTo>
                  <a:pt x="4250" y="1174"/>
                </a:lnTo>
                <a:lnTo>
                  <a:pt x="4245" y="1143"/>
                </a:lnTo>
                <a:lnTo>
                  <a:pt x="4245" y="1138"/>
                </a:lnTo>
                <a:lnTo>
                  <a:pt x="4245" y="1133"/>
                </a:lnTo>
                <a:lnTo>
                  <a:pt x="4245" y="1128"/>
                </a:lnTo>
                <a:lnTo>
                  <a:pt x="4240" y="1117"/>
                </a:lnTo>
                <a:lnTo>
                  <a:pt x="4234" y="1128"/>
                </a:lnTo>
                <a:lnTo>
                  <a:pt x="4229" y="1169"/>
                </a:lnTo>
                <a:lnTo>
                  <a:pt x="4224" y="1205"/>
                </a:lnTo>
                <a:lnTo>
                  <a:pt x="4224" y="1247"/>
                </a:lnTo>
                <a:lnTo>
                  <a:pt x="4229" y="1263"/>
                </a:lnTo>
                <a:lnTo>
                  <a:pt x="4240" y="1226"/>
                </a:lnTo>
                <a:lnTo>
                  <a:pt x="4240" y="1205"/>
                </a:lnTo>
                <a:lnTo>
                  <a:pt x="4245" y="1200"/>
                </a:lnTo>
                <a:lnTo>
                  <a:pt x="4245" y="1221"/>
                </a:lnTo>
                <a:lnTo>
                  <a:pt x="4250" y="1242"/>
                </a:lnTo>
                <a:lnTo>
                  <a:pt x="4250" y="1237"/>
                </a:lnTo>
                <a:lnTo>
                  <a:pt x="4250" y="1242"/>
                </a:lnTo>
                <a:lnTo>
                  <a:pt x="4255" y="1257"/>
                </a:lnTo>
                <a:lnTo>
                  <a:pt x="4245" y="1268"/>
                </a:lnTo>
                <a:lnTo>
                  <a:pt x="4245" y="1273"/>
                </a:lnTo>
                <a:lnTo>
                  <a:pt x="4245" y="1268"/>
                </a:lnTo>
                <a:lnTo>
                  <a:pt x="4245" y="1247"/>
                </a:lnTo>
                <a:lnTo>
                  <a:pt x="4245" y="1237"/>
                </a:lnTo>
                <a:lnTo>
                  <a:pt x="4240" y="1242"/>
                </a:lnTo>
                <a:lnTo>
                  <a:pt x="4234" y="1294"/>
                </a:lnTo>
                <a:lnTo>
                  <a:pt x="4240" y="1315"/>
                </a:lnTo>
                <a:lnTo>
                  <a:pt x="4250" y="1325"/>
                </a:lnTo>
                <a:lnTo>
                  <a:pt x="4260" y="1330"/>
                </a:lnTo>
                <a:lnTo>
                  <a:pt x="4276" y="1330"/>
                </a:lnTo>
                <a:lnTo>
                  <a:pt x="4276" y="1356"/>
                </a:lnTo>
                <a:lnTo>
                  <a:pt x="4271" y="1377"/>
                </a:lnTo>
                <a:lnTo>
                  <a:pt x="4240" y="1341"/>
                </a:lnTo>
                <a:lnTo>
                  <a:pt x="4260" y="1450"/>
                </a:lnTo>
                <a:lnTo>
                  <a:pt x="4276" y="1616"/>
                </a:lnTo>
                <a:lnTo>
                  <a:pt x="4276" y="1673"/>
                </a:lnTo>
                <a:lnTo>
                  <a:pt x="4255" y="1476"/>
                </a:lnTo>
                <a:lnTo>
                  <a:pt x="4234" y="1330"/>
                </a:lnTo>
                <a:lnTo>
                  <a:pt x="4224" y="1315"/>
                </a:lnTo>
                <a:lnTo>
                  <a:pt x="4214" y="1294"/>
                </a:lnTo>
                <a:lnTo>
                  <a:pt x="4203" y="1247"/>
                </a:lnTo>
                <a:lnTo>
                  <a:pt x="4198" y="1226"/>
                </a:lnTo>
                <a:lnTo>
                  <a:pt x="4203" y="1211"/>
                </a:lnTo>
                <a:lnTo>
                  <a:pt x="4208" y="1200"/>
                </a:lnTo>
                <a:lnTo>
                  <a:pt x="4198" y="1159"/>
                </a:lnTo>
                <a:lnTo>
                  <a:pt x="4198" y="1169"/>
                </a:lnTo>
                <a:lnTo>
                  <a:pt x="4193" y="1153"/>
                </a:lnTo>
                <a:lnTo>
                  <a:pt x="4193" y="1128"/>
                </a:lnTo>
                <a:lnTo>
                  <a:pt x="4188" y="1107"/>
                </a:lnTo>
                <a:lnTo>
                  <a:pt x="4182" y="1133"/>
                </a:lnTo>
                <a:lnTo>
                  <a:pt x="4182" y="1159"/>
                </a:lnTo>
                <a:lnTo>
                  <a:pt x="4182" y="1164"/>
                </a:lnTo>
                <a:lnTo>
                  <a:pt x="4177" y="1138"/>
                </a:lnTo>
                <a:lnTo>
                  <a:pt x="4177" y="1143"/>
                </a:lnTo>
                <a:lnTo>
                  <a:pt x="4172" y="1148"/>
                </a:lnTo>
                <a:lnTo>
                  <a:pt x="4177" y="1133"/>
                </a:lnTo>
                <a:lnTo>
                  <a:pt x="4177" y="1128"/>
                </a:lnTo>
                <a:lnTo>
                  <a:pt x="4172" y="1081"/>
                </a:lnTo>
                <a:lnTo>
                  <a:pt x="4167" y="1081"/>
                </a:lnTo>
                <a:lnTo>
                  <a:pt x="4167" y="1076"/>
                </a:lnTo>
                <a:lnTo>
                  <a:pt x="4167" y="1060"/>
                </a:lnTo>
                <a:lnTo>
                  <a:pt x="4162" y="1070"/>
                </a:lnTo>
                <a:lnTo>
                  <a:pt x="4162" y="1044"/>
                </a:lnTo>
                <a:lnTo>
                  <a:pt x="4151" y="1008"/>
                </a:lnTo>
                <a:lnTo>
                  <a:pt x="4156" y="1055"/>
                </a:lnTo>
                <a:lnTo>
                  <a:pt x="4167" y="1143"/>
                </a:lnTo>
                <a:lnTo>
                  <a:pt x="4167" y="1159"/>
                </a:lnTo>
                <a:lnTo>
                  <a:pt x="4167" y="1153"/>
                </a:lnTo>
                <a:lnTo>
                  <a:pt x="4172" y="1174"/>
                </a:lnTo>
                <a:lnTo>
                  <a:pt x="4167" y="1128"/>
                </a:lnTo>
                <a:lnTo>
                  <a:pt x="4182" y="1216"/>
                </a:lnTo>
                <a:lnTo>
                  <a:pt x="4193" y="1309"/>
                </a:lnTo>
                <a:lnTo>
                  <a:pt x="4177" y="1221"/>
                </a:lnTo>
                <a:lnTo>
                  <a:pt x="4177" y="1205"/>
                </a:lnTo>
                <a:lnTo>
                  <a:pt x="4177" y="1216"/>
                </a:lnTo>
                <a:lnTo>
                  <a:pt x="4182" y="1273"/>
                </a:lnTo>
                <a:lnTo>
                  <a:pt x="4188" y="1372"/>
                </a:lnTo>
                <a:lnTo>
                  <a:pt x="4193" y="1387"/>
                </a:lnTo>
                <a:lnTo>
                  <a:pt x="4193" y="1377"/>
                </a:lnTo>
                <a:lnTo>
                  <a:pt x="4188" y="1346"/>
                </a:lnTo>
                <a:lnTo>
                  <a:pt x="4188" y="1315"/>
                </a:lnTo>
                <a:lnTo>
                  <a:pt x="4193" y="1341"/>
                </a:lnTo>
                <a:lnTo>
                  <a:pt x="4193" y="1366"/>
                </a:lnTo>
                <a:lnTo>
                  <a:pt x="4193" y="1356"/>
                </a:lnTo>
                <a:lnTo>
                  <a:pt x="4198" y="1366"/>
                </a:lnTo>
                <a:lnTo>
                  <a:pt x="4198" y="1398"/>
                </a:lnTo>
                <a:lnTo>
                  <a:pt x="4193" y="1366"/>
                </a:lnTo>
                <a:lnTo>
                  <a:pt x="4193" y="1356"/>
                </a:lnTo>
                <a:lnTo>
                  <a:pt x="4193" y="1366"/>
                </a:lnTo>
                <a:lnTo>
                  <a:pt x="4198" y="1429"/>
                </a:lnTo>
                <a:lnTo>
                  <a:pt x="4203" y="1460"/>
                </a:lnTo>
                <a:lnTo>
                  <a:pt x="4208" y="1481"/>
                </a:lnTo>
                <a:lnTo>
                  <a:pt x="4214" y="1481"/>
                </a:lnTo>
                <a:lnTo>
                  <a:pt x="4219" y="1543"/>
                </a:lnTo>
                <a:lnTo>
                  <a:pt x="4198" y="1455"/>
                </a:lnTo>
                <a:lnTo>
                  <a:pt x="4182" y="1366"/>
                </a:lnTo>
                <a:lnTo>
                  <a:pt x="4177" y="1315"/>
                </a:lnTo>
                <a:lnTo>
                  <a:pt x="4177" y="1304"/>
                </a:lnTo>
                <a:lnTo>
                  <a:pt x="4177" y="1283"/>
                </a:lnTo>
                <a:lnTo>
                  <a:pt x="4167" y="1205"/>
                </a:lnTo>
                <a:lnTo>
                  <a:pt x="4172" y="1263"/>
                </a:lnTo>
                <a:lnTo>
                  <a:pt x="4167" y="1247"/>
                </a:lnTo>
                <a:lnTo>
                  <a:pt x="4162" y="1164"/>
                </a:lnTo>
                <a:lnTo>
                  <a:pt x="4162" y="1231"/>
                </a:lnTo>
                <a:lnTo>
                  <a:pt x="4162" y="1216"/>
                </a:lnTo>
                <a:lnTo>
                  <a:pt x="4156" y="1148"/>
                </a:lnTo>
                <a:lnTo>
                  <a:pt x="4156" y="1159"/>
                </a:lnTo>
                <a:lnTo>
                  <a:pt x="4151" y="1148"/>
                </a:lnTo>
                <a:lnTo>
                  <a:pt x="4151" y="1122"/>
                </a:lnTo>
                <a:lnTo>
                  <a:pt x="4151" y="1133"/>
                </a:lnTo>
                <a:lnTo>
                  <a:pt x="4151" y="1138"/>
                </a:lnTo>
                <a:lnTo>
                  <a:pt x="4151" y="1133"/>
                </a:lnTo>
                <a:lnTo>
                  <a:pt x="4141" y="1044"/>
                </a:lnTo>
                <a:lnTo>
                  <a:pt x="4141" y="1039"/>
                </a:lnTo>
                <a:lnTo>
                  <a:pt x="4136" y="1044"/>
                </a:lnTo>
                <a:lnTo>
                  <a:pt x="4136" y="1029"/>
                </a:lnTo>
                <a:lnTo>
                  <a:pt x="4130" y="1013"/>
                </a:lnTo>
                <a:lnTo>
                  <a:pt x="4130" y="977"/>
                </a:lnTo>
                <a:lnTo>
                  <a:pt x="4125" y="956"/>
                </a:lnTo>
                <a:lnTo>
                  <a:pt x="4125" y="946"/>
                </a:lnTo>
                <a:lnTo>
                  <a:pt x="4115" y="920"/>
                </a:lnTo>
                <a:lnTo>
                  <a:pt x="4115" y="966"/>
                </a:lnTo>
                <a:lnTo>
                  <a:pt x="4110" y="909"/>
                </a:lnTo>
                <a:lnTo>
                  <a:pt x="4104" y="904"/>
                </a:lnTo>
                <a:lnTo>
                  <a:pt x="4104" y="920"/>
                </a:lnTo>
                <a:lnTo>
                  <a:pt x="4099" y="899"/>
                </a:lnTo>
                <a:lnTo>
                  <a:pt x="4120" y="1242"/>
                </a:lnTo>
                <a:lnTo>
                  <a:pt x="4094" y="863"/>
                </a:lnTo>
                <a:lnTo>
                  <a:pt x="4094" y="847"/>
                </a:lnTo>
                <a:lnTo>
                  <a:pt x="4094" y="774"/>
                </a:lnTo>
                <a:lnTo>
                  <a:pt x="4099" y="821"/>
                </a:lnTo>
                <a:lnTo>
                  <a:pt x="4099" y="707"/>
                </a:lnTo>
                <a:lnTo>
                  <a:pt x="4115" y="920"/>
                </a:lnTo>
                <a:lnTo>
                  <a:pt x="4125" y="946"/>
                </a:lnTo>
                <a:lnTo>
                  <a:pt x="4120" y="883"/>
                </a:lnTo>
                <a:lnTo>
                  <a:pt x="4115" y="837"/>
                </a:lnTo>
                <a:lnTo>
                  <a:pt x="4120" y="868"/>
                </a:lnTo>
                <a:lnTo>
                  <a:pt x="4125" y="946"/>
                </a:lnTo>
                <a:lnTo>
                  <a:pt x="4130" y="951"/>
                </a:lnTo>
                <a:lnTo>
                  <a:pt x="4110" y="774"/>
                </a:lnTo>
                <a:lnTo>
                  <a:pt x="4104" y="686"/>
                </a:lnTo>
                <a:lnTo>
                  <a:pt x="4110" y="759"/>
                </a:lnTo>
                <a:lnTo>
                  <a:pt x="4115" y="769"/>
                </a:lnTo>
                <a:lnTo>
                  <a:pt x="4110" y="738"/>
                </a:lnTo>
                <a:lnTo>
                  <a:pt x="4099" y="603"/>
                </a:lnTo>
                <a:lnTo>
                  <a:pt x="4099" y="598"/>
                </a:lnTo>
                <a:lnTo>
                  <a:pt x="4104" y="608"/>
                </a:lnTo>
                <a:lnTo>
                  <a:pt x="4104" y="634"/>
                </a:lnTo>
                <a:lnTo>
                  <a:pt x="4110" y="650"/>
                </a:lnTo>
                <a:lnTo>
                  <a:pt x="4115" y="722"/>
                </a:lnTo>
                <a:lnTo>
                  <a:pt x="4115" y="743"/>
                </a:lnTo>
                <a:lnTo>
                  <a:pt x="4115" y="738"/>
                </a:lnTo>
                <a:lnTo>
                  <a:pt x="4115" y="712"/>
                </a:lnTo>
                <a:lnTo>
                  <a:pt x="4120" y="774"/>
                </a:lnTo>
                <a:lnTo>
                  <a:pt x="4120" y="816"/>
                </a:lnTo>
                <a:lnTo>
                  <a:pt x="4120" y="831"/>
                </a:lnTo>
                <a:lnTo>
                  <a:pt x="4125" y="826"/>
                </a:lnTo>
                <a:lnTo>
                  <a:pt x="4125" y="821"/>
                </a:lnTo>
                <a:lnTo>
                  <a:pt x="4125" y="826"/>
                </a:lnTo>
                <a:lnTo>
                  <a:pt x="4130" y="873"/>
                </a:lnTo>
                <a:lnTo>
                  <a:pt x="4136" y="935"/>
                </a:lnTo>
                <a:lnTo>
                  <a:pt x="4136" y="946"/>
                </a:lnTo>
                <a:lnTo>
                  <a:pt x="4136" y="935"/>
                </a:lnTo>
                <a:lnTo>
                  <a:pt x="4136" y="909"/>
                </a:lnTo>
                <a:lnTo>
                  <a:pt x="4130" y="831"/>
                </a:lnTo>
                <a:lnTo>
                  <a:pt x="4130" y="816"/>
                </a:lnTo>
                <a:lnTo>
                  <a:pt x="4141" y="883"/>
                </a:lnTo>
                <a:lnTo>
                  <a:pt x="4141" y="889"/>
                </a:lnTo>
                <a:lnTo>
                  <a:pt x="4141" y="883"/>
                </a:lnTo>
                <a:lnTo>
                  <a:pt x="4136" y="878"/>
                </a:lnTo>
                <a:lnTo>
                  <a:pt x="4141" y="925"/>
                </a:lnTo>
                <a:lnTo>
                  <a:pt x="4146" y="920"/>
                </a:lnTo>
                <a:lnTo>
                  <a:pt x="4141" y="878"/>
                </a:lnTo>
                <a:lnTo>
                  <a:pt x="4146" y="842"/>
                </a:lnTo>
                <a:lnTo>
                  <a:pt x="4146" y="837"/>
                </a:lnTo>
                <a:lnTo>
                  <a:pt x="4146" y="847"/>
                </a:lnTo>
                <a:lnTo>
                  <a:pt x="4151" y="863"/>
                </a:lnTo>
                <a:lnTo>
                  <a:pt x="4156" y="920"/>
                </a:lnTo>
                <a:lnTo>
                  <a:pt x="4156" y="935"/>
                </a:lnTo>
                <a:lnTo>
                  <a:pt x="4162" y="920"/>
                </a:lnTo>
                <a:lnTo>
                  <a:pt x="4162" y="873"/>
                </a:lnTo>
                <a:lnTo>
                  <a:pt x="4162" y="785"/>
                </a:lnTo>
                <a:lnTo>
                  <a:pt x="4167" y="722"/>
                </a:lnTo>
                <a:lnTo>
                  <a:pt x="4167" y="712"/>
                </a:lnTo>
                <a:lnTo>
                  <a:pt x="4172" y="722"/>
                </a:lnTo>
                <a:lnTo>
                  <a:pt x="4177" y="774"/>
                </a:lnTo>
                <a:lnTo>
                  <a:pt x="4177" y="779"/>
                </a:lnTo>
                <a:lnTo>
                  <a:pt x="4182" y="769"/>
                </a:lnTo>
                <a:lnTo>
                  <a:pt x="4193" y="696"/>
                </a:lnTo>
                <a:lnTo>
                  <a:pt x="4172" y="655"/>
                </a:lnTo>
                <a:lnTo>
                  <a:pt x="4172" y="644"/>
                </a:lnTo>
                <a:lnTo>
                  <a:pt x="4177" y="634"/>
                </a:lnTo>
                <a:lnTo>
                  <a:pt x="4193" y="634"/>
                </a:lnTo>
                <a:lnTo>
                  <a:pt x="4208" y="639"/>
                </a:lnTo>
                <a:lnTo>
                  <a:pt x="4224" y="639"/>
                </a:lnTo>
                <a:lnTo>
                  <a:pt x="4224" y="644"/>
                </a:lnTo>
                <a:lnTo>
                  <a:pt x="4240" y="655"/>
                </a:lnTo>
                <a:lnTo>
                  <a:pt x="4245" y="660"/>
                </a:lnTo>
                <a:lnTo>
                  <a:pt x="4229" y="686"/>
                </a:lnTo>
                <a:lnTo>
                  <a:pt x="4208" y="707"/>
                </a:lnTo>
                <a:lnTo>
                  <a:pt x="4198" y="696"/>
                </a:lnTo>
                <a:lnTo>
                  <a:pt x="4198" y="743"/>
                </a:lnTo>
                <a:lnTo>
                  <a:pt x="4198" y="764"/>
                </a:lnTo>
                <a:lnTo>
                  <a:pt x="4203" y="753"/>
                </a:lnTo>
                <a:lnTo>
                  <a:pt x="4208" y="733"/>
                </a:lnTo>
                <a:lnTo>
                  <a:pt x="4214" y="753"/>
                </a:lnTo>
                <a:lnTo>
                  <a:pt x="4203" y="779"/>
                </a:lnTo>
                <a:lnTo>
                  <a:pt x="4182" y="816"/>
                </a:lnTo>
                <a:lnTo>
                  <a:pt x="4182" y="831"/>
                </a:lnTo>
                <a:lnTo>
                  <a:pt x="4188" y="826"/>
                </a:lnTo>
                <a:lnTo>
                  <a:pt x="4198" y="821"/>
                </a:lnTo>
                <a:lnTo>
                  <a:pt x="4203" y="821"/>
                </a:lnTo>
                <a:lnTo>
                  <a:pt x="4203" y="826"/>
                </a:lnTo>
                <a:lnTo>
                  <a:pt x="4198" y="842"/>
                </a:lnTo>
                <a:lnTo>
                  <a:pt x="4193" y="863"/>
                </a:lnTo>
                <a:lnTo>
                  <a:pt x="4188" y="878"/>
                </a:lnTo>
                <a:lnTo>
                  <a:pt x="4193" y="904"/>
                </a:lnTo>
                <a:lnTo>
                  <a:pt x="4193" y="915"/>
                </a:lnTo>
                <a:lnTo>
                  <a:pt x="4198" y="904"/>
                </a:lnTo>
                <a:lnTo>
                  <a:pt x="4203" y="889"/>
                </a:lnTo>
                <a:lnTo>
                  <a:pt x="4214" y="826"/>
                </a:lnTo>
                <a:lnTo>
                  <a:pt x="4224" y="816"/>
                </a:lnTo>
                <a:lnTo>
                  <a:pt x="4234" y="863"/>
                </a:lnTo>
                <a:lnTo>
                  <a:pt x="4234" y="868"/>
                </a:lnTo>
                <a:lnTo>
                  <a:pt x="4229" y="868"/>
                </a:lnTo>
                <a:lnTo>
                  <a:pt x="4224" y="863"/>
                </a:lnTo>
                <a:lnTo>
                  <a:pt x="4219" y="863"/>
                </a:lnTo>
                <a:lnTo>
                  <a:pt x="4214" y="920"/>
                </a:lnTo>
                <a:lnTo>
                  <a:pt x="4234" y="909"/>
                </a:lnTo>
                <a:lnTo>
                  <a:pt x="4234" y="904"/>
                </a:lnTo>
                <a:lnTo>
                  <a:pt x="4234" y="909"/>
                </a:lnTo>
                <a:lnTo>
                  <a:pt x="4266" y="894"/>
                </a:lnTo>
                <a:lnTo>
                  <a:pt x="4286" y="883"/>
                </a:lnTo>
                <a:lnTo>
                  <a:pt x="4292" y="868"/>
                </a:lnTo>
                <a:lnTo>
                  <a:pt x="4286" y="847"/>
                </a:lnTo>
                <a:lnTo>
                  <a:pt x="4271" y="821"/>
                </a:lnTo>
                <a:lnTo>
                  <a:pt x="4281" y="800"/>
                </a:lnTo>
                <a:lnTo>
                  <a:pt x="4281" y="779"/>
                </a:lnTo>
                <a:lnTo>
                  <a:pt x="4281" y="774"/>
                </a:lnTo>
                <a:lnTo>
                  <a:pt x="4286" y="774"/>
                </a:lnTo>
                <a:lnTo>
                  <a:pt x="4302" y="769"/>
                </a:lnTo>
                <a:lnTo>
                  <a:pt x="4312" y="769"/>
                </a:lnTo>
                <a:lnTo>
                  <a:pt x="4323" y="764"/>
                </a:lnTo>
                <a:lnTo>
                  <a:pt x="4317" y="764"/>
                </a:lnTo>
                <a:lnTo>
                  <a:pt x="4307" y="764"/>
                </a:lnTo>
                <a:lnTo>
                  <a:pt x="4276" y="769"/>
                </a:lnTo>
                <a:lnTo>
                  <a:pt x="4271" y="759"/>
                </a:lnTo>
                <a:lnTo>
                  <a:pt x="4297" y="753"/>
                </a:lnTo>
                <a:lnTo>
                  <a:pt x="4271" y="753"/>
                </a:lnTo>
                <a:lnTo>
                  <a:pt x="4260" y="738"/>
                </a:lnTo>
                <a:lnTo>
                  <a:pt x="4250" y="727"/>
                </a:lnTo>
                <a:lnTo>
                  <a:pt x="4260" y="717"/>
                </a:lnTo>
                <a:lnTo>
                  <a:pt x="4271" y="707"/>
                </a:lnTo>
                <a:lnTo>
                  <a:pt x="4266" y="712"/>
                </a:lnTo>
                <a:lnTo>
                  <a:pt x="4240" y="722"/>
                </a:lnTo>
                <a:lnTo>
                  <a:pt x="4234" y="717"/>
                </a:lnTo>
                <a:lnTo>
                  <a:pt x="4245" y="712"/>
                </a:lnTo>
                <a:lnTo>
                  <a:pt x="4255" y="707"/>
                </a:lnTo>
                <a:lnTo>
                  <a:pt x="4260" y="696"/>
                </a:lnTo>
                <a:lnTo>
                  <a:pt x="4260" y="691"/>
                </a:lnTo>
                <a:lnTo>
                  <a:pt x="4250" y="696"/>
                </a:lnTo>
                <a:lnTo>
                  <a:pt x="4234" y="707"/>
                </a:lnTo>
                <a:lnTo>
                  <a:pt x="4229" y="707"/>
                </a:lnTo>
                <a:lnTo>
                  <a:pt x="4234" y="691"/>
                </a:lnTo>
                <a:lnTo>
                  <a:pt x="4250" y="660"/>
                </a:lnTo>
                <a:lnTo>
                  <a:pt x="4271" y="670"/>
                </a:lnTo>
                <a:lnTo>
                  <a:pt x="4276" y="670"/>
                </a:lnTo>
                <a:lnTo>
                  <a:pt x="4276" y="681"/>
                </a:lnTo>
                <a:lnTo>
                  <a:pt x="4276" y="696"/>
                </a:lnTo>
                <a:lnTo>
                  <a:pt x="4281" y="707"/>
                </a:lnTo>
                <a:lnTo>
                  <a:pt x="4286" y="717"/>
                </a:lnTo>
                <a:lnTo>
                  <a:pt x="4307" y="722"/>
                </a:lnTo>
                <a:lnTo>
                  <a:pt x="4317" y="733"/>
                </a:lnTo>
                <a:lnTo>
                  <a:pt x="4323" y="733"/>
                </a:lnTo>
                <a:lnTo>
                  <a:pt x="4312" y="722"/>
                </a:lnTo>
                <a:lnTo>
                  <a:pt x="4354" y="722"/>
                </a:lnTo>
                <a:lnTo>
                  <a:pt x="4333" y="733"/>
                </a:lnTo>
                <a:lnTo>
                  <a:pt x="4323" y="733"/>
                </a:lnTo>
                <a:lnTo>
                  <a:pt x="4338" y="774"/>
                </a:lnTo>
                <a:lnTo>
                  <a:pt x="4343" y="800"/>
                </a:lnTo>
                <a:lnTo>
                  <a:pt x="4343" y="842"/>
                </a:lnTo>
                <a:lnTo>
                  <a:pt x="4343" y="909"/>
                </a:lnTo>
                <a:lnTo>
                  <a:pt x="4343" y="966"/>
                </a:lnTo>
                <a:lnTo>
                  <a:pt x="4343" y="982"/>
                </a:lnTo>
                <a:lnTo>
                  <a:pt x="4349" y="992"/>
                </a:lnTo>
                <a:lnTo>
                  <a:pt x="4359" y="1003"/>
                </a:lnTo>
                <a:lnTo>
                  <a:pt x="4375" y="1008"/>
                </a:lnTo>
                <a:lnTo>
                  <a:pt x="4395" y="1018"/>
                </a:lnTo>
                <a:lnTo>
                  <a:pt x="4395" y="587"/>
                </a:lnTo>
                <a:lnTo>
                  <a:pt x="4380" y="577"/>
                </a:lnTo>
                <a:lnTo>
                  <a:pt x="4364" y="556"/>
                </a:lnTo>
                <a:lnTo>
                  <a:pt x="4364" y="535"/>
                </a:lnTo>
                <a:lnTo>
                  <a:pt x="4369" y="515"/>
                </a:lnTo>
                <a:lnTo>
                  <a:pt x="2276" y="2364"/>
                </a:lnTo>
                <a:lnTo>
                  <a:pt x="3964" y="151"/>
                </a:lnTo>
                <a:lnTo>
                  <a:pt x="3964" y="146"/>
                </a:lnTo>
                <a:lnTo>
                  <a:pt x="3969" y="146"/>
                </a:lnTo>
                <a:lnTo>
                  <a:pt x="3964" y="151"/>
                </a:lnTo>
                <a:lnTo>
                  <a:pt x="2276" y="2364"/>
                </a:lnTo>
                <a:lnTo>
                  <a:pt x="3164" y="733"/>
                </a:lnTo>
                <a:lnTo>
                  <a:pt x="3133" y="743"/>
                </a:lnTo>
                <a:lnTo>
                  <a:pt x="3112" y="748"/>
                </a:lnTo>
                <a:lnTo>
                  <a:pt x="3091" y="753"/>
                </a:lnTo>
                <a:lnTo>
                  <a:pt x="3065" y="759"/>
                </a:lnTo>
                <a:lnTo>
                  <a:pt x="3055" y="722"/>
                </a:lnTo>
                <a:lnTo>
                  <a:pt x="3081" y="707"/>
                </a:lnTo>
                <a:lnTo>
                  <a:pt x="3097" y="702"/>
                </a:lnTo>
                <a:lnTo>
                  <a:pt x="3117" y="702"/>
                </a:lnTo>
                <a:lnTo>
                  <a:pt x="3133" y="702"/>
                </a:lnTo>
                <a:lnTo>
                  <a:pt x="3149" y="702"/>
                </a:lnTo>
                <a:lnTo>
                  <a:pt x="3175" y="686"/>
                </a:lnTo>
                <a:lnTo>
                  <a:pt x="3195" y="686"/>
                </a:lnTo>
                <a:lnTo>
                  <a:pt x="3211" y="691"/>
                </a:lnTo>
                <a:lnTo>
                  <a:pt x="3226" y="702"/>
                </a:lnTo>
                <a:lnTo>
                  <a:pt x="3232" y="717"/>
                </a:lnTo>
                <a:lnTo>
                  <a:pt x="3211" y="722"/>
                </a:lnTo>
                <a:lnTo>
                  <a:pt x="3200" y="722"/>
                </a:lnTo>
                <a:lnTo>
                  <a:pt x="3195" y="727"/>
                </a:lnTo>
                <a:lnTo>
                  <a:pt x="3159" y="738"/>
                </a:lnTo>
                <a:lnTo>
                  <a:pt x="3143" y="743"/>
                </a:lnTo>
                <a:lnTo>
                  <a:pt x="3149" y="738"/>
                </a:lnTo>
                <a:lnTo>
                  <a:pt x="3164" y="733"/>
                </a:lnTo>
                <a:lnTo>
                  <a:pt x="2276" y="2364"/>
                </a:lnTo>
                <a:lnTo>
                  <a:pt x="3226" y="733"/>
                </a:lnTo>
                <a:lnTo>
                  <a:pt x="3216" y="738"/>
                </a:lnTo>
                <a:lnTo>
                  <a:pt x="3200" y="738"/>
                </a:lnTo>
                <a:lnTo>
                  <a:pt x="3185" y="738"/>
                </a:lnTo>
                <a:lnTo>
                  <a:pt x="3175" y="743"/>
                </a:lnTo>
                <a:lnTo>
                  <a:pt x="3159" y="748"/>
                </a:lnTo>
                <a:lnTo>
                  <a:pt x="3159" y="743"/>
                </a:lnTo>
                <a:lnTo>
                  <a:pt x="3169" y="738"/>
                </a:lnTo>
                <a:lnTo>
                  <a:pt x="3237" y="722"/>
                </a:lnTo>
                <a:lnTo>
                  <a:pt x="3237" y="727"/>
                </a:lnTo>
                <a:lnTo>
                  <a:pt x="3237" y="733"/>
                </a:lnTo>
                <a:lnTo>
                  <a:pt x="3226" y="733"/>
                </a:lnTo>
                <a:lnTo>
                  <a:pt x="2276" y="2364"/>
                </a:lnTo>
                <a:lnTo>
                  <a:pt x="3330" y="779"/>
                </a:lnTo>
                <a:lnTo>
                  <a:pt x="3315" y="769"/>
                </a:lnTo>
                <a:lnTo>
                  <a:pt x="3330" y="774"/>
                </a:lnTo>
                <a:lnTo>
                  <a:pt x="3330" y="779"/>
                </a:lnTo>
                <a:lnTo>
                  <a:pt x="2276" y="2364"/>
                </a:lnTo>
                <a:lnTo>
                  <a:pt x="3258" y="1086"/>
                </a:lnTo>
                <a:lnTo>
                  <a:pt x="3325" y="1065"/>
                </a:lnTo>
                <a:lnTo>
                  <a:pt x="3330" y="1070"/>
                </a:lnTo>
                <a:lnTo>
                  <a:pt x="3258" y="1086"/>
                </a:lnTo>
                <a:lnTo>
                  <a:pt x="2276" y="2364"/>
                </a:lnTo>
                <a:lnTo>
                  <a:pt x="3330" y="1044"/>
                </a:lnTo>
                <a:lnTo>
                  <a:pt x="3299" y="1050"/>
                </a:lnTo>
                <a:lnTo>
                  <a:pt x="3232" y="1065"/>
                </a:lnTo>
                <a:lnTo>
                  <a:pt x="3175" y="1070"/>
                </a:lnTo>
                <a:lnTo>
                  <a:pt x="3154" y="1070"/>
                </a:lnTo>
                <a:lnTo>
                  <a:pt x="3143" y="1065"/>
                </a:lnTo>
                <a:lnTo>
                  <a:pt x="3138" y="1060"/>
                </a:lnTo>
                <a:lnTo>
                  <a:pt x="3138" y="1050"/>
                </a:lnTo>
                <a:lnTo>
                  <a:pt x="3154" y="1055"/>
                </a:lnTo>
                <a:lnTo>
                  <a:pt x="3185" y="1055"/>
                </a:lnTo>
                <a:lnTo>
                  <a:pt x="3247" y="1044"/>
                </a:lnTo>
                <a:lnTo>
                  <a:pt x="3346" y="1018"/>
                </a:lnTo>
                <a:lnTo>
                  <a:pt x="3330" y="1044"/>
                </a:lnTo>
                <a:lnTo>
                  <a:pt x="2276" y="2364"/>
                </a:lnTo>
                <a:lnTo>
                  <a:pt x="3367" y="1055"/>
                </a:lnTo>
                <a:lnTo>
                  <a:pt x="3367" y="1044"/>
                </a:lnTo>
                <a:lnTo>
                  <a:pt x="3377" y="1039"/>
                </a:lnTo>
                <a:lnTo>
                  <a:pt x="3382" y="1055"/>
                </a:lnTo>
                <a:lnTo>
                  <a:pt x="3367" y="1055"/>
                </a:lnTo>
                <a:lnTo>
                  <a:pt x="2276" y="2364"/>
                </a:lnTo>
                <a:lnTo>
                  <a:pt x="286" y="2941"/>
                </a:lnTo>
                <a:lnTo>
                  <a:pt x="286" y="2956"/>
                </a:lnTo>
                <a:lnTo>
                  <a:pt x="281" y="2967"/>
                </a:lnTo>
                <a:lnTo>
                  <a:pt x="286" y="2941"/>
                </a:lnTo>
                <a:lnTo>
                  <a:pt x="2276" y="2364"/>
                </a:lnTo>
                <a:lnTo>
                  <a:pt x="286" y="3018"/>
                </a:lnTo>
                <a:lnTo>
                  <a:pt x="281" y="2987"/>
                </a:lnTo>
                <a:lnTo>
                  <a:pt x="281" y="2982"/>
                </a:lnTo>
                <a:lnTo>
                  <a:pt x="281" y="2987"/>
                </a:lnTo>
                <a:lnTo>
                  <a:pt x="286" y="3003"/>
                </a:lnTo>
                <a:lnTo>
                  <a:pt x="286" y="3008"/>
                </a:lnTo>
                <a:lnTo>
                  <a:pt x="286" y="3018"/>
                </a:lnTo>
                <a:lnTo>
                  <a:pt x="2276" y="2364"/>
                </a:lnTo>
                <a:lnTo>
                  <a:pt x="286" y="2805"/>
                </a:lnTo>
                <a:lnTo>
                  <a:pt x="286" y="2795"/>
                </a:lnTo>
                <a:lnTo>
                  <a:pt x="291" y="2811"/>
                </a:lnTo>
                <a:lnTo>
                  <a:pt x="286" y="2805"/>
                </a:lnTo>
                <a:lnTo>
                  <a:pt x="2276" y="2364"/>
                </a:lnTo>
                <a:lnTo>
                  <a:pt x="291" y="2842"/>
                </a:lnTo>
                <a:lnTo>
                  <a:pt x="291" y="2831"/>
                </a:lnTo>
                <a:lnTo>
                  <a:pt x="291" y="2811"/>
                </a:lnTo>
                <a:lnTo>
                  <a:pt x="291" y="2842"/>
                </a:lnTo>
                <a:lnTo>
                  <a:pt x="2276" y="2364"/>
                </a:lnTo>
                <a:lnTo>
                  <a:pt x="302" y="2863"/>
                </a:lnTo>
                <a:lnTo>
                  <a:pt x="302" y="2852"/>
                </a:lnTo>
                <a:lnTo>
                  <a:pt x="307" y="2852"/>
                </a:lnTo>
                <a:lnTo>
                  <a:pt x="307" y="2842"/>
                </a:lnTo>
                <a:lnTo>
                  <a:pt x="307" y="2852"/>
                </a:lnTo>
                <a:lnTo>
                  <a:pt x="302" y="2863"/>
                </a:lnTo>
                <a:lnTo>
                  <a:pt x="2276" y="2364"/>
                </a:lnTo>
                <a:lnTo>
                  <a:pt x="317" y="2889"/>
                </a:lnTo>
                <a:lnTo>
                  <a:pt x="307" y="2925"/>
                </a:lnTo>
                <a:lnTo>
                  <a:pt x="317" y="2894"/>
                </a:lnTo>
                <a:lnTo>
                  <a:pt x="307" y="2894"/>
                </a:lnTo>
                <a:lnTo>
                  <a:pt x="317" y="2889"/>
                </a:lnTo>
                <a:lnTo>
                  <a:pt x="2276" y="2364"/>
                </a:lnTo>
                <a:lnTo>
                  <a:pt x="317" y="2613"/>
                </a:lnTo>
                <a:lnTo>
                  <a:pt x="307" y="2613"/>
                </a:lnTo>
                <a:lnTo>
                  <a:pt x="307" y="2618"/>
                </a:lnTo>
                <a:lnTo>
                  <a:pt x="307" y="2613"/>
                </a:lnTo>
                <a:lnTo>
                  <a:pt x="307" y="2593"/>
                </a:lnTo>
                <a:lnTo>
                  <a:pt x="302" y="2608"/>
                </a:lnTo>
                <a:lnTo>
                  <a:pt x="302" y="2593"/>
                </a:lnTo>
                <a:lnTo>
                  <a:pt x="307" y="2577"/>
                </a:lnTo>
                <a:lnTo>
                  <a:pt x="307" y="2567"/>
                </a:lnTo>
                <a:lnTo>
                  <a:pt x="296" y="2567"/>
                </a:lnTo>
                <a:lnTo>
                  <a:pt x="302" y="2551"/>
                </a:lnTo>
                <a:lnTo>
                  <a:pt x="307" y="2546"/>
                </a:lnTo>
                <a:lnTo>
                  <a:pt x="317" y="2613"/>
                </a:lnTo>
                <a:lnTo>
                  <a:pt x="317" y="2618"/>
                </a:lnTo>
                <a:lnTo>
                  <a:pt x="317" y="2613"/>
                </a:lnTo>
                <a:lnTo>
                  <a:pt x="2276" y="2364"/>
                </a:lnTo>
                <a:lnTo>
                  <a:pt x="2884" y="2655"/>
                </a:lnTo>
                <a:lnTo>
                  <a:pt x="2868" y="2660"/>
                </a:lnTo>
                <a:lnTo>
                  <a:pt x="2868" y="2650"/>
                </a:lnTo>
                <a:lnTo>
                  <a:pt x="2873" y="2644"/>
                </a:lnTo>
                <a:lnTo>
                  <a:pt x="2878" y="2639"/>
                </a:lnTo>
                <a:lnTo>
                  <a:pt x="2884" y="2655"/>
                </a:lnTo>
                <a:lnTo>
                  <a:pt x="2276" y="2364"/>
                </a:lnTo>
                <a:lnTo>
                  <a:pt x="3372" y="1657"/>
                </a:lnTo>
                <a:lnTo>
                  <a:pt x="3377" y="1652"/>
                </a:lnTo>
                <a:lnTo>
                  <a:pt x="3388" y="1694"/>
                </a:lnTo>
                <a:lnTo>
                  <a:pt x="3372" y="1657"/>
                </a:lnTo>
                <a:lnTo>
                  <a:pt x="2276" y="2364"/>
                </a:lnTo>
                <a:lnTo>
                  <a:pt x="3476" y="1657"/>
                </a:lnTo>
                <a:lnTo>
                  <a:pt x="3476" y="1642"/>
                </a:lnTo>
                <a:lnTo>
                  <a:pt x="3486" y="1657"/>
                </a:lnTo>
                <a:lnTo>
                  <a:pt x="3476" y="1657"/>
                </a:lnTo>
                <a:lnTo>
                  <a:pt x="2276" y="2364"/>
                </a:lnTo>
                <a:lnTo>
                  <a:pt x="3486" y="1704"/>
                </a:lnTo>
                <a:lnTo>
                  <a:pt x="3481" y="1683"/>
                </a:lnTo>
                <a:lnTo>
                  <a:pt x="3486" y="1694"/>
                </a:lnTo>
                <a:lnTo>
                  <a:pt x="3486" y="1704"/>
                </a:lnTo>
                <a:lnTo>
                  <a:pt x="2276" y="2364"/>
                </a:lnTo>
                <a:lnTo>
                  <a:pt x="3517" y="1112"/>
                </a:lnTo>
                <a:lnTo>
                  <a:pt x="3523" y="1102"/>
                </a:lnTo>
                <a:lnTo>
                  <a:pt x="3528" y="1117"/>
                </a:lnTo>
                <a:lnTo>
                  <a:pt x="3528" y="1122"/>
                </a:lnTo>
                <a:lnTo>
                  <a:pt x="3533" y="1148"/>
                </a:lnTo>
                <a:lnTo>
                  <a:pt x="3517" y="1128"/>
                </a:lnTo>
                <a:lnTo>
                  <a:pt x="3517" y="1122"/>
                </a:lnTo>
                <a:lnTo>
                  <a:pt x="3517" y="1112"/>
                </a:lnTo>
                <a:lnTo>
                  <a:pt x="2276" y="2364"/>
                </a:lnTo>
                <a:lnTo>
                  <a:pt x="3533" y="1491"/>
                </a:lnTo>
                <a:lnTo>
                  <a:pt x="3528" y="1502"/>
                </a:lnTo>
                <a:lnTo>
                  <a:pt x="3523" y="1470"/>
                </a:lnTo>
                <a:lnTo>
                  <a:pt x="3533" y="1486"/>
                </a:lnTo>
                <a:lnTo>
                  <a:pt x="3533" y="1491"/>
                </a:lnTo>
                <a:lnTo>
                  <a:pt x="3533" y="1486"/>
                </a:lnTo>
                <a:lnTo>
                  <a:pt x="3533" y="1491"/>
                </a:lnTo>
                <a:lnTo>
                  <a:pt x="2276" y="2364"/>
                </a:lnTo>
                <a:lnTo>
                  <a:pt x="3533" y="1678"/>
                </a:lnTo>
                <a:lnTo>
                  <a:pt x="3528" y="1678"/>
                </a:lnTo>
                <a:lnTo>
                  <a:pt x="3538" y="1626"/>
                </a:lnTo>
                <a:lnTo>
                  <a:pt x="3538" y="1652"/>
                </a:lnTo>
                <a:lnTo>
                  <a:pt x="3538" y="1663"/>
                </a:lnTo>
                <a:lnTo>
                  <a:pt x="3538" y="1673"/>
                </a:lnTo>
                <a:lnTo>
                  <a:pt x="3533" y="1678"/>
                </a:lnTo>
                <a:lnTo>
                  <a:pt x="2276" y="2364"/>
                </a:lnTo>
                <a:lnTo>
                  <a:pt x="3543" y="1470"/>
                </a:lnTo>
                <a:lnTo>
                  <a:pt x="3538" y="1465"/>
                </a:lnTo>
                <a:lnTo>
                  <a:pt x="3538" y="1470"/>
                </a:lnTo>
                <a:lnTo>
                  <a:pt x="3533" y="1444"/>
                </a:lnTo>
                <a:lnTo>
                  <a:pt x="3538" y="1341"/>
                </a:lnTo>
                <a:lnTo>
                  <a:pt x="3543" y="1470"/>
                </a:lnTo>
                <a:lnTo>
                  <a:pt x="2276" y="2364"/>
                </a:lnTo>
                <a:lnTo>
                  <a:pt x="3559" y="1522"/>
                </a:lnTo>
                <a:lnTo>
                  <a:pt x="3549" y="1486"/>
                </a:lnTo>
                <a:lnTo>
                  <a:pt x="3543" y="1335"/>
                </a:lnTo>
                <a:lnTo>
                  <a:pt x="3538" y="1263"/>
                </a:lnTo>
                <a:lnTo>
                  <a:pt x="3528" y="1185"/>
                </a:lnTo>
                <a:lnTo>
                  <a:pt x="3533" y="1179"/>
                </a:lnTo>
                <a:lnTo>
                  <a:pt x="3538" y="1169"/>
                </a:lnTo>
                <a:lnTo>
                  <a:pt x="3549" y="1247"/>
                </a:lnTo>
                <a:lnTo>
                  <a:pt x="3559" y="1330"/>
                </a:lnTo>
                <a:lnTo>
                  <a:pt x="3564" y="1424"/>
                </a:lnTo>
                <a:lnTo>
                  <a:pt x="3559" y="1522"/>
                </a:lnTo>
                <a:lnTo>
                  <a:pt x="2276" y="2364"/>
                </a:lnTo>
                <a:lnTo>
                  <a:pt x="4328" y="2920"/>
                </a:lnTo>
                <a:lnTo>
                  <a:pt x="4338" y="2920"/>
                </a:lnTo>
                <a:lnTo>
                  <a:pt x="4333" y="2925"/>
                </a:lnTo>
                <a:lnTo>
                  <a:pt x="4328" y="2935"/>
                </a:lnTo>
                <a:lnTo>
                  <a:pt x="4317" y="2925"/>
                </a:lnTo>
                <a:lnTo>
                  <a:pt x="4323" y="2920"/>
                </a:lnTo>
                <a:lnTo>
                  <a:pt x="4328" y="2920"/>
                </a:lnTo>
                <a:lnTo>
                  <a:pt x="2276" y="2364"/>
                </a:lnTo>
                <a:lnTo>
                  <a:pt x="4317" y="2915"/>
                </a:lnTo>
                <a:lnTo>
                  <a:pt x="4323" y="2915"/>
                </a:lnTo>
                <a:lnTo>
                  <a:pt x="4323" y="2920"/>
                </a:lnTo>
                <a:lnTo>
                  <a:pt x="4317" y="2925"/>
                </a:lnTo>
                <a:lnTo>
                  <a:pt x="4312" y="2925"/>
                </a:lnTo>
                <a:lnTo>
                  <a:pt x="4317" y="2915"/>
                </a:lnTo>
                <a:lnTo>
                  <a:pt x="2276" y="2364"/>
                </a:lnTo>
                <a:lnTo>
                  <a:pt x="4323" y="2811"/>
                </a:lnTo>
                <a:lnTo>
                  <a:pt x="4317" y="2816"/>
                </a:lnTo>
                <a:lnTo>
                  <a:pt x="4317" y="2805"/>
                </a:lnTo>
                <a:lnTo>
                  <a:pt x="4317" y="2811"/>
                </a:lnTo>
                <a:lnTo>
                  <a:pt x="4323" y="2811"/>
                </a:lnTo>
                <a:lnTo>
                  <a:pt x="2276" y="2364"/>
                </a:lnTo>
                <a:lnTo>
                  <a:pt x="4338" y="1751"/>
                </a:lnTo>
                <a:lnTo>
                  <a:pt x="4338" y="1756"/>
                </a:lnTo>
                <a:lnTo>
                  <a:pt x="4343" y="1772"/>
                </a:lnTo>
                <a:lnTo>
                  <a:pt x="4338" y="1787"/>
                </a:lnTo>
                <a:lnTo>
                  <a:pt x="4349" y="1777"/>
                </a:lnTo>
                <a:lnTo>
                  <a:pt x="4349" y="1782"/>
                </a:lnTo>
                <a:lnTo>
                  <a:pt x="4333" y="1808"/>
                </a:lnTo>
                <a:lnTo>
                  <a:pt x="4328" y="1834"/>
                </a:lnTo>
                <a:lnTo>
                  <a:pt x="4328" y="1839"/>
                </a:lnTo>
                <a:lnTo>
                  <a:pt x="4323" y="1834"/>
                </a:lnTo>
                <a:lnTo>
                  <a:pt x="4328" y="1808"/>
                </a:lnTo>
                <a:lnTo>
                  <a:pt x="4338" y="1787"/>
                </a:lnTo>
                <a:lnTo>
                  <a:pt x="4317" y="1813"/>
                </a:lnTo>
                <a:lnTo>
                  <a:pt x="4307" y="1834"/>
                </a:lnTo>
                <a:lnTo>
                  <a:pt x="4302" y="1829"/>
                </a:lnTo>
                <a:lnTo>
                  <a:pt x="4297" y="1824"/>
                </a:lnTo>
                <a:lnTo>
                  <a:pt x="4302" y="1813"/>
                </a:lnTo>
                <a:lnTo>
                  <a:pt x="4312" y="1787"/>
                </a:lnTo>
                <a:lnTo>
                  <a:pt x="4338" y="1751"/>
                </a:lnTo>
                <a:lnTo>
                  <a:pt x="2276" y="2364"/>
                </a:lnTo>
                <a:lnTo>
                  <a:pt x="4292" y="1948"/>
                </a:lnTo>
                <a:lnTo>
                  <a:pt x="4286" y="1974"/>
                </a:lnTo>
                <a:lnTo>
                  <a:pt x="4281" y="1969"/>
                </a:lnTo>
                <a:lnTo>
                  <a:pt x="4276" y="1969"/>
                </a:lnTo>
                <a:lnTo>
                  <a:pt x="4281" y="1964"/>
                </a:lnTo>
                <a:lnTo>
                  <a:pt x="4292" y="1948"/>
                </a:lnTo>
                <a:lnTo>
                  <a:pt x="2276" y="2364"/>
                </a:lnTo>
                <a:lnTo>
                  <a:pt x="4037" y="2411"/>
                </a:lnTo>
                <a:lnTo>
                  <a:pt x="4047" y="2405"/>
                </a:lnTo>
                <a:lnTo>
                  <a:pt x="4063" y="2395"/>
                </a:lnTo>
                <a:lnTo>
                  <a:pt x="4073" y="2390"/>
                </a:lnTo>
                <a:lnTo>
                  <a:pt x="4079" y="2400"/>
                </a:lnTo>
                <a:lnTo>
                  <a:pt x="4058" y="2411"/>
                </a:lnTo>
                <a:lnTo>
                  <a:pt x="4047" y="2411"/>
                </a:lnTo>
                <a:lnTo>
                  <a:pt x="4037" y="2411"/>
                </a:lnTo>
                <a:lnTo>
                  <a:pt x="2276" y="2364"/>
                </a:lnTo>
                <a:lnTo>
                  <a:pt x="4032" y="2416"/>
                </a:lnTo>
                <a:lnTo>
                  <a:pt x="4047" y="2426"/>
                </a:lnTo>
                <a:lnTo>
                  <a:pt x="4047" y="2431"/>
                </a:lnTo>
                <a:lnTo>
                  <a:pt x="4037" y="2437"/>
                </a:lnTo>
                <a:lnTo>
                  <a:pt x="4053" y="2437"/>
                </a:lnTo>
                <a:lnTo>
                  <a:pt x="4047" y="2442"/>
                </a:lnTo>
                <a:lnTo>
                  <a:pt x="4037" y="2447"/>
                </a:lnTo>
                <a:lnTo>
                  <a:pt x="4053" y="2457"/>
                </a:lnTo>
                <a:lnTo>
                  <a:pt x="4068" y="2437"/>
                </a:lnTo>
                <a:lnTo>
                  <a:pt x="4073" y="2431"/>
                </a:lnTo>
                <a:lnTo>
                  <a:pt x="4068" y="2426"/>
                </a:lnTo>
                <a:lnTo>
                  <a:pt x="4079" y="2426"/>
                </a:lnTo>
                <a:lnTo>
                  <a:pt x="4079" y="2442"/>
                </a:lnTo>
                <a:lnTo>
                  <a:pt x="4073" y="2457"/>
                </a:lnTo>
                <a:lnTo>
                  <a:pt x="4068" y="2463"/>
                </a:lnTo>
                <a:lnTo>
                  <a:pt x="4073" y="2463"/>
                </a:lnTo>
                <a:lnTo>
                  <a:pt x="4068" y="2468"/>
                </a:lnTo>
                <a:lnTo>
                  <a:pt x="4063" y="2478"/>
                </a:lnTo>
                <a:lnTo>
                  <a:pt x="4063" y="2483"/>
                </a:lnTo>
                <a:lnTo>
                  <a:pt x="4053" y="2504"/>
                </a:lnTo>
                <a:lnTo>
                  <a:pt x="4042" y="2504"/>
                </a:lnTo>
                <a:lnTo>
                  <a:pt x="4032" y="2452"/>
                </a:lnTo>
                <a:lnTo>
                  <a:pt x="4032" y="2431"/>
                </a:lnTo>
                <a:lnTo>
                  <a:pt x="4032" y="2416"/>
                </a:lnTo>
                <a:lnTo>
                  <a:pt x="2276" y="2364"/>
                </a:lnTo>
                <a:lnTo>
                  <a:pt x="3891" y="317"/>
                </a:lnTo>
                <a:lnTo>
                  <a:pt x="3860" y="302"/>
                </a:lnTo>
                <a:lnTo>
                  <a:pt x="3886" y="317"/>
                </a:lnTo>
                <a:lnTo>
                  <a:pt x="3876" y="322"/>
                </a:lnTo>
                <a:lnTo>
                  <a:pt x="3845" y="286"/>
                </a:lnTo>
                <a:lnTo>
                  <a:pt x="3803" y="260"/>
                </a:lnTo>
                <a:lnTo>
                  <a:pt x="3741" y="218"/>
                </a:lnTo>
                <a:lnTo>
                  <a:pt x="3746" y="218"/>
                </a:lnTo>
                <a:lnTo>
                  <a:pt x="3746" y="213"/>
                </a:lnTo>
                <a:lnTo>
                  <a:pt x="3762" y="218"/>
                </a:lnTo>
                <a:lnTo>
                  <a:pt x="3772" y="218"/>
                </a:lnTo>
                <a:lnTo>
                  <a:pt x="3824" y="265"/>
                </a:lnTo>
                <a:lnTo>
                  <a:pt x="3829" y="270"/>
                </a:lnTo>
                <a:lnTo>
                  <a:pt x="3871" y="291"/>
                </a:lnTo>
                <a:lnTo>
                  <a:pt x="3902" y="312"/>
                </a:lnTo>
                <a:lnTo>
                  <a:pt x="3891" y="317"/>
                </a:lnTo>
                <a:lnTo>
                  <a:pt x="2276" y="2364"/>
                </a:lnTo>
                <a:lnTo>
                  <a:pt x="3964" y="353"/>
                </a:lnTo>
                <a:lnTo>
                  <a:pt x="3959" y="353"/>
                </a:lnTo>
                <a:lnTo>
                  <a:pt x="3949" y="359"/>
                </a:lnTo>
                <a:lnTo>
                  <a:pt x="3923" y="353"/>
                </a:lnTo>
                <a:lnTo>
                  <a:pt x="3917" y="348"/>
                </a:lnTo>
                <a:lnTo>
                  <a:pt x="3912" y="343"/>
                </a:lnTo>
                <a:lnTo>
                  <a:pt x="3923" y="338"/>
                </a:lnTo>
                <a:lnTo>
                  <a:pt x="3928" y="338"/>
                </a:lnTo>
                <a:lnTo>
                  <a:pt x="3923" y="333"/>
                </a:lnTo>
                <a:lnTo>
                  <a:pt x="3912" y="333"/>
                </a:lnTo>
                <a:lnTo>
                  <a:pt x="3912" y="327"/>
                </a:lnTo>
                <a:lnTo>
                  <a:pt x="3917" y="322"/>
                </a:lnTo>
                <a:lnTo>
                  <a:pt x="3954" y="343"/>
                </a:lnTo>
                <a:lnTo>
                  <a:pt x="3964" y="353"/>
                </a:lnTo>
                <a:lnTo>
                  <a:pt x="2276" y="2364"/>
                </a:lnTo>
                <a:lnTo>
                  <a:pt x="3990" y="327"/>
                </a:lnTo>
                <a:lnTo>
                  <a:pt x="3964" y="322"/>
                </a:lnTo>
                <a:lnTo>
                  <a:pt x="3959" y="322"/>
                </a:lnTo>
                <a:lnTo>
                  <a:pt x="3964" y="327"/>
                </a:lnTo>
                <a:lnTo>
                  <a:pt x="3980" y="338"/>
                </a:lnTo>
                <a:lnTo>
                  <a:pt x="3980" y="343"/>
                </a:lnTo>
                <a:lnTo>
                  <a:pt x="3907" y="312"/>
                </a:lnTo>
                <a:lnTo>
                  <a:pt x="3845" y="270"/>
                </a:lnTo>
                <a:lnTo>
                  <a:pt x="3850" y="270"/>
                </a:lnTo>
                <a:lnTo>
                  <a:pt x="3855" y="270"/>
                </a:lnTo>
                <a:lnTo>
                  <a:pt x="3855" y="265"/>
                </a:lnTo>
                <a:lnTo>
                  <a:pt x="3850" y="265"/>
                </a:lnTo>
                <a:lnTo>
                  <a:pt x="3845" y="265"/>
                </a:lnTo>
                <a:lnTo>
                  <a:pt x="3840" y="260"/>
                </a:lnTo>
                <a:lnTo>
                  <a:pt x="3840" y="265"/>
                </a:lnTo>
                <a:lnTo>
                  <a:pt x="3829" y="260"/>
                </a:lnTo>
                <a:lnTo>
                  <a:pt x="3808" y="244"/>
                </a:lnTo>
                <a:lnTo>
                  <a:pt x="3788" y="234"/>
                </a:lnTo>
                <a:lnTo>
                  <a:pt x="3772" y="224"/>
                </a:lnTo>
                <a:lnTo>
                  <a:pt x="3788" y="229"/>
                </a:lnTo>
                <a:lnTo>
                  <a:pt x="3798" y="229"/>
                </a:lnTo>
                <a:lnTo>
                  <a:pt x="3798" y="224"/>
                </a:lnTo>
                <a:lnTo>
                  <a:pt x="3819" y="234"/>
                </a:lnTo>
                <a:lnTo>
                  <a:pt x="3798" y="224"/>
                </a:lnTo>
                <a:lnTo>
                  <a:pt x="3803" y="218"/>
                </a:lnTo>
                <a:lnTo>
                  <a:pt x="3803" y="213"/>
                </a:lnTo>
                <a:lnTo>
                  <a:pt x="3798" y="213"/>
                </a:lnTo>
                <a:lnTo>
                  <a:pt x="3788" y="218"/>
                </a:lnTo>
                <a:lnTo>
                  <a:pt x="3782" y="218"/>
                </a:lnTo>
                <a:lnTo>
                  <a:pt x="3793" y="218"/>
                </a:lnTo>
                <a:lnTo>
                  <a:pt x="3782" y="213"/>
                </a:lnTo>
                <a:lnTo>
                  <a:pt x="3772" y="213"/>
                </a:lnTo>
                <a:lnTo>
                  <a:pt x="3767" y="213"/>
                </a:lnTo>
                <a:lnTo>
                  <a:pt x="3762" y="213"/>
                </a:lnTo>
                <a:lnTo>
                  <a:pt x="3767" y="213"/>
                </a:lnTo>
                <a:lnTo>
                  <a:pt x="3756" y="208"/>
                </a:lnTo>
                <a:lnTo>
                  <a:pt x="3751" y="208"/>
                </a:lnTo>
                <a:lnTo>
                  <a:pt x="3741" y="203"/>
                </a:lnTo>
                <a:lnTo>
                  <a:pt x="3720" y="198"/>
                </a:lnTo>
                <a:lnTo>
                  <a:pt x="3730" y="177"/>
                </a:lnTo>
                <a:lnTo>
                  <a:pt x="3725" y="172"/>
                </a:lnTo>
                <a:lnTo>
                  <a:pt x="3720" y="172"/>
                </a:lnTo>
                <a:lnTo>
                  <a:pt x="3720" y="177"/>
                </a:lnTo>
                <a:lnTo>
                  <a:pt x="3715" y="182"/>
                </a:lnTo>
                <a:lnTo>
                  <a:pt x="3699" y="177"/>
                </a:lnTo>
                <a:lnTo>
                  <a:pt x="3689" y="172"/>
                </a:lnTo>
                <a:lnTo>
                  <a:pt x="3704" y="161"/>
                </a:lnTo>
                <a:lnTo>
                  <a:pt x="3730" y="172"/>
                </a:lnTo>
                <a:lnTo>
                  <a:pt x="3710" y="156"/>
                </a:lnTo>
                <a:lnTo>
                  <a:pt x="3725" y="146"/>
                </a:lnTo>
                <a:lnTo>
                  <a:pt x="3814" y="208"/>
                </a:lnTo>
                <a:lnTo>
                  <a:pt x="3814" y="203"/>
                </a:lnTo>
                <a:lnTo>
                  <a:pt x="3793" y="187"/>
                </a:lnTo>
                <a:lnTo>
                  <a:pt x="3767" y="166"/>
                </a:lnTo>
                <a:lnTo>
                  <a:pt x="3741" y="135"/>
                </a:lnTo>
                <a:lnTo>
                  <a:pt x="3741" y="130"/>
                </a:lnTo>
                <a:lnTo>
                  <a:pt x="3741" y="125"/>
                </a:lnTo>
                <a:lnTo>
                  <a:pt x="3741" y="130"/>
                </a:lnTo>
                <a:lnTo>
                  <a:pt x="3736" y="125"/>
                </a:lnTo>
                <a:lnTo>
                  <a:pt x="3736" y="120"/>
                </a:lnTo>
                <a:lnTo>
                  <a:pt x="3736" y="114"/>
                </a:lnTo>
                <a:lnTo>
                  <a:pt x="3730" y="114"/>
                </a:lnTo>
                <a:lnTo>
                  <a:pt x="3730" y="120"/>
                </a:lnTo>
                <a:lnTo>
                  <a:pt x="3730" y="114"/>
                </a:lnTo>
                <a:lnTo>
                  <a:pt x="3710" y="99"/>
                </a:lnTo>
                <a:lnTo>
                  <a:pt x="3710" y="94"/>
                </a:lnTo>
                <a:lnTo>
                  <a:pt x="3715" y="94"/>
                </a:lnTo>
                <a:lnTo>
                  <a:pt x="3710" y="89"/>
                </a:lnTo>
                <a:lnTo>
                  <a:pt x="3704" y="89"/>
                </a:lnTo>
                <a:lnTo>
                  <a:pt x="3694" y="78"/>
                </a:lnTo>
                <a:lnTo>
                  <a:pt x="3689" y="78"/>
                </a:lnTo>
                <a:lnTo>
                  <a:pt x="3694" y="68"/>
                </a:lnTo>
                <a:lnTo>
                  <a:pt x="3741" y="104"/>
                </a:lnTo>
                <a:lnTo>
                  <a:pt x="3834" y="187"/>
                </a:lnTo>
                <a:lnTo>
                  <a:pt x="3876" y="218"/>
                </a:lnTo>
                <a:lnTo>
                  <a:pt x="3923" y="250"/>
                </a:lnTo>
                <a:lnTo>
                  <a:pt x="3975" y="276"/>
                </a:lnTo>
                <a:lnTo>
                  <a:pt x="4021" y="296"/>
                </a:lnTo>
                <a:lnTo>
                  <a:pt x="4006" y="312"/>
                </a:lnTo>
                <a:lnTo>
                  <a:pt x="3990" y="327"/>
                </a:lnTo>
                <a:lnTo>
                  <a:pt x="2276" y="2364"/>
                </a:lnTo>
                <a:lnTo>
                  <a:pt x="4027" y="2556"/>
                </a:lnTo>
                <a:lnTo>
                  <a:pt x="4021" y="2582"/>
                </a:lnTo>
                <a:lnTo>
                  <a:pt x="4021" y="2577"/>
                </a:lnTo>
                <a:lnTo>
                  <a:pt x="4016" y="2567"/>
                </a:lnTo>
                <a:lnTo>
                  <a:pt x="4027" y="2556"/>
                </a:lnTo>
                <a:lnTo>
                  <a:pt x="2276" y="2364"/>
                </a:lnTo>
                <a:lnTo>
                  <a:pt x="4250" y="2857"/>
                </a:lnTo>
                <a:lnTo>
                  <a:pt x="4240" y="2847"/>
                </a:lnTo>
                <a:lnTo>
                  <a:pt x="4240" y="2842"/>
                </a:lnTo>
                <a:lnTo>
                  <a:pt x="4250" y="2826"/>
                </a:lnTo>
                <a:lnTo>
                  <a:pt x="4250" y="2831"/>
                </a:lnTo>
                <a:lnTo>
                  <a:pt x="4255" y="2821"/>
                </a:lnTo>
                <a:lnTo>
                  <a:pt x="4260" y="2826"/>
                </a:lnTo>
                <a:lnTo>
                  <a:pt x="4260" y="2837"/>
                </a:lnTo>
                <a:lnTo>
                  <a:pt x="4250" y="2857"/>
                </a:lnTo>
                <a:lnTo>
                  <a:pt x="2276" y="2364"/>
                </a:lnTo>
                <a:lnTo>
                  <a:pt x="4260" y="2863"/>
                </a:lnTo>
                <a:lnTo>
                  <a:pt x="4266" y="2863"/>
                </a:lnTo>
                <a:lnTo>
                  <a:pt x="4266" y="2868"/>
                </a:lnTo>
                <a:lnTo>
                  <a:pt x="4271" y="2873"/>
                </a:lnTo>
                <a:lnTo>
                  <a:pt x="4266" y="2873"/>
                </a:lnTo>
                <a:lnTo>
                  <a:pt x="4260" y="2863"/>
                </a:lnTo>
                <a:lnTo>
                  <a:pt x="2276" y="2364"/>
                </a:lnTo>
                <a:lnTo>
                  <a:pt x="4271" y="2665"/>
                </a:lnTo>
                <a:lnTo>
                  <a:pt x="4276" y="2665"/>
                </a:lnTo>
                <a:lnTo>
                  <a:pt x="4281" y="2655"/>
                </a:lnTo>
                <a:lnTo>
                  <a:pt x="4281" y="2660"/>
                </a:lnTo>
                <a:lnTo>
                  <a:pt x="4276" y="2665"/>
                </a:lnTo>
                <a:lnTo>
                  <a:pt x="4271" y="2665"/>
                </a:lnTo>
                <a:lnTo>
                  <a:pt x="2276" y="2364"/>
                </a:lnTo>
                <a:lnTo>
                  <a:pt x="4297" y="2915"/>
                </a:lnTo>
                <a:lnTo>
                  <a:pt x="4276" y="2894"/>
                </a:lnTo>
                <a:lnTo>
                  <a:pt x="4281" y="2899"/>
                </a:lnTo>
                <a:lnTo>
                  <a:pt x="4292" y="2889"/>
                </a:lnTo>
                <a:lnTo>
                  <a:pt x="4292" y="2883"/>
                </a:lnTo>
                <a:lnTo>
                  <a:pt x="4276" y="2894"/>
                </a:lnTo>
                <a:lnTo>
                  <a:pt x="4271" y="2878"/>
                </a:lnTo>
                <a:lnTo>
                  <a:pt x="4276" y="2878"/>
                </a:lnTo>
                <a:lnTo>
                  <a:pt x="4281" y="2878"/>
                </a:lnTo>
                <a:lnTo>
                  <a:pt x="4286" y="2873"/>
                </a:lnTo>
                <a:lnTo>
                  <a:pt x="4297" y="2889"/>
                </a:lnTo>
                <a:lnTo>
                  <a:pt x="4297" y="2915"/>
                </a:lnTo>
                <a:lnTo>
                  <a:pt x="2276" y="2364"/>
                </a:lnTo>
                <a:lnTo>
                  <a:pt x="4292" y="2764"/>
                </a:lnTo>
                <a:lnTo>
                  <a:pt x="4286" y="2769"/>
                </a:lnTo>
                <a:lnTo>
                  <a:pt x="4286" y="2764"/>
                </a:lnTo>
                <a:lnTo>
                  <a:pt x="4292" y="2764"/>
                </a:lnTo>
                <a:lnTo>
                  <a:pt x="2276" y="2364"/>
                </a:lnTo>
                <a:lnTo>
                  <a:pt x="4234" y="2509"/>
                </a:lnTo>
                <a:lnTo>
                  <a:pt x="4271" y="2515"/>
                </a:lnTo>
                <a:lnTo>
                  <a:pt x="4292" y="2515"/>
                </a:lnTo>
                <a:lnTo>
                  <a:pt x="4302" y="2515"/>
                </a:lnTo>
                <a:lnTo>
                  <a:pt x="4307" y="2520"/>
                </a:lnTo>
                <a:lnTo>
                  <a:pt x="4323" y="2520"/>
                </a:lnTo>
                <a:lnTo>
                  <a:pt x="4323" y="2535"/>
                </a:lnTo>
                <a:lnTo>
                  <a:pt x="4307" y="2535"/>
                </a:lnTo>
                <a:lnTo>
                  <a:pt x="4286" y="2535"/>
                </a:lnTo>
                <a:lnTo>
                  <a:pt x="4250" y="2535"/>
                </a:lnTo>
                <a:lnTo>
                  <a:pt x="4245" y="2541"/>
                </a:lnTo>
                <a:lnTo>
                  <a:pt x="4240" y="2541"/>
                </a:lnTo>
                <a:lnTo>
                  <a:pt x="4245" y="2530"/>
                </a:lnTo>
                <a:lnTo>
                  <a:pt x="4234" y="2530"/>
                </a:lnTo>
                <a:lnTo>
                  <a:pt x="4234" y="2525"/>
                </a:lnTo>
                <a:lnTo>
                  <a:pt x="4307" y="2520"/>
                </a:lnTo>
                <a:lnTo>
                  <a:pt x="4234" y="2520"/>
                </a:lnTo>
                <a:lnTo>
                  <a:pt x="4234" y="2509"/>
                </a:lnTo>
                <a:lnTo>
                  <a:pt x="2276" y="2364"/>
                </a:lnTo>
                <a:lnTo>
                  <a:pt x="4240" y="2582"/>
                </a:lnTo>
                <a:lnTo>
                  <a:pt x="4250" y="2587"/>
                </a:lnTo>
                <a:lnTo>
                  <a:pt x="4255" y="2593"/>
                </a:lnTo>
                <a:lnTo>
                  <a:pt x="4250" y="2587"/>
                </a:lnTo>
                <a:lnTo>
                  <a:pt x="4240" y="2587"/>
                </a:lnTo>
                <a:lnTo>
                  <a:pt x="4240" y="2582"/>
                </a:lnTo>
                <a:lnTo>
                  <a:pt x="2276" y="2364"/>
                </a:lnTo>
                <a:lnTo>
                  <a:pt x="4234" y="2582"/>
                </a:lnTo>
                <a:lnTo>
                  <a:pt x="4234" y="2587"/>
                </a:lnTo>
                <a:lnTo>
                  <a:pt x="4229" y="2587"/>
                </a:lnTo>
                <a:lnTo>
                  <a:pt x="4234" y="2582"/>
                </a:lnTo>
                <a:lnTo>
                  <a:pt x="2276" y="2364"/>
                </a:lnTo>
                <a:lnTo>
                  <a:pt x="4214" y="2374"/>
                </a:lnTo>
                <a:lnTo>
                  <a:pt x="4214" y="2380"/>
                </a:lnTo>
                <a:lnTo>
                  <a:pt x="4214" y="2385"/>
                </a:lnTo>
                <a:lnTo>
                  <a:pt x="4214" y="2380"/>
                </a:lnTo>
                <a:lnTo>
                  <a:pt x="4208" y="2380"/>
                </a:lnTo>
                <a:lnTo>
                  <a:pt x="4214" y="2374"/>
                </a:lnTo>
                <a:lnTo>
                  <a:pt x="2276" y="2364"/>
                </a:lnTo>
                <a:lnTo>
                  <a:pt x="4156" y="2639"/>
                </a:lnTo>
                <a:lnTo>
                  <a:pt x="4162" y="2644"/>
                </a:lnTo>
                <a:lnTo>
                  <a:pt x="4177" y="2650"/>
                </a:lnTo>
                <a:lnTo>
                  <a:pt x="4188" y="2655"/>
                </a:lnTo>
                <a:lnTo>
                  <a:pt x="4188" y="2650"/>
                </a:lnTo>
                <a:lnTo>
                  <a:pt x="4182" y="2634"/>
                </a:lnTo>
                <a:lnTo>
                  <a:pt x="4193" y="2613"/>
                </a:lnTo>
                <a:lnTo>
                  <a:pt x="4203" y="2603"/>
                </a:lnTo>
                <a:lnTo>
                  <a:pt x="4219" y="2598"/>
                </a:lnTo>
                <a:lnTo>
                  <a:pt x="4224" y="2608"/>
                </a:lnTo>
                <a:lnTo>
                  <a:pt x="4224" y="2618"/>
                </a:lnTo>
                <a:lnTo>
                  <a:pt x="4224" y="2624"/>
                </a:lnTo>
                <a:lnTo>
                  <a:pt x="4229" y="2629"/>
                </a:lnTo>
                <a:lnTo>
                  <a:pt x="4240" y="2629"/>
                </a:lnTo>
                <a:lnTo>
                  <a:pt x="4245" y="2618"/>
                </a:lnTo>
                <a:lnTo>
                  <a:pt x="4250" y="2608"/>
                </a:lnTo>
                <a:lnTo>
                  <a:pt x="4250" y="2603"/>
                </a:lnTo>
                <a:lnTo>
                  <a:pt x="4250" y="2598"/>
                </a:lnTo>
                <a:lnTo>
                  <a:pt x="4250" y="2603"/>
                </a:lnTo>
                <a:lnTo>
                  <a:pt x="4266" y="2582"/>
                </a:lnTo>
                <a:lnTo>
                  <a:pt x="4271" y="2567"/>
                </a:lnTo>
                <a:lnTo>
                  <a:pt x="4271" y="2561"/>
                </a:lnTo>
                <a:lnTo>
                  <a:pt x="4266" y="2561"/>
                </a:lnTo>
                <a:lnTo>
                  <a:pt x="4260" y="2567"/>
                </a:lnTo>
                <a:lnTo>
                  <a:pt x="4250" y="2572"/>
                </a:lnTo>
                <a:lnTo>
                  <a:pt x="4250" y="2567"/>
                </a:lnTo>
                <a:lnTo>
                  <a:pt x="4250" y="2556"/>
                </a:lnTo>
                <a:lnTo>
                  <a:pt x="4245" y="2561"/>
                </a:lnTo>
                <a:lnTo>
                  <a:pt x="4245" y="2551"/>
                </a:lnTo>
                <a:lnTo>
                  <a:pt x="4323" y="2546"/>
                </a:lnTo>
                <a:lnTo>
                  <a:pt x="4312" y="2598"/>
                </a:lnTo>
                <a:lnTo>
                  <a:pt x="4292" y="2644"/>
                </a:lnTo>
                <a:lnTo>
                  <a:pt x="4281" y="2650"/>
                </a:lnTo>
                <a:lnTo>
                  <a:pt x="4286" y="2639"/>
                </a:lnTo>
                <a:lnTo>
                  <a:pt x="4286" y="2634"/>
                </a:lnTo>
                <a:lnTo>
                  <a:pt x="4286" y="2618"/>
                </a:lnTo>
                <a:lnTo>
                  <a:pt x="4281" y="2608"/>
                </a:lnTo>
                <a:lnTo>
                  <a:pt x="4271" y="2608"/>
                </a:lnTo>
                <a:lnTo>
                  <a:pt x="4271" y="2624"/>
                </a:lnTo>
                <a:lnTo>
                  <a:pt x="4276" y="2639"/>
                </a:lnTo>
                <a:lnTo>
                  <a:pt x="4276" y="2650"/>
                </a:lnTo>
                <a:lnTo>
                  <a:pt x="4271" y="2660"/>
                </a:lnTo>
                <a:lnTo>
                  <a:pt x="4260" y="2665"/>
                </a:lnTo>
                <a:lnTo>
                  <a:pt x="4219" y="2650"/>
                </a:lnTo>
                <a:lnTo>
                  <a:pt x="4214" y="2650"/>
                </a:lnTo>
                <a:lnTo>
                  <a:pt x="4208" y="2655"/>
                </a:lnTo>
                <a:lnTo>
                  <a:pt x="4214" y="2665"/>
                </a:lnTo>
                <a:lnTo>
                  <a:pt x="4219" y="2676"/>
                </a:lnTo>
                <a:lnTo>
                  <a:pt x="4219" y="2686"/>
                </a:lnTo>
                <a:lnTo>
                  <a:pt x="4219" y="2696"/>
                </a:lnTo>
                <a:lnTo>
                  <a:pt x="4208" y="2717"/>
                </a:lnTo>
                <a:lnTo>
                  <a:pt x="4203" y="2722"/>
                </a:lnTo>
                <a:lnTo>
                  <a:pt x="4203" y="2717"/>
                </a:lnTo>
                <a:lnTo>
                  <a:pt x="4198" y="2696"/>
                </a:lnTo>
                <a:lnTo>
                  <a:pt x="4193" y="2691"/>
                </a:lnTo>
                <a:lnTo>
                  <a:pt x="4188" y="2696"/>
                </a:lnTo>
                <a:lnTo>
                  <a:pt x="4177" y="2712"/>
                </a:lnTo>
                <a:lnTo>
                  <a:pt x="4177" y="2733"/>
                </a:lnTo>
                <a:lnTo>
                  <a:pt x="4172" y="2759"/>
                </a:lnTo>
                <a:lnTo>
                  <a:pt x="4172" y="2764"/>
                </a:lnTo>
                <a:lnTo>
                  <a:pt x="4177" y="2769"/>
                </a:lnTo>
                <a:lnTo>
                  <a:pt x="4182" y="2780"/>
                </a:lnTo>
                <a:lnTo>
                  <a:pt x="4172" y="2785"/>
                </a:lnTo>
                <a:lnTo>
                  <a:pt x="4162" y="2785"/>
                </a:lnTo>
                <a:lnTo>
                  <a:pt x="4151" y="2785"/>
                </a:lnTo>
                <a:lnTo>
                  <a:pt x="4141" y="2780"/>
                </a:lnTo>
                <a:lnTo>
                  <a:pt x="4130" y="2769"/>
                </a:lnTo>
                <a:lnTo>
                  <a:pt x="4125" y="2774"/>
                </a:lnTo>
                <a:lnTo>
                  <a:pt x="4115" y="2785"/>
                </a:lnTo>
                <a:lnTo>
                  <a:pt x="4104" y="2805"/>
                </a:lnTo>
                <a:lnTo>
                  <a:pt x="4089" y="2826"/>
                </a:lnTo>
                <a:lnTo>
                  <a:pt x="4068" y="2831"/>
                </a:lnTo>
                <a:lnTo>
                  <a:pt x="4058" y="2831"/>
                </a:lnTo>
                <a:lnTo>
                  <a:pt x="4058" y="2826"/>
                </a:lnTo>
                <a:lnTo>
                  <a:pt x="4063" y="2821"/>
                </a:lnTo>
                <a:lnTo>
                  <a:pt x="4073" y="2805"/>
                </a:lnTo>
                <a:lnTo>
                  <a:pt x="4073" y="2790"/>
                </a:lnTo>
                <a:lnTo>
                  <a:pt x="4063" y="2795"/>
                </a:lnTo>
                <a:lnTo>
                  <a:pt x="4053" y="2795"/>
                </a:lnTo>
                <a:lnTo>
                  <a:pt x="4042" y="2790"/>
                </a:lnTo>
                <a:lnTo>
                  <a:pt x="4037" y="2785"/>
                </a:lnTo>
                <a:lnTo>
                  <a:pt x="4037" y="2774"/>
                </a:lnTo>
                <a:lnTo>
                  <a:pt x="4047" y="2764"/>
                </a:lnTo>
                <a:lnTo>
                  <a:pt x="4063" y="2759"/>
                </a:lnTo>
                <a:lnTo>
                  <a:pt x="4099" y="2759"/>
                </a:lnTo>
                <a:lnTo>
                  <a:pt x="4110" y="2759"/>
                </a:lnTo>
                <a:lnTo>
                  <a:pt x="4115" y="2743"/>
                </a:lnTo>
                <a:lnTo>
                  <a:pt x="4110" y="2722"/>
                </a:lnTo>
                <a:lnTo>
                  <a:pt x="4115" y="2702"/>
                </a:lnTo>
                <a:lnTo>
                  <a:pt x="4120" y="2691"/>
                </a:lnTo>
                <a:lnTo>
                  <a:pt x="4115" y="2691"/>
                </a:lnTo>
                <a:lnTo>
                  <a:pt x="4089" y="2722"/>
                </a:lnTo>
                <a:lnTo>
                  <a:pt x="4079" y="2728"/>
                </a:lnTo>
                <a:lnTo>
                  <a:pt x="4073" y="2722"/>
                </a:lnTo>
                <a:lnTo>
                  <a:pt x="4068" y="2722"/>
                </a:lnTo>
                <a:lnTo>
                  <a:pt x="4058" y="2717"/>
                </a:lnTo>
                <a:lnTo>
                  <a:pt x="4063" y="2712"/>
                </a:lnTo>
                <a:lnTo>
                  <a:pt x="4089" y="2696"/>
                </a:lnTo>
                <a:lnTo>
                  <a:pt x="4099" y="2686"/>
                </a:lnTo>
                <a:lnTo>
                  <a:pt x="4099" y="2691"/>
                </a:lnTo>
                <a:lnTo>
                  <a:pt x="4104" y="2691"/>
                </a:lnTo>
                <a:lnTo>
                  <a:pt x="4115" y="2691"/>
                </a:lnTo>
                <a:lnTo>
                  <a:pt x="4141" y="2676"/>
                </a:lnTo>
                <a:lnTo>
                  <a:pt x="4156" y="2665"/>
                </a:lnTo>
                <a:lnTo>
                  <a:pt x="4151" y="2665"/>
                </a:lnTo>
                <a:lnTo>
                  <a:pt x="4063" y="2696"/>
                </a:lnTo>
                <a:lnTo>
                  <a:pt x="4027" y="2707"/>
                </a:lnTo>
                <a:lnTo>
                  <a:pt x="4042" y="2702"/>
                </a:lnTo>
                <a:lnTo>
                  <a:pt x="4047" y="2696"/>
                </a:lnTo>
                <a:lnTo>
                  <a:pt x="4037" y="2696"/>
                </a:lnTo>
                <a:lnTo>
                  <a:pt x="4042" y="2696"/>
                </a:lnTo>
                <a:lnTo>
                  <a:pt x="4068" y="2686"/>
                </a:lnTo>
                <a:lnTo>
                  <a:pt x="4125" y="2665"/>
                </a:lnTo>
                <a:lnTo>
                  <a:pt x="4130" y="2660"/>
                </a:lnTo>
                <a:lnTo>
                  <a:pt x="4136" y="2655"/>
                </a:lnTo>
                <a:lnTo>
                  <a:pt x="4141" y="2639"/>
                </a:lnTo>
                <a:lnTo>
                  <a:pt x="4151" y="2634"/>
                </a:lnTo>
                <a:lnTo>
                  <a:pt x="4151" y="2639"/>
                </a:lnTo>
                <a:lnTo>
                  <a:pt x="4156" y="2639"/>
                </a:lnTo>
                <a:lnTo>
                  <a:pt x="2276" y="2364"/>
                </a:lnTo>
                <a:lnTo>
                  <a:pt x="4146" y="2447"/>
                </a:lnTo>
                <a:lnTo>
                  <a:pt x="4151" y="2447"/>
                </a:lnTo>
                <a:lnTo>
                  <a:pt x="4141" y="2457"/>
                </a:lnTo>
                <a:lnTo>
                  <a:pt x="4146" y="2447"/>
                </a:lnTo>
                <a:lnTo>
                  <a:pt x="2276" y="2364"/>
                </a:lnTo>
                <a:lnTo>
                  <a:pt x="4125" y="2494"/>
                </a:lnTo>
                <a:lnTo>
                  <a:pt x="4130" y="2483"/>
                </a:lnTo>
                <a:lnTo>
                  <a:pt x="4125" y="2483"/>
                </a:lnTo>
                <a:lnTo>
                  <a:pt x="4130" y="2478"/>
                </a:lnTo>
                <a:lnTo>
                  <a:pt x="4136" y="2463"/>
                </a:lnTo>
                <a:lnTo>
                  <a:pt x="4136" y="2473"/>
                </a:lnTo>
                <a:lnTo>
                  <a:pt x="4141" y="2478"/>
                </a:lnTo>
                <a:lnTo>
                  <a:pt x="4146" y="2483"/>
                </a:lnTo>
                <a:lnTo>
                  <a:pt x="4141" y="2494"/>
                </a:lnTo>
                <a:lnTo>
                  <a:pt x="4120" y="2504"/>
                </a:lnTo>
                <a:lnTo>
                  <a:pt x="4125" y="2494"/>
                </a:lnTo>
                <a:lnTo>
                  <a:pt x="2276" y="2364"/>
                </a:lnTo>
                <a:lnTo>
                  <a:pt x="4125" y="2546"/>
                </a:lnTo>
                <a:lnTo>
                  <a:pt x="4125" y="2541"/>
                </a:lnTo>
                <a:lnTo>
                  <a:pt x="4136" y="2541"/>
                </a:lnTo>
                <a:lnTo>
                  <a:pt x="4146" y="2541"/>
                </a:lnTo>
                <a:lnTo>
                  <a:pt x="4151" y="2541"/>
                </a:lnTo>
                <a:lnTo>
                  <a:pt x="4136" y="2551"/>
                </a:lnTo>
                <a:lnTo>
                  <a:pt x="4125" y="2561"/>
                </a:lnTo>
                <a:lnTo>
                  <a:pt x="4115" y="2572"/>
                </a:lnTo>
                <a:lnTo>
                  <a:pt x="4104" y="2582"/>
                </a:lnTo>
                <a:lnTo>
                  <a:pt x="4099" y="2598"/>
                </a:lnTo>
                <a:lnTo>
                  <a:pt x="4058" y="2603"/>
                </a:lnTo>
                <a:lnTo>
                  <a:pt x="4063" y="2598"/>
                </a:lnTo>
                <a:lnTo>
                  <a:pt x="4063" y="2593"/>
                </a:lnTo>
                <a:lnTo>
                  <a:pt x="4047" y="2603"/>
                </a:lnTo>
                <a:lnTo>
                  <a:pt x="4037" y="2603"/>
                </a:lnTo>
                <a:lnTo>
                  <a:pt x="4037" y="2598"/>
                </a:lnTo>
                <a:lnTo>
                  <a:pt x="4037" y="2593"/>
                </a:lnTo>
                <a:lnTo>
                  <a:pt x="4047" y="2567"/>
                </a:lnTo>
                <a:lnTo>
                  <a:pt x="4032" y="2587"/>
                </a:lnTo>
                <a:lnTo>
                  <a:pt x="4032" y="2556"/>
                </a:lnTo>
                <a:lnTo>
                  <a:pt x="4027" y="2551"/>
                </a:lnTo>
                <a:lnTo>
                  <a:pt x="4037" y="2541"/>
                </a:lnTo>
                <a:lnTo>
                  <a:pt x="4047" y="2541"/>
                </a:lnTo>
                <a:lnTo>
                  <a:pt x="4063" y="2561"/>
                </a:lnTo>
                <a:lnTo>
                  <a:pt x="4089" y="2577"/>
                </a:lnTo>
                <a:lnTo>
                  <a:pt x="4104" y="2582"/>
                </a:lnTo>
                <a:lnTo>
                  <a:pt x="4115" y="2572"/>
                </a:lnTo>
                <a:lnTo>
                  <a:pt x="4125" y="2546"/>
                </a:lnTo>
                <a:lnTo>
                  <a:pt x="2276" y="2364"/>
                </a:lnTo>
                <a:lnTo>
                  <a:pt x="83" y="1237"/>
                </a:lnTo>
                <a:lnTo>
                  <a:pt x="89" y="1237"/>
                </a:lnTo>
                <a:lnTo>
                  <a:pt x="89" y="1231"/>
                </a:lnTo>
                <a:lnTo>
                  <a:pt x="83" y="1231"/>
                </a:lnTo>
                <a:lnTo>
                  <a:pt x="78" y="1237"/>
                </a:lnTo>
                <a:lnTo>
                  <a:pt x="83" y="1237"/>
                </a:lnTo>
                <a:lnTo>
                  <a:pt x="2276" y="2364"/>
                </a:lnTo>
                <a:lnTo>
                  <a:pt x="135" y="1299"/>
                </a:lnTo>
                <a:lnTo>
                  <a:pt x="140" y="1299"/>
                </a:lnTo>
                <a:lnTo>
                  <a:pt x="140" y="1294"/>
                </a:lnTo>
                <a:lnTo>
                  <a:pt x="135" y="1294"/>
                </a:lnTo>
                <a:lnTo>
                  <a:pt x="135" y="1299"/>
                </a:lnTo>
                <a:lnTo>
                  <a:pt x="130" y="1299"/>
                </a:lnTo>
                <a:lnTo>
                  <a:pt x="135" y="1299"/>
                </a:lnTo>
                <a:lnTo>
                  <a:pt x="2276" y="2364"/>
                </a:lnTo>
                <a:lnTo>
                  <a:pt x="26" y="1263"/>
                </a:lnTo>
                <a:lnTo>
                  <a:pt x="31" y="1257"/>
                </a:lnTo>
                <a:lnTo>
                  <a:pt x="26" y="1257"/>
                </a:lnTo>
                <a:lnTo>
                  <a:pt x="26" y="1263"/>
                </a:lnTo>
                <a:lnTo>
                  <a:pt x="2276" y="2364"/>
                </a:lnTo>
                <a:lnTo>
                  <a:pt x="140" y="1299"/>
                </a:lnTo>
                <a:lnTo>
                  <a:pt x="140" y="1304"/>
                </a:lnTo>
                <a:lnTo>
                  <a:pt x="146" y="1304"/>
                </a:lnTo>
                <a:lnTo>
                  <a:pt x="146" y="1299"/>
                </a:lnTo>
                <a:lnTo>
                  <a:pt x="146" y="1294"/>
                </a:lnTo>
                <a:lnTo>
                  <a:pt x="140" y="1294"/>
                </a:lnTo>
                <a:lnTo>
                  <a:pt x="140" y="1299"/>
                </a:lnTo>
                <a:lnTo>
                  <a:pt x="2276" y="2364"/>
                </a:lnTo>
                <a:lnTo>
                  <a:pt x="99" y="1263"/>
                </a:lnTo>
                <a:lnTo>
                  <a:pt x="109" y="1263"/>
                </a:lnTo>
                <a:lnTo>
                  <a:pt x="109" y="1257"/>
                </a:lnTo>
                <a:lnTo>
                  <a:pt x="99" y="1263"/>
                </a:lnTo>
                <a:lnTo>
                  <a:pt x="2276" y="2364"/>
                </a:lnTo>
                <a:lnTo>
                  <a:pt x="11" y="1013"/>
                </a:lnTo>
                <a:lnTo>
                  <a:pt x="5" y="1018"/>
                </a:lnTo>
                <a:lnTo>
                  <a:pt x="0" y="1018"/>
                </a:lnTo>
                <a:lnTo>
                  <a:pt x="5" y="1018"/>
                </a:lnTo>
                <a:lnTo>
                  <a:pt x="11" y="1013"/>
                </a:lnTo>
                <a:lnTo>
                  <a:pt x="2276" y="2364"/>
                </a:lnTo>
                <a:lnTo>
                  <a:pt x="0" y="915"/>
                </a:lnTo>
                <a:lnTo>
                  <a:pt x="0" y="920"/>
                </a:lnTo>
                <a:lnTo>
                  <a:pt x="89" y="816"/>
                </a:lnTo>
                <a:lnTo>
                  <a:pt x="130" y="769"/>
                </a:lnTo>
                <a:lnTo>
                  <a:pt x="0" y="915"/>
                </a:lnTo>
                <a:lnTo>
                  <a:pt x="2276" y="2364"/>
                </a:lnTo>
                <a:lnTo>
                  <a:pt x="83" y="774"/>
                </a:lnTo>
                <a:lnTo>
                  <a:pt x="94" y="774"/>
                </a:lnTo>
                <a:lnTo>
                  <a:pt x="99" y="769"/>
                </a:lnTo>
                <a:lnTo>
                  <a:pt x="89" y="769"/>
                </a:lnTo>
                <a:lnTo>
                  <a:pt x="83" y="774"/>
                </a:lnTo>
                <a:lnTo>
                  <a:pt x="83" y="774"/>
                </a:lnTo>
                <a:lnTo>
                  <a:pt x="2276" y="2364"/>
                </a:lnTo>
                <a:lnTo>
                  <a:pt x="125" y="764"/>
                </a:lnTo>
                <a:lnTo>
                  <a:pt x="120" y="764"/>
                </a:lnTo>
                <a:lnTo>
                  <a:pt x="114" y="769"/>
                </a:lnTo>
                <a:lnTo>
                  <a:pt x="120" y="769"/>
                </a:lnTo>
                <a:lnTo>
                  <a:pt x="125" y="764"/>
                </a:lnTo>
                <a:lnTo>
                  <a:pt x="2276" y="2364"/>
                </a:lnTo>
                <a:lnTo>
                  <a:pt x="5" y="411"/>
                </a:lnTo>
                <a:lnTo>
                  <a:pt x="11" y="416"/>
                </a:lnTo>
                <a:lnTo>
                  <a:pt x="11" y="421"/>
                </a:lnTo>
                <a:lnTo>
                  <a:pt x="11" y="405"/>
                </a:lnTo>
                <a:lnTo>
                  <a:pt x="11" y="411"/>
                </a:lnTo>
                <a:lnTo>
                  <a:pt x="11" y="416"/>
                </a:lnTo>
                <a:lnTo>
                  <a:pt x="11" y="405"/>
                </a:lnTo>
                <a:lnTo>
                  <a:pt x="11" y="395"/>
                </a:lnTo>
                <a:lnTo>
                  <a:pt x="11" y="400"/>
                </a:lnTo>
                <a:lnTo>
                  <a:pt x="11" y="395"/>
                </a:lnTo>
                <a:lnTo>
                  <a:pt x="11" y="385"/>
                </a:lnTo>
                <a:lnTo>
                  <a:pt x="5" y="385"/>
                </a:lnTo>
                <a:lnTo>
                  <a:pt x="5" y="379"/>
                </a:lnTo>
                <a:lnTo>
                  <a:pt x="0" y="369"/>
                </a:lnTo>
                <a:lnTo>
                  <a:pt x="0" y="374"/>
                </a:lnTo>
                <a:lnTo>
                  <a:pt x="0" y="400"/>
                </a:lnTo>
                <a:lnTo>
                  <a:pt x="0" y="405"/>
                </a:lnTo>
                <a:lnTo>
                  <a:pt x="0" y="411"/>
                </a:lnTo>
                <a:lnTo>
                  <a:pt x="5" y="411"/>
                </a:lnTo>
                <a:lnTo>
                  <a:pt x="2276" y="2364"/>
                </a:lnTo>
                <a:lnTo>
                  <a:pt x="3065" y="977"/>
                </a:lnTo>
                <a:lnTo>
                  <a:pt x="3071" y="972"/>
                </a:lnTo>
                <a:lnTo>
                  <a:pt x="3071" y="961"/>
                </a:lnTo>
                <a:lnTo>
                  <a:pt x="3065" y="972"/>
                </a:lnTo>
                <a:lnTo>
                  <a:pt x="3065" y="977"/>
                </a:lnTo>
                <a:lnTo>
                  <a:pt x="2276" y="2364"/>
                </a:lnTo>
                <a:lnTo>
                  <a:pt x="229" y="1138"/>
                </a:lnTo>
                <a:lnTo>
                  <a:pt x="234" y="1138"/>
                </a:lnTo>
                <a:lnTo>
                  <a:pt x="234" y="1133"/>
                </a:lnTo>
                <a:lnTo>
                  <a:pt x="224" y="1138"/>
                </a:lnTo>
                <a:lnTo>
                  <a:pt x="229" y="1138"/>
                </a:lnTo>
                <a:lnTo>
                  <a:pt x="2276" y="2364"/>
                </a:lnTo>
                <a:lnTo>
                  <a:pt x="146" y="1330"/>
                </a:lnTo>
                <a:lnTo>
                  <a:pt x="265" y="1247"/>
                </a:lnTo>
                <a:lnTo>
                  <a:pt x="270" y="1247"/>
                </a:lnTo>
                <a:lnTo>
                  <a:pt x="276" y="1242"/>
                </a:lnTo>
                <a:lnTo>
                  <a:pt x="348" y="1190"/>
                </a:lnTo>
                <a:lnTo>
                  <a:pt x="353" y="1190"/>
                </a:lnTo>
                <a:lnTo>
                  <a:pt x="348" y="1190"/>
                </a:lnTo>
                <a:lnTo>
                  <a:pt x="353" y="1190"/>
                </a:lnTo>
                <a:lnTo>
                  <a:pt x="359" y="1185"/>
                </a:lnTo>
                <a:lnTo>
                  <a:pt x="442" y="1122"/>
                </a:lnTo>
                <a:lnTo>
                  <a:pt x="437" y="1122"/>
                </a:lnTo>
                <a:lnTo>
                  <a:pt x="437" y="1128"/>
                </a:lnTo>
                <a:lnTo>
                  <a:pt x="442" y="1122"/>
                </a:lnTo>
                <a:lnTo>
                  <a:pt x="447" y="1117"/>
                </a:lnTo>
                <a:lnTo>
                  <a:pt x="515" y="1096"/>
                </a:lnTo>
                <a:lnTo>
                  <a:pt x="515" y="1102"/>
                </a:lnTo>
                <a:lnTo>
                  <a:pt x="520" y="1096"/>
                </a:lnTo>
                <a:lnTo>
                  <a:pt x="525" y="1096"/>
                </a:lnTo>
                <a:lnTo>
                  <a:pt x="541" y="1091"/>
                </a:lnTo>
                <a:lnTo>
                  <a:pt x="546" y="1091"/>
                </a:lnTo>
                <a:lnTo>
                  <a:pt x="546" y="1096"/>
                </a:lnTo>
                <a:lnTo>
                  <a:pt x="504" y="1128"/>
                </a:lnTo>
                <a:lnTo>
                  <a:pt x="499" y="1133"/>
                </a:lnTo>
                <a:lnTo>
                  <a:pt x="478" y="1159"/>
                </a:lnTo>
                <a:lnTo>
                  <a:pt x="468" y="1174"/>
                </a:lnTo>
                <a:lnTo>
                  <a:pt x="489" y="1159"/>
                </a:lnTo>
                <a:lnTo>
                  <a:pt x="520" y="1133"/>
                </a:lnTo>
                <a:lnTo>
                  <a:pt x="525" y="1128"/>
                </a:lnTo>
                <a:lnTo>
                  <a:pt x="525" y="1133"/>
                </a:lnTo>
                <a:lnTo>
                  <a:pt x="468" y="1211"/>
                </a:lnTo>
                <a:lnTo>
                  <a:pt x="468" y="1216"/>
                </a:lnTo>
                <a:lnTo>
                  <a:pt x="463" y="1216"/>
                </a:lnTo>
                <a:lnTo>
                  <a:pt x="457" y="1221"/>
                </a:lnTo>
                <a:lnTo>
                  <a:pt x="421" y="1268"/>
                </a:lnTo>
                <a:lnTo>
                  <a:pt x="442" y="1257"/>
                </a:lnTo>
                <a:lnTo>
                  <a:pt x="509" y="1216"/>
                </a:lnTo>
                <a:lnTo>
                  <a:pt x="515" y="1216"/>
                </a:lnTo>
                <a:lnTo>
                  <a:pt x="520" y="1216"/>
                </a:lnTo>
                <a:lnTo>
                  <a:pt x="525" y="1211"/>
                </a:lnTo>
                <a:lnTo>
                  <a:pt x="530" y="1211"/>
                </a:lnTo>
                <a:lnTo>
                  <a:pt x="530" y="1205"/>
                </a:lnTo>
                <a:lnTo>
                  <a:pt x="530" y="1200"/>
                </a:lnTo>
                <a:lnTo>
                  <a:pt x="535" y="1205"/>
                </a:lnTo>
                <a:lnTo>
                  <a:pt x="530" y="1200"/>
                </a:lnTo>
                <a:lnTo>
                  <a:pt x="535" y="1200"/>
                </a:lnTo>
                <a:lnTo>
                  <a:pt x="535" y="1195"/>
                </a:lnTo>
                <a:lnTo>
                  <a:pt x="535" y="1185"/>
                </a:lnTo>
                <a:lnTo>
                  <a:pt x="525" y="1190"/>
                </a:lnTo>
                <a:lnTo>
                  <a:pt x="520" y="1190"/>
                </a:lnTo>
                <a:lnTo>
                  <a:pt x="515" y="1190"/>
                </a:lnTo>
                <a:lnTo>
                  <a:pt x="509" y="1190"/>
                </a:lnTo>
                <a:lnTo>
                  <a:pt x="504" y="1190"/>
                </a:lnTo>
                <a:lnTo>
                  <a:pt x="504" y="1195"/>
                </a:lnTo>
                <a:lnTo>
                  <a:pt x="520" y="1164"/>
                </a:lnTo>
                <a:lnTo>
                  <a:pt x="541" y="1133"/>
                </a:lnTo>
                <a:lnTo>
                  <a:pt x="546" y="1128"/>
                </a:lnTo>
                <a:lnTo>
                  <a:pt x="556" y="1133"/>
                </a:lnTo>
                <a:lnTo>
                  <a:pt x="551" y="1138"/>
                </a:lnTo>
                <a:lnTo>
                  <a:pt x="556" y="1138"/>
                </a:lnTo>
                <a:lnTo>
                  <a:pt x="561" y="1138"/>
                </a:lnTo>
                <a:lnTo>
                  <a:pt x="577" y="1138"/>
                </a:lnTo>
                <a:lnTo>
                  <a:pt x="582" y="1138"/>
                </a:lnTo>
                <a:lnTo>
                  <a:pt x="598" y="1133"/>
                </a:lnTo>
                <a:lnTo>
                  <a:pt x="613" y="1128"/>
                </a:lnTo>
                <a:lnTo>
                  <a:pt x="624" y="1112"/>
                </a:lnTo>
                <a:lnTo>
                  <a:pt x="702" y="1081"/>
                </a:lnTo>
                <a:lnTo>
                  <a:pt x="743" y="1055"/>
                </a:lnTo>
                <a:lnTo>
                  <a:pt x="759" y="1039"/>
                </a:lnTo>
                <a:lnTo>
                  <a:pt x="774" y="1018"/>
                </a:lnTo>
                <a:lnTo>
                  <a:pt x="779" y="987"/>
                </a:lnTo>
                <a:lnTo>
                  <a:pt x="785" y="946"/>
                </a:lnTo>
                <a:lnTo>
                  <a:pt x="790" y="946"/>
                </a:lnTo>
                <a:lnTo>
                  <a:pt x="790" y="940"/>
                </a:lnTo>
                <a:lnTo>
                  <a:pt x="795" y="940"/>
                </a:lnTo>
                <a:lnTo>
                  <a:pt x="795" y="935"/>
                </a:lnTo>
                <a:lnTo>
                  <a:pt x="800" y="935"/>
                </a:lnTo>
                <a:lnTo>
                  <a:pt x="800" y="925"/>
                </a:lnTo>
                <a:lnTo>
                  <a:pt x="795" y="920"/>
                </a:lnTo>
                <a:lnTo>
                  <a:pt x="790" y="920"/>
                </a:lnTo>
                <a:lnTo>
                  <a:pt x="785" y="920"/>
                </a:lnTo>
                <a:lnTo>
                  <a:pt x="790" y="904"/>
                </a:lnTo>
                <a:lnTo>
                  <a:pt x="795" y="899"/>
                </a:lnTo>
                <a:lnTo>
                  <a:pt x="790" y="904"/>
                </a:lnTo>
                <a:lnTo>
                  <a:pt x="790" y="878"/>
                </a:lnTo>
                <a:lnTo>
                  <a:pt x="790" y="852"/>
                </a:lnTo>
                <a:lnTo>
                  <a:pt x="795" y="811"/>
                </a:lnTo>
                <a:lnTo>
                  <a:pt x="795" y="764"/>
                </a:lnTo>
                <a:lnTo>
                  <a:pt x="795" y="759"/>
                </a:lnTo>
                <a:lnTo>
                  <a:pt x="795" y="753"/>
                </a:lnTo>
                <a:lnTo>
                  <a:pt x="800" y="753"/>
                </a:lnTo>
                <a:lnTo>
                  <a:pt x="795" y="753"/>
                </a:lnTo>
                <a:lnTo>
                  <a:pt x="795" y="733"/>
                </a:lnTo>
                <a:lnTo>
                  <a:pt x="800" y="733"/>
                </a:lnTo>
                <a:lnTo>
                  <a:pt x="805" y="733"/>
                </a:lnTo>
                <a:lnTo>
                  <a:pt x="805" y="738"/>
                </a:lnTo>
                <a:lnTo>
                  <a:pt x="805" y="733"/>
                </a:lnTo>
                <a:lnTo>
                  <a:pt x="805" y="738"/>
                </a:lnTo>
                <a:lnTo>
                  <a:pt x="811" y="733"/>
                </a:lnTo>
                <a:lnTo>
                  <a:pt x="816" y="733"/>
                </a:lnTo>
                <a:lnTo>
                  <a:pt x="816" y="727"/>
                </a:lnTo>
                <a:lnTo>
                  <a:pt x="811" y="727"/>
                </a:lnTo>
                <a:lnTo>
                  <a:pt x="811" y="722"/>
                </a:lnTo>
                <a:lnTo>
                  <a:pt x="800" y="722"/>
                </a:lnTo>
                <a:lnTo>
                  <a:pt x="795" y="727"/>
                </a:lnTo>
                <a:lnTo>
                  <a:pt x="800" y="727"/>
                </a:lnTo>
                <a:lnTo>
                  <a:pt x="795" y="727"/>
                </a:lnTo>
                <a:lnTo>
                  <a:pt x="800" y="727"/>
                </a:lnTo>
                <a:lnTo>
                  <a:pt x="795" y="733"/>
                </a:lnTo>
                <a:lnTo>
                  <a:pt x="795" y="707"/>
                </a:lnTo>
                <a:lnTo>
                  <a:pt x="800" y="707"/>
                </a:lnTo>
                <a:lnTo>
                  <a:pt x="795" y="707"/>
                </a:lnTo>
                <a:lnTo>
                  <a:pt x="790" y="634"/>
                </a:lnTo>
                <a:lnTo>
                  <a:pt x="800" y="629"/>
                </a:lnTo>
                <a:lnTo>
                  <a:pt x="800" y="624"/>
                </a:lnTo>
                <a:lnTo>
                  <a:pt x="795" y="629"/>
                </a:lnTo>
                <a:lnTo>
                  <a:pt x="795" y="624"/>
                </a:lnTo>
                <a:lnTo>
                  <a:pt x="790" y="624"/>
                </a:lnTo>
                <a:lnTo>
                  <a:pt x="790" y="618"/>
                </a:lnTo>
                <a:lnTo>
                  <a:pt x="795" y="613"/>
                </a:lnTo>
                <a:lnTo>
                  <a:pt x="790" y="613"/>
                </a:lnTo>
                <a:lnTo>
                  <a:pt x="785" y="582"/>
                </a:lnTo>
                <a:lnTo>
                  <a:pt x="790" y="577"/>
                </a:lnTo>
                <a:lnTo>
                  <a:pt x="790" y="572"/>
                </a:lnTo>
                <a:lnTo>
                  <a:pt x="785" y="572"/>
                </a:lnTo>
                <a:lnTo>
                  <a:pt x="774" y="504"/>
                </a:lnTo>
                <a:lnTo>
                  <a:pt x="774" y="499"/>
                </a:lnTo>
                <a:lnTo>
                  <a:pt x="790" y="499"/>
                </a:lnTo>
                <a:lnTo>
                  <a:pt x="800" y="489"/>
                </a:lnTo>
                <a:lnTo>
                  <a:pt x="795" y="489"/>
                </a:lnTo>
                <a:lnTo>
                  <a:pt x="774" y="499"/>
                </a:lnTo>
                <a:lnTo>
                  <a:pt x="764" y="447"/>
                </a:lnTo>
                <a:lnTo>
                  <a:pt x="759" y="379"/>
                </a:lnTo>
                <a:lnTo>
                  <a:pt x="748" y="317"/>
                </a:lnTo>
                <a:lnTo>
                  <a:pt x="733" y="244"/>
                </a:lnTo>
                <a:lnTo>
                  <a:pt x="717" y="172"/>
                </a:lnTo>
                <a:lnTo>
                  <a:pt x="733" y="255"/>
                </a:lnTo>
                <a:lnTo>
                  <a:pt x="743" y="353"/>
                </a:lnTo>
                <a:lnTo>
                  <a:pt x="722" y="229"/>
                </a:lnTo>
                <a:lnTo>
                  <a:pt x="686" y="94"/>
                </a:lnTo>
                <a:lnTo>
                  <a:pt x="707" y="187"/>
                </a:lnTo>
                <a:lnTo>
                  <a:pt x="748" y="385"/>
                </a:lnTo>
                <a:lnTo>
                  <a:pt x="748" y="411"/>
                </a:lnTo>
                <a:lnTo>
                  <a:pt x="754" y="437"/>
                </a:lnTo>
                <a:lnTo>
                  <a:pt x="728" y="343"/>
                </a:lnTo>
                <a:lnTo>
                  <a:pt x="702" y="229"/>
                </a:lnTo>
                <a:lnTo>
                  <a:pt x="660" y="114"/>
                </a:lnTo>
                <a:lnTo>
                  <a:pt x="603" y="0"/>
                </a:lnTo>
                <a:lnTo>
                  <a:pt x="650" y="114"/>
                </a:lnTo>
                <a:lnTo>
                  <a:pt x="702" y="255"/>
                </a:lnTo>
                <a:lnTo>
                  <a:pt x="722" y="338"/>
                </a:lnTo>
                <a:lnTo>
                  <a:pt x="738" y="421"/>
                </a:lnTo>
                <a:lnTo>
                  <a:pt x="748" y="504"/>
                </a:lnTo>
                <a:lnTo>
                  <a:pt x="754" y="592"/>
                </a:lnTo>
                <a:lnTo>
                  <a:pt x="748" y="598"/>
                </a:lnTo>
                <a:lnTo>
                  <a:pt x="754" y="598"/>
                </a:lnTo>
                <a:lnTo>
                  <a:pt x="754" y="650"/>
                </a:lnTo>
                <a:lnTo>
                  <a:pt x="748" y="618"/>
                </a:lnTo>
                <a:lnTo>
                  <a:pt x="738" y="509"/>
                </a:lnTo>
                <a:lnTo>
                  <a:pt x="738" y="546"/>
                </a:lnTo>
                <a:lnTo>
                  <a:pt x="728" y="551"/>
                </a:lnTo>
                <a:lnTo>
                  <a:pt x="660" y="327"/>
                </a:lnTo>
                <a:lnTo>
                  <a:pt x="650" y="244"/>
                </a:lnTo>
                <a:lnTo>
                  <a:pt x="634" y="161"/>
                </a:lnTo>
                <a:lnTo>
                  <a:pt x="613" y="78"/>
                </a:lnTo>
                <a:lnTo>
                  <a:pt x="582" y="0"/>
                </a:lnTo>
                <a:lnTo>
                  <a:pt x="561" y="0"/>
                </a:lnTo>
                <a:lnTo>
                  <a:pt x="582" y="57"/>
                </a:lnTo>
                <a:lnTo>
                  <a:pt x="603" y="135"/>
                </a:lnTo>
                <a:lnTo>
                  <a:pt x="624" y="218"/>
                </a:lnTo>
                <a:lnTo>
                  <a:pt x="629" y="218"/>
                </a:lnTo>
                <a:lnTo>
                  <a:pt x="644" y="286"/>
                </a:lnTo>
                <a:lnTo>
                  <a:pt x="660" y="364"/>
                </a:lnTo>
                <a:lnTo>
                  <a:pt x="676" y="452"/>
                </a:lnTo>
                <a:lnTo>
                  <a:pt x="655" y="379"/>
                </a:lnTo>
                <a:lnTo>
                  <a:pt x="639" y="327"/>
                </a:lnTo>
                <a:lnTo>
                  <a:pt x="624" y="281"/>
                </a:lnTo>
                <a:lnTo>
                  <a:pt x="639" y="296"/>
                </a:lnTo>
                <a:lnTo>
                  <a:pt x="629" y="270"/>
                </a:lnTo>
                <a:lnTo>
                  <a:pt x="618" y="255"/>
                </a:lnTo>
                <a:lnTo>
                  <a:pt x="613" y="250"/>
                </a:lnTo>
                <a:lnTo>
                  <a:pt x="618" y="239"/>
                </a:lnTo>
                <a:lnTo>
                  <a:pt x="608" y="213"/>
                </a:lnTo>
                <a:lnTo>
                  <a:pt x="624" y="218"/>
                </a:lnTo>
                <a:lnTo>
                  <a:pt x="572" y="99"/>
                </a:lnTo>
                <a:lnTo>
                  <a:pt x="520" y="0"/>
                </a:lnTo>
                <a:lnTo>
                  <a:pt x="0" y="0"/>
                </a:lnTo>
                <a:lnTo>
                  <a:pt x="0" y="312"/>
                </a:lnTo>
                <a:lnTo>
                  <a:pt x="16" y="302"/>
                </a:lnTo>
                <a:lnTo>
                  <a:pt x="37" y="302"/>
                </a:lnTo>
                <a:lnTo>
                  <a:pt x="89" y="302"/>
                </a:lnTo>
                <a:lnTo>
                  <a:pt x="114" y="317"/>
                </a:lnTo>
                <a:lnTo>
                  <a:pt x="151" y="338"/>
                </a:lnTo>
                <a:lnTo>
                  <a:pt x="192" y="374"/>
                </a:lnTo>
                <a:lnTo>
                  <a:pt x="229" y="416"/>
                </a:lnTo>
                <a:lnTo>
                  <a:pt x="255" y="463"/>
                </a:lnTo>
                <a:lnTo>
                  <a:pt x="276" y="509"/>
                </a:lnTo>
                <a:lnTo>
                  <a:pt x="265" y="520"/>
                </a:lnTo>
                <a:lnTo>
                  <a:pt x="250" y="473"/>
                </a:lnTo>
                <a:lnTo>
                  <a:pt x="229" y="437"/>
                </a:lnTo>
                <a:lnTo>
                  <a:pt x="208" y="405"/>
                </a:lnTo>
                <a:lnTo>
                  <a:pt x="182" y="379"/>
                </a:lnTo>
                <a:lnTo>
                  <a:pt x="140" y="343"/>
                </a:lnTo>
                <a:lnTo>
                  <a:pt x="99" y="322"/>
                </a:lnTo>
                <a:lnTo>
                  <a:pt x="63" y="312"/>
                </a:lnTo>
                <a:lnTo>
                  <a:pt x="31" y="312"/>
                </a:lnTo>
                <a:lnTo>
                  <a:pt x="0" y="317"/>
                </a:lnTo>
                <a:lnTo>
                  <a:pt x="47" y="317"/>
                </a:lnTo>
                <a:lnTo>
                  <a:pt x="89" y="327"/>
                </a:lnTo>
                <a:lnTo>
                  <a:pt x="125" y="343"/>
                </a:lnTo>
                <a:lnTo>
                  <a:pt x="161" y="369"/>
                </a:lnTo>
                <a:lnTo>
                  <a:pt x="192" y="400"/>
                </a:lnTo>
                <a:lnTo>
                  <a:pt x="218" y="437"/>
                </a:lnTo>
                <a:lnTo>
                  <a:pt x="239" y="483"/>
                </a:lnTo>
                <a:lnTo>
                  <a:pt x="260" y="525"/>
                </a:lnTo>
                <a:lnTo>
                  <a:pt x="213" y="592"/>
                </a:lnTo>
                <a:lnTo>
                  <a:pt x="177" y="644"/>
                </a:lnTo>
                <a:lnTo>
                  <a:pt x="172" y="650"/>
                </a:lnTo>
                <a:lnTo>
                  <a:pt x="192" y="634"/>
                </a:lnTo>
                <a:lnTo>
                  <a:pt x="218" y="613"/>
                </a:lnTo>
                <a:lnTo>
                  <a:pt x="224" y="608"/>
                </a:lnTo>
                <a:lnTo>
                  <a:pt x="224" y="613"/>
                </a:lnTo>
                <a:lnTo>
                  <a:pt x="187" y="665"/>
                </a:lnTo>
                <a:lnTo>
                  <a:pt x="135" y="722"/>
                </a:lnTo>
                <a:lnTo>
                  <a:pt x="130" y="717"/>
                </a:lnTo>
                <a:lnTo>
                  <a:pt x="135" y="717"/>
                </a:lnTo>
                <a:lnTo>
                  <a:pt x="130" y="717"/>
                </a:lnTo>
                <a:lnTo>
                  <a:pt x="130" y="712"/>
                </a:lnTo>
                <a:lnTo>
                  <a:pt x="125" y="712"/>
                </a:lnTo>
                <a:lnTo>
                  <a:pt x="120" y="712"/>
                </a:lnTo>
                <a:lnTo>
                  <a:pt x="114" y="712"/>
                </a:lnTo>
                <a:lnTo>
                  <a:pt x="109" y="712"/>
                </a:lnTo>
                <a:lnTo>
                  <a:pt x="104" y="712"/>
                </a:lnTo>
                <a:lnTo>
                  <a:pt x="104" y="717"/>
                </a:lnTo>
                <a:lnTo>
                  <a:pt x="104" y="722"/>
                </a:lnTo>
                <a:lnTo>
                  <a:pt x="99" y="722"/>
                </a:lnTo>
                <a:lnTo>
                  <a:pt x="104" y="727"/>
                </a:lnTo>
                <a:lnTo>
                  <a:pt x="99" y="727"/>
                </a:lnTo>
                <a:lnTo>
                  <a:pt x="104" y="727"/>
                </a:lnTo>
                <a:lnTo>
                  <a:pt x="99" y="733"/>
                </a:lnTo>
                <a:lnTo>
                  <a:pt x="104" y="733"/>
                </a:lnTo>
                <a:lnTo>
                  <a:pt x="99" y="738"/>
                </a:lnTo>
                <a:lnTo>
                  <a:pt x="104" y="738"/>
                </a:lnTo>
                <a:lnTo>
                  <a:pt x="109" y="738"/>
                </a:lnTo>
                <a:lnTo>
                  <a:pt x="109" y="743"/>
                </a:lnTo>
                <a:lnTo>
                  <a:pt x="109" y="738"/>
                </a:lnTo>
                <a:lnTo>
                  <a:pt x="109" y="743"/>
                </a:lnTo>
                <a:lnTo>
                  <a:pt x="114" y="738"/>
                </a:lnTo>
                <a:lnTo>
                  <a:pt x="114" y="743"/>
                </a:lnTo>
                <a:lnTo>
                  <a:pt x="114" y="738"/>
                </a:lnTo>
                <a:lnTo>
                  <a:pt x="114" y="743"/>
                </a:lnTo>
                <a:lnTo>
                  <a:pt x="109" y="748"/>
                </a:lnTo>
                <a:lnTo>
                  <a:pt x="114" y="743"/>
                </a:lnTo>
                <a:lnTo>
                  <a:pt x="120" y="743"/>
                </a:lnTo>
                <a:lnTo>
                  <a:pt x="120" y="738"/>
                </a:lnTo>
                <a:lnTo>
                  <a:pt x="125" y="738"/>
                </a:lnTo>
                <a:lnTo>
                  <a:pt x="130" y="738"/>
                </a:lnTo>
                <a:lnTo>
                  <a:pt x="130" y="733"/>
                </a:lnTo>
                <a:lnTo>
                  <a:pt x="135" y="727"/>
                </a:lnTo>
                <a:lnTo>
                  <a:pt x="192" y="676"/>
                </a:lnTo>
                <a:lnTo>
                  <a:pt x="239" y="629"/>
                </a:lnTo>
                <a:lnTo>
                  <a:pt x="244" y="618"/>
                </a:lnTo>
                <a:lnTo>
                  <a:pt x="239" y="613"/>
                </a:lnTo>
                <a:lnTo>
                  <a:pt x="234" y="613"/>
                </a:lnTo>
                <a:lnTo>
                  <a:pt x="239" y="608"/>
                </a:lnTo>
                <a:lnTo>
                  <a:pt x="260" y="592"/>
                </a:lnTo>
                <a:lnTo>
                  <a:pt x="255" y="613"/>
                </a:lnTo>
                <a:lnTo>
                  <a:pt x="255" y="618"/>
                </a:lnTo>
                <a:lnTo>
                  <a:pt x="255" y="639"/>
                </a:lnTo>
                <a:lnTo>
                  <a:pt x="244" y="639"/>
                </a:lnTo>
                <a:lnTo>
                  <a:pt x="239" y="639"/>
                </a:lnTo>
                <a:lnTo>
                  <a:pt x="239" y="650"/>
                </a:lnTo>
                <a:lnTo>
                  <a:pt x="239" y="665"/>
                </a:lnTo>
                <a:lnTo>
                  <a:pt x="0" y="956"/>
                </a:lnTo>
                <a:lnTo>
                  <a:pt x="0" y="977"/>
                </a:lnTo>
                <a:lnTo>
                  <a:pt x="5" y="966"/>
                </a:lnTo>
                <a:lnTo>
                  <a:pt x="31" y="961"/>
                </a:lnTo>
                <a:lnTo>
                  <a:pt x="0" y="998"/>
                </a:lnTo>
                <a:lnTo>
                  <a:pt x="31" y="961"/>
                </a:lnTo>
                <a:lnTo>
                  <a:pt x="57" y="956"/>
                </a:lnTo>
                <a:lnTo>
                  <a:pt x="63" y="961"/>
                </a:lnTo>
                <a:lnTo>
                  <a:pt x="63" y="956"/>
                </a:lnTo>
                <a:lnTo>
                  <a:pt x="68" y="951"/>
                </a:lnTo>
                <a:lnTo>
                  <a:pt x="89" y="946"/>
                </a:lnTo>
                <a:lnTo>
                  <a:pt x="0" y="1044"/>
                </a:lnTo>
                <a:lnTo>
                  <a:pt x="0" y="1268"/>
                </a:lnTo>
                <a:lnTo>
                  <a:pt x="78" y="1221"/>
                </a:lnTo>
                <a:lnTo>
                  <a:pt x="52" y="1247"/>
                </a:lnTo>
                <a:lnTo>
                  <a:pt x="47" y="1252"/>
                </a:lnTo>
                <a:lnTo>
                  <a:pt x="11" y="1289"/>
                </a:lnTo>
                <a:lnTo>
                  <a:pt x="5" y="1289"/>
                </a:lnTo>
                <a:lnTo>
                  <a:pt x="5" y="1294"/>
                </a:lnTo>
                <a:lnTo>
                  <a:pt x="5" y="1289"/>
                </a:lnTo>
                <a:lnTo>
                  <a:pt x="0" y="1299"/>
                </a:lnTo>
                <a:lnTo>
                  <a:pt x="47" y="1252"/>
                </a:lnTo>
                <a:lnTo>
                  <a:pt x="47" y="1257"/>
                </a:lnTo>
                <a:lnTo>
                  <a:pt x="47" y="1252"/>
                </a:lnTo>
                <a:lnTo>
                  <a:pt x="52" y="1252"/>
                </a:lnTo>
                <a:lnTo>
                  <a:pt x="63" y="1247"/>
                </a:lnTo>
                <a:lnTo>
                  <a:pt x="63" y="1242"/>
                </a:lnTo>
                <a:lnTo>
                  <a:pt x="57" y="1247"/>
                </a:lnTo>
                <a:lnTo>
                  <a:pt x="52" y="1247"/>
                </a:lnTo>
                <a:lnTo>
                  <a:pt x="83" y="1221"/>
                </a:lnTo>
                <a:lnTo>
                  <a:pt x="120" y="1200"/>
                </a:lnTo>
                <a:lnTo>
                  <a:pt x="78" y="1252"/>
                </a:lnTo>
                <a:lnTo>
                  <a:pt x="0" y="1304"/>
                </a:lnTo>
                <a:lnTo>
                  <a:pt x="0" y="1309"/>
                </a:lnTo>
                <a:lnTo>
                  <a:pt x="68" y="1263"/>
                </a:lnTo>
                <a:lnTo>
                  <a:pt x="0" y="1346"/>
                </a:lnTo>
                <a:lnTo>
                  <a:pt x="0" y="1351"/>
                </a:lnTo>
                <a:lnTo>
                  <a:pt x="73" y="1283"/>
                </a:lnTo>
                <a:lnTo>
                  <a:pt x="73" y="1278"/>
                </a:lnTo>
                <a:lnTo>
                  <a:pt x="73" y="1283"/>
                </a:lnTo>
                <a:lnTo>
                  <a:pt x="83" y="1278"/>
                </a:lnTo>
                <a:lnTo>
                  <a:pt x="78" y="1278"/>
                </a:lnTo>
                <a:lnTo>
                  <a:pt x="140" y="1221"/>
                </a:lnTo>
                <a:lnTo>
                  <a:pt x="114" y="1257"/>
                </a:lnTo>
                <a:lnTo>
                  <a:pt x="47" y="1315"/>
                </a:lnTo>
                <a:lnTo>
                  <a:pt x="0" y="1351"/>
                </a:lnTo>
                <a:lnTo>
                  <a:pt x="0" y="1387"/>
                </a:lnTo>
                <a:lnTo>
                  <a:pt x="73" y="1335"/>
                </a:lnTo>
                <a:lnTo>
                  <a:pt x="125" y="1294"/>
                </a:lnTo>
                <a:lnTo>
                  <a:pt x="78" y="1341"/>
                </a:lnTo>
                <a:lnTo>
                  <a:pt x="208" y="1226"/>
                </a:lnTo>
                <a:lnTo>
                  <a:pt x="166" y="1283"/>
                </a:lnTo>
                <a:lnTo>
                  <a:pt x="161" y="1283"/>
                </a:lnTo>
                <a:lnTo>
                  <a:pt x="161" y="1289"/>
                </a:lnTo>
                <a:lnTo>
                  <a:pt x="161" y="1294"/>
                </a:lnTo>
                <a:lnTo>
                  <a:pt x="156" y="1294"/>
                </a:lnTo>
                <a:lnTo>
                  <a:pt x="104" y="1330"/>
                </a:lnTo>
                <a:lnTo>
                  <a:pt x="99" y="1330"/>
                </a:lnTo>
                <a:lnTo>
                  <a:pt x="94" y="1335"/>
                </a:lnTo>
                <a:lnTo>
                  <a:pt x="89" y="1335"/>
                </a:lnTo>
                <a:lnTo>
                  <a:pt x="89" y="1341"/>
                </a:lnTo>
                <a:lnTo>
                  <a:pt x="57" y="1361"/>
                </a:lnTo>
                <a:lnTo>
                  <a:pt x="42" y="1372"/>
                </a:lnTo>
                <a:lnTo>
                  <a:pt x="37" y="1372"/>
                </a:lnTo>
                <a:lnTo>
                  <a:pt x="31" y="1372"/>
                </a:lnTo>
                <a:lnTo>
                  <a:pt x="21" y="1377"/>
                </a:lnTo>
                <a:lnTo>
                  <a:pt x="26" y="1377"/>
                </a:lnTo>
                <a:lnTo>
                  <a:pt x="21" y="1382"/>
                </a:lnTo>
                <a:lnTo>
                  <a:pt x="26" y="1382"/>
                </a:lnTo>
                <a:lnTo>
                  <a:pt x="21" y="1387"/>
                </a:lnTo>
                <a:lnTo>
                  <a:pt x="21" y="1382"/>
                </a:lnTo>
                <a:lnTo>
                  <a:pt x="16" y="1387"/>
                </a:lnTo>
                <a:lnTo>
                  <a:pt x="11" y="1387"/>
                </a:lnTo>
                <a:lnTo>
                  <a:pt x="5" y="1392"/>
                </a:lnTo>
                <a:lnTo>
                  <a:pt x="0" y="1398"/>
                </a:lnTo>
                <a:lnTo>
                  <a:pt x="0" y="1418"/>
                </a:lnTo>
                <a:lnTo>
                  <a:pt x="99" y="1361"/>
                </a:lnTo>
                <a:lnTo>
                  <a:pt x="99" y="1356"/>
                </a:lnTo>
                <a:lnTo>
                  <a:pt x="104" y="1356"/>
                </a:lnTo>
                <a:lnTo>
                  <a:pt x="120" y="1346"/>
                </a:lnTo>
                <a:lnTo>
                  <a:pt x="89" y="1392"/>
                </a:lnTo>
                <a:lnTo>
                  <a:pt x="83" y="1392"/>
                </a:lnTo>
                <a:lnTo>
                  <a:pt x="83" y="1398"/>
                </a:lnTo>
                <a:lnTo>
                  <a:pt x="5" y="1507"/>
                </a:lnTo>
                <a:lnTo>
                  <a:pt x="63" y="1429"/>
                </a:lnTo>
                <a:lnTo>
                  <a:pt x="68" y="1429"/>
                </a:lnTo>
                <a:lnTo>
                  <a:pt x="78" y="1424"/>
                </a:lnTo>
                <a:lnTo>
                  <a:pt x="78" y="1418"/>
                </a:lnTo>
                <a:lnTo>
                  <a:pt x="68" y="1424"/>
                </a:lnTo>
                <a:lnTo>
                  <a:pt x="83" y="1403"/>
                </a:lnTo>
                <a:lnTo>
                  <a:pt x="89" y="1403"/>
                </a:lnTo>
                <a:lnTo>
                  <a:pt x="94" y="1403"/>
                </a:lnTo>
                <a:lnTo>
                  <a:pt x="99" y="1398"/>
                </a:lnTo>
                <a:lnTo>
                  <a:pt x="99" y="1392"/>
                </a:lnTo>
                <a:lnTo>
                  <a:pt x="104" y="1392"/>
                </a:lnTo>
                <a:lnTo>
                  <a:pt x="99" y="1392"/>
                </a:lnTo>
                <a:lnTo>
                  <a:pt x="104" y="1392"/>
                </a:lnTo>
                <a:lnTo>
                  <a:pt x="99" y="1392"/>
                </a:lnTo>
                <a:lnTo>
                  <a:pt x="99" y="1387"/>
                </a:lnTo>
                <a:lnTo>
                  <a:pt x="94" y="1387"/>
                </a:lnTo>
                <a:lnTo>
                  <a:pt x="135" y="1341"/>
                </a:lnTo>
                <a:lnTo>
                  <a:pt x="135" y="1335"/>
                </a:lnTo>
                <a:lnTo>
                  <a:pt x="140" y="1335"/>
                </a:lnTo>
                <a:lnTo>
                  <a:pt x="146" y="1330"/>
                </a:lnTo>
                <a:lnTo>
                  <a:pt x="2276" y="2364"/>
                </a:lnTo>
                <a:lnTo>
                  <a:pt x="499" y="1205"/>
                </a:lnTo>
                <a:lnTo>
                  <a:pt x="483" y="1216"/>
                </a:lnTo>
                <a:lnTo>
                  <a:pt x="494" y="1211"/>
                </a:lnTo>
                <a:lnTo>
                  <a:pt x="499" y="1200"/>
                </a:lnTo>
                <a:lnTo>
                  <a:pt x="504" y="1205"/>
                </a:lnTo>
                <a:lnTo>
                  <a:pt x="499" y="1205"/>
                </a:lnTo>
                <a:lnTo>
                  <a:pt x="2276" y="2364"/>
                </a:lnTo>
                <a:lnTo>
                  <a:pt x="499" y="1200"/>
                </a:lnTo>
                <a:lnTo>
                  <a:pt x="504" y="1195"/>
                </a:lnTo>
                <a:lnTo>
                  <a:pt x="504" y="1200"/>
                </a:lnTo>
                <a:lnTo>
                  <a:pt x="499" y="1200"/>
                </a:lnTo>
                <a:lnTo>
                  <a:pt x="2276" y="2364"/>
                </a:lnTo>
                <a:lnTo>
                  <a:pt x="785" y="618"/>
                </a:lnTo>
                <a:lnTo>
                  <a:pt x="785" y="629"/>
                </a:lnTo>
                <a:lnTo>
                  <a:pt x="785" y="634"/>
                </a:lnTo>
                <a:lnTo>
                  <a:pt x="790" y="748"/>
                </a:lnTo>
                <a:lnTo>
                  <a:pt x="790" y="753"/>
                </a:lnTo>
                <a:lnTo>
                  <a:pt x="785" y="753"/>
                </a:lnTo>
                <a:lnTo>
                  <a:pt x="790" y="753"/>
                </a:lnTo>
                <a:lnTo>
                  <a:pt x="785" y="816"/>
                </a:lnTo>
                <a:lnTo>
                  <a:pt x="785" y="795"/>
                </a:lnTo>
                <a:lnTo>
                  <a:pt x="779" y="774"/>
                </a:lnTo>
                <a:lnTo>
                  <a:pt x="779" y="696"/>
                </a:lnTo>
                <a:lnTo>
                  <a:pt x="774" y="582"/>
                </a:lnTo>
                <a:lnTo>
                  <a:pt x="779" y="582"/>
                </a:lnTo>
                <a:lnTo>
                  <a:pt x="785" y="618"/>
                </a:lnTo>
                <a:lnTo>
                  <a:pt x="2276" y="2364"/>
                </a:lnTo>
                <a:lnTo>
                  <a:pt x="779" y="577"/>
                </a:lnTo>
                <a:lnTo>
                  <a:pt x="774" y="577"/>
                </a:lnTo>
                <a:lnTo>
                  <a:pt x="774" y="582"/>
                </a:lnTo>
                <a:lnTo>
                  <a:pt x="769" y="535"/>
                </a:lnTo>
                <a:lnTo>
                  <a:pt x="764" y="515"/>
                </a:lnTo>
                <a:lnTo>
                  <a:pt x="764" y="478"/>
                </a:lnTo>
                <a:lnTo>
                  <a:pt x="779" y="577"/>
                </a:lnTo>
                <a:lnTo>
                  <a:pt x="2276" y="2364"/>
                </a:lnTo>
                <a:lnTo>
                  <a:pt x="728" y="556"/>
                </a:lnTo>
                <a:lnTo>
                  <a:pt x="738" y="551"/>
                </a:lnTo>
                <a:lnTo>
                  <a:pt x="738" y="546"/>
                </a:lnTo>
                <a:lnTo>
                  <a:pt x="738" y="587"/>
                </a:lnTo>
                <a:lnTo>
                  <a:pt x="728" y="556"/>
                </a:lnTo>
                <a:lnTo>
                  <a:pt x="2276" y="2364"/>
                </a:lnTo>
                <a:lnTo>
                  <a:pt x="728" y="1013"/>
                </a:lnTo>
                <a:lnTo>
                  <a:pt x="728" y="1013"/>
                </a:lnTo>
                <a:lnTo>
                  <a:pt x="728" y="1018"/>
                </a:lnTo>
                <a:lnTo>
                  <a:pt x="728" y="1013"/>
                </a:lnTo>
                <a:lnTo>
                  <a:pt x="2276" y="2364"/>
                </a:lnTo>
                <a:lnTo>
                  <a:pt x="509" y="857"/>
                </a:lnTo>
                <a:lnTo>
                  <a:pt x="504" y="863"/>
                </a:lnTo>
                <a:lnTo>
                  <a:pt x="504" y="857"/>
                </a:lnTo>
                <a:lnTo>
                  <a:pt x="509" y="857"/>
                </a:lnTo>
                <a:lnTo>
                  <a:pt x="2276" y="2364"/>
                </a:lnTo>
                <a:lnTo>
                  <a:pt x="509" y="1065"/>
                </a:lnTo>
                <a:lnTo>
                  <a:pt x="520" y="1060"/>
                </a:lnTo>
                <a:lnTo>
                  <a:pt x="504" y="1070"/>
                </a:lnTo>
                <a:lnTo>
                  <a:pt x="509" y="1065"/>
                </a:lnTo>
                <a:lnTo>
                  <a:pt x="2276" y="2364"/>
                </a:lnTo>
                <a:lnTo>
                  <a:pt x="494" y="1076"/>
                </a:lnTo>
                <a:lnTo>
                  <a:pt x="520" y="1070"/>
                </a:lnTo>
                <a:lnTo>
                  <a:pt x="489" y="1081"/>
                </a:lnTo>
                <a:lnTo>
                  <a:pt x="494" y="1076"/>
                </a:lnTo>
                <a:lnTo>
                  <a:pt x="2276" y="2364"/>
                </a:lnTo>
                <a:lnTo>
                  <a:pt x="483" y="1086"/>
                </a:lnTo>
                <a:lnTo>
                  <a:pt x="546" y="1070"/>
                </a:lnTo>
                <a:lnTo>
                  <a:pt x="504" y="1091"/>
                </a:lnTo>
                <a:lnTo>
                  <a:pt x="546" y="1081"/>
                </a:lnTo>
                <a:lnTo>
                  <a:pt x="447" y="1117"/>
                </a:lnTo>
                <a:lnTo>
                  <a:pt x="483" y="1086"/>
                </a:lnTo>
                <a:lnTo>
                  <a:pt x="2276" y="2364"/>
                </a:lnTo>
                <a:lnTo>
                  <a:pt x="395" y="1112"/>
                </a:lnTo>
                <a:lnTo>
                  <a:pt x="400" y="1107"/>
                </a:lnTo>
                <a:lnTo>
                  <a:pt x="400" y="1112"/>
                </a:lnTo>
                <a:lnTo>
                  <a:pt x="400" y="1107"/>
                </a:lnTo>
                <a:lnTo>
                  <a:pt x="400" y="1112"/>
                </a:lnTo>
                <a:lnTo>
                  <a:pt x="395" y="1112"/>
                </a:lnTo>
                <a:lnTo>
                  <a:pt x="2276" y="2364"/>
                </a:lnTo>
                <a:lnTo>
                  <a:pt x="421" y="1044"/>
                </a:lnTo>
                <a:lnTo>
                  <a:pt x="416" y="1055"/>
                </a:lnTo>
                <a:lnTo>
                  <a:pt x="390" y="1070"/>
                </a:lnTo>
                <a:lnTo>
                  <a:pt x="421" y="1044"/>
                </a:lnTo>
                <a:lnTo>
                  <a:pt x="2276" y="2364"/>
                </a:lnTo>
                <a:lnTo>
                  <a:pt x="317" y="733"/>
                </a:lnTo>
                <a:lnTo>
                  <a:pt x="322" y="727"/>
                </a:lnTo>
                <a:lnTo>
                  <a:pt x="322" y="733"/>
                </a:lnTo>
                <a:lnTo>
                  <a:pt x="317" y="727"/>
                </a:lnTo>
                <a:lnTo>
                  <a:pt x="317" y="733"/>
                </a:lnTo>
                <a:lnTo>
                  <a:pt x="2276" y="2364"/>
                </a:lnTo>
                <a:lnTo>
                  <a:pt x="281" y="546"/>
                </a:lnTo>
                <a:lnTo>
                  <a:pt x="281" y="540"/>
                </a:lnTo>
                <a:lnTo>
                  <a:pt x="286" y="546"/>
                </a:lnTo>
                <a:lnTo>
                  <a:pt x="281" y="551"/>
                </a:lnTo>
                <a:lnTo>
                  <a:pt x="281" y="546"/>
                </a:lnTo>
                <a:lnTo>
                  <a:pt x="2276" y="2364"/>
                </a:lnTo>
                <a:lnTo>
                  <a:pt x="270" y="582"/>
                </a:lnTo>
                <a:lnTo>
                  <a:pt x="281" y="577"/>
                </a:lnTo>
                <a:lnTo>
                  <a:pt x="286" y="603"/>
                </a:lnTo>
                <a:lnTo>
                  <a:pt x="281" y="613"/>
                </a:lnTo>
                <a:lnTo>
                  <a:pt x="276" y="618"/>
                </a:lnTo>
                <a:lnTo>
                  <a:pt x="265" y="613"/>
                </a:lnTo>
                <a:lnTo>
                  <a:pt x="270" y="582"/>
                </a:lnTo>
                <a:lnTo>
                  <a:pt x="2276" y="2364"/>
                </a:lnTo>
                <a:lnTo>
                  <a:pt x="260" y="629"/>
                </a:lnTo>
                <a:lnTo>
                  <a:pt x="265" y="634"/>
                </a:lnTo>
                <a:lnTo>
                  <a:pt x="260" y="644"/>
                </a:lnTo>
                <a:lnTo>
                  <a:pt x="255" y="639"/>
                </a:lnTo>
                <a:lnTo>
                  <a:pt x="260" y="629"/>
                </a:lnTo>
                <a:lnTo>
                  <a:pt x="2276" y="2364"/>
                </a:lnTo>
                <a:lnTo>
                  <a:pt x="244" y="696"/>
                </a:lnTo>
                <a:lnTo>
                  <a:pt x="286" y="644"/>
                </a:lnTo>
                <a:lnTo>
                  <a:pt x="281" y="676"/>
                </a:lnTo>
                <a:lnTo>
                  <a:pt x="234" y="727"/>
                </a:lnTo>
                <a:lnTo>
                  <a:pt x="244" y="696"/>
                </a:lnTo>
                <a:lnTo>
                  <a:pt x="2276" y="2364"/>
                </a:lnTo>
                <a:lnTo>
                  <a:pt x="11" y="961"/>
                </a:lnTo>
                <a:lnTo>
                  <a:pt x="239" y="702"/>
                </a:lnTo>
                <a:lnTo>
                  <a:pt x="229" y="733"/>
                </a:lnTo>
                <a:lnTo>
                  <a:pt x="192" y="769"/>
                </a:lnTo>
                <a:lnTo>
                  <a:pt x="187" y="769"/>
                </a:lnTo>
                <a:lnTo>
                  <a:pt x="172" y="774"/>
                </a:lnTo>
                <a:lnTo>
                  <a:pt x="172" y="779"/>
                </a:lnTo>
                <a:lnTo>
                  <a:pt x="177" y="785"/>
                </a:lnTo>
                <a:lnTo>
                  <a:pt x="161" y="800"/>
                </a:lnTo>
                <a:lnTo>
                  <a:pt x="52" y="940"/>
                </a:lnTo>
                <a:lnTo>
                  <a:pt x="11" y="961"/>
                </a:lnTo>
                <a:lnTo>
                  <a:pt x="2276" y="2364"/>
                </a:lnTo>
                <a:lnTo>
                  <a:pt x="224" y="743"/>
                </a:lnTo>
                <a:lnTo>
                  <a:pt x="213" y="774"/>
                </a:lnTo>
                <a:lnTo>
                  <a:pt x="198" y="774"/>
                </a:lnTo>
                <a:lnTo>
                  <a:pt x="224" y="743"/>
                </a:lnTo>
                <a:lnTo>
                  <a:pt x="2276" y="2364"/>
                </a:lnTo>
                <a:lnTo>
                  <a:pt x="135" y="883"/>
                </a:lnTo>
                <a:lnTo>
                  <a:pt x="114" y="899"/>
                </a:lnTo>
                <a:lnTo>
                  <a:pt x="52" y="935"/>
                </a:lnTo>
                <a:lnTo>
                  <a:pt x="182" y="790"/>
                </a:lnTo>
                <a:lnTo>
                  <a:pt x="192" y="795"/>
                </a:lnTo>
                <a:lnTo>
                  <a:pt x="198" y="795"/>
                </a:lnTo>
                <a:lnTo>
                  <a:pt x="203" y="790"/>
                </a:lnTo>
                <a:lnTo>
                  <a:pt x="192" y="821"/>
                </a:lnTo>
                <a:lnTo>
                  <a:pt x="213" y="785"/>
                </a:lnTo>
                <a:lnTo>
                  <a:pt x="218" y="774"/>
                </a:lnTo>
                <a:lnTo>
                  <a:pt x="234" y="738"/>
                </a:lnTo>
                <a:lnTo>
                  <a:pt x="281" y="681"/>
                </a:lnTo>
                <a:lnTo>
                  <a:pt x="260" y="738"/>
                </a:lnTo>
                <a:lnTo>
                  <a:pt x="255" y="738"/>
                </a:lnTo>
                <a:lnTo>
                  <a:pt x="244" y="748"/>
                </a:lnTo>
                <a:lnTo>
                  <a:pt x="250" y="748"/>
                </a:lnTo>
                <a:lnTo>
                  <a:pt x="255" y="743"/>
                </a:lnTo>
                <a:lnTo>
                  <a:pt x="229" y="779"/>
                </a:lnTo>
                <a:lnTo>
                  <a:pt x="198" y="821"/>
                </a:lnTo>
                <a:lnTo>
                  <a:pt x="192" y="826"/>
                </a:lnTo>
                <a:lnTo>
                  <a:pt x="192" y="821"/>
                </a:lnTo>
                <a:lnTo>
                  <a:pt x="187" y="826"/>
                </a:lnTo>
                <a:lnTo>
                  <a:pt x="135" y="883"/>
                </a:lnTo>
                <a:lnTo>
                  <a:pt x="2276" y="2364"/>
                </a:lnTo>
                <a:lnTo>
                  <a:pt x="213" y="951"/>
                </a:lnTo>
                <a:lnTo>
                  <a:pt x="218" y="946"/>
                </a:lnTo>
                <a:lnTo>
                  <a:pt x="213" y="946"/>
                </a:lnTo>
                <a:lnTo>
                  <a:pt x="218" y="946"/>
                </a:lnTo>
                <a:lnTo>
                  <a:pt x="213" y="951"/>
                </a:lnTo>
                <a:lnTo>
                  <a:pt x="2276" y="2364"/>
                </a:lnTo>
                <a:lnTo>
                  <a:pt x="203" y="1174"/>
                </a:lnTo>
                <a:lnTo>
                  <a:pt x="198" y="1169"/>
                </a:lnTo>
                <a:lnTo>
                  <a:pt x="192" y="1169"/>
                </a:lnTo>
                <a:lnTo>
                  <a:pt x="192" y="1174"/>
                </a:lnTo>
                <a:lnTo>
                  <a:pt x="187" y="1174"/>
                </a:lnTo>
                <a:lnTo>
                  <a:pt x="187" y="1179"/>
                </a:lnTo>
                <a:lnTo>
                  <a:pt x="192" y="1179"/>
                </a:lnTo>
                <a:lnTo>
                  <a:pt x="198" y="1179"/>
                </a:lnTo>
                <a:lnTo>
                  <a:pt x="192" y="1185"/>
                </a:lnTo>
                <a:lnTo>
                  <a:pt x="172" y="1195"/>
                </a:lnTo>
                <a:lnTo>
                  <a:pt x="187" y="1185"/>
                </a:lnTo>
                <a:lnTo>
                  <a:pt x="146" y="1226"/>
                </a:lnTo>
                <a:lnTo>
                  <a:pt x="172" y="1195"/>
                </a:lnTo>
                <a:lnTo>
                  <a:pt x="229" y="1117"/>
                </a:lnTo>
                <a:lnTo>
                  <a:pt x="281" y="1076"/>
                </a:lnTo>
                <a:lnTo>
                  <a:pt x="333" y="1029"/>
                </a:lnTo>
                <a:lnTo>
                  <a:pt x="374" y="977"/>
                </a:lnTo>
                <a:lnTo>
                  <a:pt x="379" y="977"/>
                </a:lnTo>
                <a:lnTo>
                  <a:pt x="307" y="1060"/>
                </a:lnTo>
                <a:lnTo>
                  <a:pt x="239" y="1138"/>
                </a:lnTo>
                <a:lnTo>
                  <a:pt x="234" y="1138"/>
                </a:lnTo>
                <a:lnTo>
                  <a:pt x="213" y="1164"/>
                </a:lnTo>
                <a:lnTo>
                  <a:pt x="213" y="1159"/>
                </a:lnTo>
                <a:lnTo>
                  <a:pt x="203" y="1159"/>
                </a:lnTo>
                <a:lnTo>
                  <a:pt x="208" y="1164"/>
                </a:lnTo>
                <a:lnTo>
                  <a:pt x="213" y="1164"/>
                </a:lnTo>
                <a:lnTo>
                  <a:pt x="203" y="1174"/>
                </a:lnTo>
                <a:lnTo>
                  <a:pt x="2276" y="2364"/>
                </a:lnTo>
                <a:lnTo>
                  <a:pt x="270" y="1164"/>
                </a:lnTo>
                <a:lnTo>
                  <a:pt x="250" y="1205"/>
                </a:lnTo>
                <a:lnTo>
                  <a:pt x="244" y="1226"/>
                </a:lnTo>
                <a:lnTo>
                  <a:pt x="250" y="1221"/>
                </a:lnTo>
                <a:lnTo>
                  <a:pt x="255" y="1221"/>
                </a:lnTo>
                <a:lnTo>
                  <a:pt x="255" y="1216"/>
                </a:lnTo>
                <a:lnTo>
                  <a:pt x="255" y="1211"/>
                </a:lnTo>
                <a:lnTo>
                  <a:pt x="281" y="1179"/>
                </a:lnTo>
                <a:lnTo>
                  <a:pt x="343" y="1107"/>
                </a:lnTo>
                <a:lnTo>
                  <a:pt x="400" y="1081"/>
                </a:lnTo>
                <a:lnTo>
                  <a:pt x="364" y="1128"/>
                </a:lnTo>
                <a:lnTo>
                  <a:pt x="265" y="1211"/>
                </a:lnTo>
                <a:lnTo>
                  <a:pt x="182" y="1278"/>
                </a:lnTo>
                <a:lnTo>
                  <a:pt x="270" y="1164"/>
                </a:lnTo>
                <a:lnTo>
                  <a:pt x="2276" y="2364"/>
                </a:lnTo>
                <a:lnTo>
                  <a:pt x="327" y="1143"/>
                </a:lnTo>
                <a:lnTo>
                  <a:pt x="317" y="1148"/>
                </a:lnTo>
                <a:lnTo>
                  <a:pt x="322" y="1148"/>
                </a:lnTo>
                <a:lnTo>
                  <a:pt x="327" y="1153"/>
                </a:lnTo>
                <a:lnTo>
                  <a:pt x="333" y="1148"/>
                </a:lnTo>
                <a:lnTo>
                  <a:pt x="333" y="1143"/>
                </a:lnTo>
                <a:lnTo>
                  <a:pt x="327" y="1143"/>
                </a:lnTo>
                <a:lnTo>
                  <a:pt x="2276" y="2364"/>
                </a:lnTo>
                <a:lnTo>
                  <a:pt x="909" y="390"/>
                </a:lnTo>
                <a:lnTo>
                  <a:pt x="904" y="395"/>
                </a:lnTo>
                <a:lnTo>
                  <a:pt x="904" y="390"/>
                </a:lnTo>
                <a:lnTo>
                  <a:pt x="904" y="395"/>
                </a:lnTo>
                <a:lnTo>
                  <a:pt x="899" y="395"/>
                </a:lnTo>
                <a:lnTo>
                  <a:pt x="904" y="395"/>
                </a:lnTo>
                <a:lnTo>
                  <a:pt x="909" y="390"/>
                </a:lnTo>
                <a:lnTo>
                  <a:pt x="2276" y="2364"/>
                </a:lnTo>
                <a:lnTo>
                  <a:pt x="343" y="2213"/>
                </a:lnTo>
                <a:lnTo>
                  <a:pt x="338" y="2234"/>
                </a:lnTo>
                <a:lnTo>
                  <a:pt x="333" y="2234"/>
                </a:lnTo>
                <a:lnTo>
                  <a:pt x="333" y="2224"/>
                </a:lnTo>
                <a:lnTo>
                  <a:pt x="327" y="2244"/>
                </a:lnTo>
                <a:lnTo>
                  <a:pt x="338" y="2234"/>
                </a:lnTo>
                <a:lnTo>
                  <a:pt x="343" y="2213"/>
                </a:lnTo>
                <a:lnTo>
                  <a:pt x="2276" y="2364"/>
                </a:lnTo>
                <a:lnTo>
                  <a:pt x="364" y="1252"/>
                </a:lnTo>
                <a:lnTo>
                  <a:pt x="369" y="1252"/>
                </a:lnTo>
                <a:lnTo>
                  <a:pt x="369" y="1247"/>
                </a:lnTo>
                <a:lnTo>
                  <a:pt x="369" y="1242"/>
                </a:lnTo>
                <a:lnTo>
                  <a:pt x="364" y="1242"/>
                </a:lnTo>
                <a:lnTo>
                  <a:pt x="364" y="1237"/>
                </a:lnTo>
                <a:lnTo>
                  <a:pt x="353" y="1242"/>
                </a:lnTo>
                <a:lnTo>
                  <a:pt x="348" y="1247"/>
                </a:lnTo>
                <a:lnTo>
                  <a:pt x="348" y="1252"/>
                </a:lnTo>
                <a:lnTo>
                  <a:pt x="348" y="1247"/>
                </a:lnTo>
                <a:lnTo>
                  <a:pt x="348" y="1252"/>
                </a:lnTo>
                <a:lnTo>
                  <a:pt x="353" y="1252"/>
                </a:lnTo>
                <a:lnTo>
                  <a:pt x="348" y="1252"/>
                </a:lnTo>
                <a:lnTo>
                  <a:pt x="353" y="1252"/>
                </a:lnTo>
                <a:lnTo>
                  <a:pt x="359" y="1252"/>
                </a:lnTo>
                <a:lnTo>
                  <a:pt x="353" y="1252"/>
                </a:lnTo>
                <a:lnTo>
                  <a:pt x="359" y="1252"/>
                </a:lnTo>
                <a:lnTo>
                  <a:pt x="353" y="1252"/>
                </a:lnTo>
                <a:lnTo>
                  <a:pt x="359" y="1252"/>
                </a:lnTo>
                <a:lnTo>
                  <a:pt x="353" y="1257"/>
                </a:lnTo>
                <a:lnTo>
                  <a:pt x="359" y="1252"/>
                </a:lnTo>
                <a:lnTo>
                  <a:pt x="359" y="1257"/>
                </a:lnTo>
                <a:lnTo>
                  <a:pt x="364" y="1252"/>
                </a:lnTo>
                <a:lnTo>
                  <a:pt x="2276" y="2364"/>
                </a:lnTo>
                <a:lnTo>
                  <a:pt x="338" y="1382"/>
                </a:lnTo>
                <a:lnTo>
                  <a:pt x="333" y="1387"/>
                </a:lnTo>
                <a:lnTo>
                  <a:pt x="338" y="1387"/>
                </a:lnTo>
                <a:lnTo>
                  <a:pt x="343" y="1382"/>
                </a:lnTo>
                <a:lnTo>
                  <a:pt x="338" y="1382"/>
                </a:lnTo>
                <a:lnTo>
                  <a:pt x="2276" y="2364"/>
                </a:lnTo>
                <a:lnTo>
                  <a:pt x="333" y="1974"/>
                </a:lnTo>
                <a:lnTo>
                  <a:pt x="338" y="1912"/>
                </a:lnTo>
                <a:lnTo>
                  <a:pt x="333" y="1922"/>
                </a:lnTo>
                <a:lnTo>
                  <a:pt x="333" y="1938"/>
                </a:lnTo>
                <a:lnTo>
                  <a:pt x="333" y="1974"/>
                </a:lnTo>
                <a:lnTo>
                  <a:pt x="2276" y="2364"/>
                </a:lnTo>
                <a:lnTo>
                  <a:pt x="333" y="1335"/>
                </a:lnTo>
                <a:lnTo>
                  <a:pt x="327" y="1341"/>
                </a:lnTo>
                <a:lnTo>
                  <a:pt x="333" y="1341"/>
                </a:lnTo>
                <a:lnTo>
                  <a:pt x="333" y="1335"/>
                </a:lnTo>
                <a:lnTo>
                  <a:pt x="2276" y="2364"/>
                </a:lnTo>
                <a:lnTo>
                  <a:pt x="343" y="1335"/>
                </a:lnTo>
                <a:lnTo>
                  <a:pt x="338" y="1335"/>
                </a:lnTo>
                <a:lnTo>
                  <a:pt x="333" y="1341"/>
                </a:lnTo>
                <a:lnTo>
                  <a:pt x="338" y="1341"/>
                </a:lnTo>
                <a:lnTo>
                  <a:pt x="343" y="1335"/>
                </a:lnTo>
                <a:lnTo>
                  <a:pt x="2276" y="2364"/>
                </a:lnTo>
                <a:lnTo>
                  <a:pt x="327" y="1974"/>
                </a:lnTo>
                <a:lnTo>
                  <a:pt x="327" y="1990"/>
                </a:lnTo>
                <a:lnTo>
                  <a:pt x="333" y="1979"/>
                </a:lnTo>
                <a:lnTo>
                  <a:pt x="327" y="1974"/>
                </a:lnTo>
                <a:lnTo>
                  <a:pt x="2276" y="2364"/>
                </a:lnTo>
                <a:lnTo>
                  <a:pt x="333" y="1330"/>
                </a:lnTo>
                <a:lnTo>
                  <a:pt x="327" y="1330"/>
                </a:lnTo>
                <a:lnTo>
                  <a:pt x="322" y="1335"/>
                </a:lnTo>
                <a:lnTo>
                  <a:pt x="327" y="1335"/>
                </a:lnTo>
                <a:lnTo>
                  <a:pt x="333" y="1335"/>
                </a:lnTo>
                <a:lnTo>
                  <a:pt x="333" y="1330"/>
                </a:lnTo>
                <a:lnTo>
                  <a:pt x="2276" y="2364"/>
                </a:lnTo>
                <a:lnTo>
                  <a:pt x="463" y="1122"/>
                </a:lnTo>
                <a:lnTo>
                  <a:pt x="463" y="1128"/>
                </a:lnTo>
                <a:lnTo>
                  <a:pt x="468" y="1122"/>
                </a:lnTo>
                <a:lnTo>
                  <a:pt x="473" y="1117"/>
                </a:lnTo>
                <a:lnTo>
                  <a:pt x="478" y="1112"/>
                </a:lnTo>
                <a:lnTo>
                  <a:pt x="483" y="1112"/>
                </a:lnTo>
                <a:lnTo>
                  <a:pt x="483" y="1107"/>
                </a:lnTo>
                <a:lnTo>
                  <a:pt x="478" y="1112"/>
                </a:lnTo>
                <a:lnTo>
                  <a:pt x="468" y="1117"/>
                </a:lnTo>
                <a:lnTo>
                  <a:pt x="463" y="1122"/>
                </a:lnTo>
                <a:lnTo>
                  <a:pt x="2276" y="2364"/>
                </a:lnTo>
                <a:lnTo>
                  <a:pt x="447" y="1221"/>
                </a:lnTo>
                <a:lnTo>
                  <a:pt x="452" y="1221"/>
                </a:lnTo>
                <a:lnTo>
                  <a:pt x="457" y="1221"/>
                </a:lnTo>
                <a:lnTo>
                  <a:pt x="457" y="1216"/>
                </a:lnTo>
                <a:lnTo>
                  <a:pt x="463" y="1216"/>
                </a:lnTo>
                <a:lnTo>
                  <a:pt x="457" y="1211"/>
                </a:lnTo>
                <a:lnTo>
                  <a:pt x="452" y="1211"/>
                </a:lnTo>
                <a:lnTo>
                  <a:pt x="447" y="1216"/>
                </a:lnTo>
                <a:lnTo>
                  <a:pt x="447" y="1221"/>
                </a:lnTo>
                <a:lnTo>
                  <a:pt x="2276" y="2364"/>
                </a:lnTo>
                <a:lnTo>
                  <a:pt x="379" y="1320"/>
                </a:lnTo>
                <a:lnTo>
                  <a:pt x="385" y="1315"/>
                </a:lnTo>
                <a:lnTo>
                  <a:pt x="374" y="1315"/>
                </a:lnTo>
                <a:lnTo>
                  <a:pt x="374" y="1320"/>
                </a:lnTo>
                <a:lnTo>
                  <a:pt x="379" y="1320"/>
                </a:lnTo>
                <a:lnTo>
                  <a:pt x="2276" y="2364"/>
                </a:lnTo>
                <a:lnTo>
                  <a:pt x="379" y="1372"/>
                </a:lnTo>
                <a:lnTo>
                  <a:pt x="390" y="1366"/>
                </a:lnTo>
                <a:lnTo>
                  <a:pt x="390" y="1361"/>
                </a:lnTo>
                <a:lnTo>
                  <a:pt x="379" y="1372"/>
                </a:lnTo>
                <a:lnTo>
                  <a:pt x="2276" y="2364"/>
                </a:lnTo>
                <a:lnTo>
                  <a:pt x="395" y="1325"/>
                </a:lnTo>
                <a:lnTo>
                  <a:pt x="390" y="1320"/>
                </a:lnTo>
                <a:lnTo>
                  <a:pt x="385" y="1320"/>
                </a:lnTo>
                <a:lnTo>
                  <a:pt x="379" y="1325"/>
                </a:lnTo>
                <a:lnTo>
                  <a:pt x="374" y="1330"/>
                </a:lnTo>
                <a:lnTo>
                  <a:pt x="379" y="1330"/>
                </a:lnTo>
                <a:lnTo>
                  <a:pt x="374" y="1330"/>
                </a:lnTo>
                <a:lnTo>
                  <a:pt x="374" y="1335"/>
                </a:lnTo>
                <a:lnTo>
                  <a:pt x="379" y="1330"/>
                </a:lnTo>
                <a:lnTo>
                  <a:pt x="374" y="1335"/>
                </a:lnTo>
                <a:lnTo>
                  <a:pt x="379" y="1335"/>
                </a:lnTo>
                <a:lnTo>
                  <a:pt x="385" y="1335"/>
                </a:lnTo>
                <a:lnTo>
                  <a:pt x="385" y="1330"/>
                </a:lnTo>
                <a:lnTo>
                  <a:pt x="390" y="1330"/>
                </a:lnTo>
                <a:lnTo>
                  <a:pt x="390" y="1325"/>
                </a:lnTo>
                <a:lnTo>
                  <a:pt x="395" y="1325"/>
                </a:lnTo>
                <a:lnTo>
                  <a:pt x="2276" y="2364"/>
                </a:lnTo>
                <a:lnTo>
                  <a:pt x="395" y="1283"/>
                </a:lnTo>
                <a:lnTo>
                  <a:pt x="390" y="1278"/>
                </a:lnTo>
                <a:lnTo>
                  <a:pt x="385" y="1278"/>
                </a:lnTo>
                <a:lnTo>
                  <a:pt x="385" y="1283"/>
                </a:lnTo>
                <a:lnTo>
                  <a:pt x="379" y="1283"/>
                </a:lnTo>
                <a:lnTo>
                  <a:pt x="374" y="1283"/>
                </a:lnTo>
                <a:lnTo>
                  <a:pt x="369" y="1289"/>
                </a:lnTo>
                <a:lnTo>
                  <a:pt x="374" y="1289"/>
                </a:lnTo>
                <a:lnTo>
                  <a:pt x="369" y="1289"/>
                </a:lnTo>
                <a:lnTo>
                  <a:pt x="369" y="1294"/>
                </a:lnTo>
                <a:lnTo>
                  <a:pt x="369" y="1299"/>
                </a:lnTo>
                <a:lnTo>
                  <a:pt x="369" y="1294"/>
                </a:lnTo>
                <a:lnTo>
                  <a:pt x="369" y="1299"/>
                </a:lnTo>
                <a:lnTo>
                  <a:pt x="374" y="1299"/>
                </a:lnTo>
                <a:lnTo>
                  <a:pt x="369" y="1299"/>
                </a:lnTo>
                <a:lnTo>
                  <a:pt x="374" y="1299"/>
                </a:lnTo>
                <a:lnTo>
                  <a:pt x="379" y="1299"/>
                </a:lnTo>
                <a:lnTo>
                  <a:pt x="385" y="1299"/>
                </a:lnTo>
                <a:lnTo>
                  <a:pt x="390" y="1294"/>
                </a:lnTo>
                <a:lnTo>
                  <a:pt x="390" y="1289"/>
                </a:lnTo>
                <a:lnTo>
                  <a:pt x="395" y="1289"/>
                </a:lnTo>
                <a:lnTo>
                  <a:pt x="395" y="1283"/>
                </a:lnTo>
                <a:lnTo>
                  <a:pt x="2276" y="2364"/>
                </a:lnTo>
                <a:lnTo>
                  <a:pt x="270" y="1361"/>
                </a:lnTo>
                <a:lnTo>
                  <a:pt x="270" y="1356"/>
                </a:lnTo>
                <a:lnTo>
                  <a:pt x="260" y="1356"/>
                </a:lnTo>
                <a:lnTo>
                  <a:pt x="255" y="1361"/>
                </a:lnTo>
                <a:lnTo>
                  <a:pt x="250" y="1366"/>
                </a:lnTo>
                <a:lnTo>
                  <a:pt x="244" y="1372"/>
                </a:lnTo>
                <a:lnTo>
                  <a:pt x="239" y="1377"/>
                </a:lnTo>
                <a:lnTo>
                  <a:pt x="244" y="1377"/>
                </a:lnTo>
                <a:lnTo>
                  <a:pt x="239" y="1377"/>
                </a:lnTo>
                <a:lnTo>
                  <a:pt x="244" y="1377"/>
                </a:lnTo>
                <a:lnTo>
                  <a:pt x="239" y="1382"/>
                </a:lnTo>
                <a:lnTo>
                  <a:pt x="244" y="1377"/>
                </a:lnTo>
                <a:lnTo>
                  <a:pt x="250" y="1377"/>
                </a:lnTo>
                <a:lnTo>
                  <a:pt x="250" y="1382"/>
                </a:lnTo>
                <a:lnTo>
                  <a:pt x="250" y="1377"/>
                </a:lnTo>
                <a:lnTo>
                  <a:pt x="255" y="1377"/>
                </a:lnTo>
                <a:lnTo>
                  <a:pt x="255" y="1382"/>
                </a:lnTo>
                <a:lnTo>
                  <a:pt x="255" y="1377"/>
                </a:lnTo>
                <a:lnTo>
                  <a:pt x="265" y="1372"/>
                </a:lnTo>
                <a:lnTo>
                  <a:pt x="265" y="1366"/>
                </a:lnTo>
                <a:lnTo>
                  <a:pt x="270" y="1366"/>
                </a:lnTo>
                <a:lnTo>
                  <a:pt x="270" y="1361"/>
                </a:lnTo>
                <a:lnTo>
                  <a:pt x="2276" y="2364"/>
                </a:lnTo>
                <a:lnTo>
                  <a:pt x="255" y="1289"/>
                </a:lnTo>
                <a:lnTo>
                  <a:pt x="244" y="1294"/>
                </a:lnTo>
                <a:lnTo>
                  <a:pt x="234" y="1299"/>
                </a:lnTo>
                <a:lnTo>
                  <a:pt x="239" y="1299"/>
                </a:lnTo>
                <a:lnTo>
                  <a:pt x="255" y="1294"/>
                </a:lnTo>
                <a:lnTo>
                  <a:pt x="255" y="1289"/>
                </a:lnTo>
                <a:lnTo>
                  <a:pt x="2276" y="2364"/>
                </a:lnTo>
                <a:lnTo>
                  <a:pt x="286" y="1278"/>
                </a:lnTo>
                <a:lnTo>
                  <a:pt x="286" y="1273"/>
                </a:lnTo>
                <a:lnTo>
                  <a:pt x="281" y="1278"/>
                </a:lnTo>
                <a:lnTo>
                  <a:pt x="286" y="1278"/>
                </a:lnTo>
                <a:lnTo>
                  <a:pt x="2276" y="2364"/>
                </a:lnTo>
                <a:lnTo>
                  <a:pt x="270" y="1283"/>
                </a:lnTo>
                <a:lnTo>
                  <a:pt x="276" y="1283"/>
                </a:lnTo>
                <a:lnTo>
                  <a:pt x="276" y="1278"/>
                </a:lnTo>
                <a:lnTo>
                  <a:pt x="270" y="1283"/>
                </a:lnTo>
                <a:lnTo>
                  <a:pt x="270" y="1289"/>
                </a:lnTo>
                <a:lnTo>
                  <a:pt x="270" y="1283"/>
                </a:lnTo>
                <a:lnTo>
                  <a:pt x="2276" y="2364"/>
                </a:lnTo>
                <a:lnTo>
                  <a:pt x="286" y="1341"/>
                </a:lnTo>
                <a:lnTo>
                  <a:pt x="286" y="1335"/>
                </a:lnTo>
                <a:lnTo>
                  <a:pt x="281" y="1335"/>
                </a:lnTo>
                <a:lnTo>
                  <a:pt x="276" y="1346"/>
                </a:lnTo>
                <a:lnTo>
                  <a:pt x="270" y="1346"/>
                </a:lnTo>
                <a:lnTo>
                  <a:pt x="281" y="1346"/>
                </a:lnTo>
                <a:lnTo>
                  <a:pt x="286" y="1341"/>
                </a:lnTo>
                <a:lnTo>
                  <a:pt x="2276" y="2364"/>
                </a:lnTo>
                <a:lnTo>
                  <a:pt x="296" y="1278"/>
                </a:lnTo>
                <a:lnTo>
                  <a:pt x="302" y="1273"/>
                </a:lnTo>
                <a:lnTo>
                  <a:pt x="307" y="1273"/>
                </a:lnTo>
                <a:lnTo>
                  <a:pt x="307" y="1268"/>
                </a:lnTo>
                <a:lnTo>
                  <a:pt x="317" y="1263"/>
                </a:lnTo>
                <a:lnTo>
                  <a:pt x="307" y="1263"/>
                </a:lnTo>
                <a:lnTo>
                  <a:pt x="307" y="1257"/>
                </a:lnTo>
                <a:lnTo>
                  <a:pt x="296" y="1263"/>
                </a:lnTo>
                <a:lnTo>
                  <a:pt x="291" y="1268"/>
                </a:lnTo>
                <a:lnTo>
                  <a:pt x="286" y="1268"/>
                </a:lnTo>
                <a:lnTo>
                  <a:pt x="291" y="1268"/>
                </a:lnTo>
                <a:lnTo>
                  <a:pt x="291" y="1273"/>
                </a:lnTo>
                <a:lnTo>
                  <a:pt x="291" y="1268"/>
                </a:lnTo>
                <a:lnTo>
                  <a:pt x="291" y="1273"/>
                </a:lnTo>
                <a:lnTo>
                  <a:pt x="286" y="1278"/>
                </a:lnTo>
                <a:lnTo>
                  <a:pt x="291" y="1273"/>
                </a:lnTo>
                <a:lnTo>
                  <a:pt x="291" y="1278"/>
                </a:lnTo>
                <a:lnTo>
                  <a:pt x="291" y="1273"/>
                </a:lnTo>
                <a:lnTo>
                  <a:pt x="296" y="1278"/>
                </a:lnTo>
                <a:lnTo>
                  <a:pt x="2276" y="2364"/>
                </a:lnTo>
                <a:lnTo>
                  <a:pt x="213" y="1382"/>
                </a:lnTo>
                <a:lnTo>
                  <a:pt x="224" y="1377"/>
                </a:lnTo>
                <a:lnTo>
                  <a:pt x="224" y="1372"/>
                </a:lnTo>
                <a:lnTo>
                  <a:pt x="218" y="1372"/>
                </a:lnTo>
                <a:lnTo>
                  <a:pt x="213" y="1382"/>
                </a:lnTo>
                <a:lnTo>
                  <a:pt x="213" y="1377"/>
                </a:lnTo>
                <a:lnTo>
                  <a:pt x="213" y="1382"/>
                </a:lnTo>
                <a:lnTo>
                  <a:pt x="2276" y="2364"/>
                </a:lnTo>
                <a:lnTo>
                  <a:pt x="317" y="1351"/>
                </a:lnTo>
                <a:lnTo>
                  <a:pt x="296" y="1361"/>
                </a:lnTo>
                <a:lnTo>
                  <a:pt x="307" y="1356"/>
                </a:lnTo>
                <a:lnTo>
                  <a:pt x="317" y="1351"/>
                </a:lnTo>
                <a:lnTo>
                  <a:pt x="2276" y="2364"/>
                </a:lnTo>
                <a:lnTo>
                  <a:pt x="302" y="1341"/>
                </a:lnTo>
                <a:lnTo>
                  <a:pt x="307" y="1335"/>
                </a:lnTo>
                <a:lnTo>
                  <a:pt x="302" y="1335"/>
                </a:lnTo>
                <a:lnTo>
                  <a:pt x="296" y="1341"/>
                </a:lnTo>
                <a:lnTo>
                  <a:pt x="302" y="1341"/>
                </a:lnTo>
                <a:lnTo>
                  <a:pt x="2276" y="2364"/>
                </a:lnTo>
                <a:lnTo>
                  <a:pt x="353" y="1195"/>
                </a:lnTo>
                <a:lnTo>
                  <a:pt x="359" y="1195"/>
                </a:lnTo>
                <a:lnTo>
                  <a:pt x="364" y="1190"/>
                </a:lnTo>
                <a:lnTo>
                  <a:pt x="353" y="1195"/>
                </a:lnTo>
                <a:lnTo>
                  <a:pt x="2276" y="2364"/>
                </a:lnTo>
                <a:lnTo>
                  <a:pt x="343" y="2052"/>
                </a:lnTo>
                <a:lnTo>
                  <a:pt x="343" y="2057"/>
                </a:lnTo>
                <a:lnTo>
                  <a:pt x="343" y="2068"/>
                </a:lnTo>
                <a:lnTo>
                  <a:pt x="343" y="2052"/>
                </a:lnTo>
                <a:lnTo>
                  <a:pt x="2276" y="2364"/>
                </a:lnTo>
                <a:lnTo>
                  <a:pt x="322" y="1964"/>
                </a:lnTo>
                <a:lnTo>
                  <a:pt x="322" y="1979"/>
                </a:lnTo>
                <a:lnTo>
                  <a:pt x="322" y="1974"/>
                </a:lnTo>
                <a:lnTo>
                  <a:pt x="322" y="1964"/>
                </a:lnTo>
                <a:lnTo>
                  <a:pt x="2276" y="2364"/>
                </a:lnTo>
                <a:lnTo>
                  <a:pt x="348" y="1289"/>
                </a:lnTo>
                <a:lnTo>
                  <a:pt x="348" y="1283"/>
                </a:lnTo>
                <a:lnTo>
                  <a:pt x="343" y="1289"/>
                </a:lnTo>
                <a:lnTo>
                  <a:pt x="348" y="1289"/>
                </a:lnTo>
                <a:lnTo>
                  <a:pt x="2276" y="2364"/>
                </a:lnTo>
                <a:lnTo>
                  <a:pt x="624" y="1122"/>
                </a:lnTo>
                <a:lnTo>
                  <a:pt x="624" y="1128"/>
                </a:lnTo>
                <a:lnTo>
                  <a:pt x="634" y="1122"/>
                </a:lnTo>
                <a:lnTo>
                  <a:pt x="629" y="1122"/>
                </a:lnTo>
                <a:lnTo>
                  <a:pt x="624" y="1122"/>
                </a:lnTo>
                <a:lnTo>
                  <a:pt x="2276" y="2364"/>
                </a:lnTo>
                <a:lnTo>
                  <a:pt x="779" y="1091"/>
                </a:lnTo>
                <a:lnTo>
                  <a:pt x="785" y="1086"/>
                </a:lnTo>
                <a:lnTo>
                  <a:pt x="790" y="1081"/>
                </a:lnTo>
                <a:lnTo>
                  <a:pt x="790" y="1076"/>
                </a:lnTo>
                <a:lnTo>
                  <a:pt x="785" y="1081"/>
                </a:lnTo>
                <a:lnTo>
                  <a:pt x="779" y="1091"/>
                </a:lnTo>
                <a:lnTo>
                  <a:pt x="779" y="1086"/>
                </a:lnTo>
                <a:lnTo>
                  <a:pt x="779" y="1091"/>
                </a:lnTo>
                <a:lnTo>
                  <a:pt x="2276" y="2364"/>
                </a:lnTo>
                <a:lnTo>
                  <a:pt x="790" y="1107"/>
                </a:lnTo>
                <a:lnTo>
                  <a:pt x="790" y="1102"/>
                </a:lnTo>
                <a:lnTo>
                  <a:pt x="790" y="1096"/>
                </a:lnTo>
                <a:lnTo>
                  <a:pt x="779" y="1102"/>
                </a:lnTo>
                <a:lnTo>
                  <a:pt x="769" y="1112"/>
                </a:lnTo>
                <a:lnTo>
                  <a:pt x="769" y="1117"/>
                </a:lnTo>
                <a:lnTo>
                  <a:pt x="779" y="1112"/>
                </a:lnTo>
                <a:lnTo>
                  <a:pt x="779" y="1117"/>
                </a:lnTo>
                <a:lnTo>
                  <a:pt x="790" y="1107"/>
                </a:lnTo>
                <a:lnTo>
                  <a:pt x="2276" y="2364"/>
                </a:lnTo>
                <a:lnTo>
                  <a:pt x="785" y="317"/>
                </a:lnTo>
                <a:lnTo>
                  <a:pt x="790" y="317"/>
                </a:lnTo>
                <a:lnTo>
                  <a:pt x="790" y="312"/>
                </a:lnTo>
                <a:lnTo>
                  <a:pt x="785" y="317"/>
                </a:lnTo>
                <a:lnTo>
                  <a:pt x="2276" y="2364"/>
                </a:lnTo>
                <a:lnTo>
                  <a:pt x="686" y="1242"/>
                </a:lnTo>
                <a:lnTo>
                  <a:pt x="691" y="1237"/>
                </a:lnTo>
                <a:lnTo>
                  <a:pt x="696" y="1231"/>
                </a:lnTo>
                <a:lnTo>
                  <a:pt x="686" y="1242"/>
                </a:lnTo>
                <a:lnTo>
                  <a:pt x="2276" y="2364"/>
                </a:lnTo>
                <a:lnTo>
                  <a:pt x="722" y="1133"/>
                </a:lnTo>
                <a:lnTo>
                  <a:pt x="707" y="1138"/>
                </a:lnTo>
                <a:lnTo>
                  <a:pt x="712" y="1138"/>
                </a:lnTo>
                <a:lnTo>
                  <a:pt x="707" y="1143"/>
                </a:lnTo>
                <a:lnTo>
                  <a:pt x="696" y="1143"/>
                </a:lnTo>
                <a:lnTo>
                  <a:pt x="686" y="1148"/>
                </a:lnTo>
                <a:lnTo>
                  <a:pt x="681" y="1153"/>
                </a:lnTo>
                <a:lnTo>
                  <a:pt x="686" y="1153"/>
                </a:lnTo>
                <a:lnTo>
                  <a:pt x="676" y="1159"/>
                </a:lnTo>
                <a:lnTo>
                  <a:pt x="681" y="1159"/>
                </a:lnTo>
                <a:lnTo>
                  <a:pt x="686" y="1159"/>
                </a:lnTo>
                <a:lnTo>
                  <a:pt x="686" y="1164"/>
                </a:lnTo>
                <a:lnTo>
                  <a:pt x="686" y="1159"/>
                </a:lnTo>
                <a:lnTo>
                  <a:pt x="702" y="1148"/>
                </a:lnTo>
                <a:lnTo>
                  <a:pt x="707" y="1143"/>
                </a:lnTo>
                <a:lnTo>
                  <a:pt x="712" y="1143"/>
                </a:lnTo>
                <a:lnTo>
                  <a:pt x="722" y="1133"/>
                </a:lnTo>
                <a:lnTo>
                  <a:pt x="2276" y="2364"/>
                </a:lnTo>
                <a:lnTo>
                  <a:pt x="728" y="1081"/>
                </a:lnTo>
                <a:lnTo>
                  <a:pt x="728" y="1076"/>
                </a:lnTo>
                <a:lnTo>
                  <a:pt x="733" y="1065"/>
                </a:lnTo>
                <a:lnTo>
                  <a:pt x="728" y="1065"/>
                </a:lnTo>
                <a:lnTo>
                  <a:pt x="728" y="1070"/>
                </a:lnTo>
                <a:lnTo>
                  <a:pt x="722" y="1076"/>
                </a:lnTo>
                <a:lnTo>
                  <a:pt x="712" y="1076"/>
                </a:lnTo>
                <a:lnTo>
                  <a:pt x="712" y="1081"/>
                </a:lnTo>
                <a:lnTo>
                  <a:pt x="717" y="1081"/>
                </a:lnTo>
                <a:lnTo>
                  <a:pt x="722" y="1081"/>
                </a:lnTo>
                <a:lnTo>
                  <a:pt x="728" y="1081"/>
                </a:lnTo>
                <a:lnTo>
                  <a:pt x="2276" y="2364"/>
                </a:lnTo>
                <a:lnTo>
                  <a:pt x="790" y="966"/>
                </a:lnTo>
                <a:lnTo>
                  <a:pt x="785" y="972"/>
                </a:lnTo>
                <a:lnTo>
                  <a:pt x="790" y="972"/>
                </a:lnTo>
                <a:lnTo>
                  <a:pt x="790" y="966"/>
                </a:lnTo>
                <a:lnTo>
                  <a:pt x="2276" y="2364"/>
                </a:lnTo>
                <a:lnTo>
                  <a:pt x="785" y="302"/>
                </a:lnTo>
                <a:lnTo>
                  <a:pt x="790" y="296"/>
                </a:lnTo>
                <a:lnTo>
                  <a:pt x="785" y="296"/>
                </a:lnTo>
                <a:lnTo>
                  <a:pt x="785" y="302"/>
                </a:lnTo>
                <a:lnTo>
                  <a:pt x="2276" y="2364"/>
                </a:lnTo>
                <a:lnTo>
                  <a:pt x="800" y="707"/>
                </a:lnTo>
                <a:lnTo>
                  <a:pt x="800" y="702"/>
                </a:lnTo>
                <a:lnTo>
                  <a:pt x="805" y="696"/>
                </a:lnTo>
                <a:lnTo>
                  <a:pt x="800" y="702"/>
                </a:lnTo>
                <a:lnTo>
                  <a:pt x="800" y="707"/>
                </a:lnTo>
                <a:lnTo>
                  <a:pt x="2276" y="2364"/>
                </a:lnTo>
                <a:lnTo>
                  <a:pt x="800" y="494"/>
                </a:lnTo>
                <a:lnTo>
                  <a:pt x="795" y="499"/>
                </a:lnTo>
                <a:lnTo>
                  <a:pt x="795" y="504"/>
                </a:lnTo>
                <a:lnTo>
                  <a:pt x="795" y="499"/>
                </a:lnTo>
                <a:lnTo>
                  <a:pt x="800" y="499"/>
                </a:lnTo>
                <a:lnTo>
                  <a:pt x="805" y="499"/>
                </a:lnTo>
                <a:lnTo>
                  <a:pt x="805" y="494"/>
                </a:lnTo>
                <a:lnTo>
                  <a:pt x="805" y="489"/>
                </a:lnTo>
                <a:lnTo>
                  <a:pt x="800" y="494"/>
                </a:lnTo>
                <a:lnTo>
                  <a:pt x="2276" y="2364"/>
                </a:lnTo>
                <a:lnTo>
                  <a:pt x="800" y="416"/>
                </a:lnTo>
                <a:lnTo>
                  <a:pt x="795" y="421"/>
                </a:lnTo>
                <a:lnTo>
                  <a:pt x="805" y="416"/>
                </a:lnTo>
                <a:lnTo>
                  <a:pt x="805" y="411"/>
                </a:lnTo>
                <a:lnTo>
                  <a:pt x="800" y="416"/>
                </a:lnTo>
                <a:lnTo>
                  <a:pt x="2276" y="2364"/>
                </a:lnTo>
                <a:lnTo>
                  <a:pt x="800" y="582"/>
                </a:lnTo>
                <a:lnTo>
                  <a:pt x="800" y="577"/>
                </a:lnTo>
                <a:lnTo>
                  <a:pt x="795" y="582"/>
                </a:lnTo>
                <a:lnTo>
                  <a:pt x="790" y="587"/>
                </a:lnTo>
                <a:lnTo>
                  <a:pt x="795" y="587"/>
                </a:lnTo>
                <a:lnTo>
                  <a:pt x="790" y="587"/>
                </a:lnTo>
                <a:lnTo>
                  <a:pt x="795" y="587"/>
                </a:lnTo>
                <a:lnTo>
                  <a:pt x="790" y="587"/>
                </a:lnTo>
                <a:lnTo>
                  <a:pt x="795" y="587"/>
                </a:lnTo>
                <a:lnTo>
                  <a:pt x="800" y="582"/>
                </a:lnTo>
                <a:lnTo>
                  <a:pt x="2276" y="2364"/>
                </a:lnTo>
                <a:lnTo>
                  <a:pt x="795" y="587"/>
                </a:lnTo>
                <a:lnTo>
                  <a:pt x="795" y="582"/>
                </a:lnTo>
                <a:lnTo>
                  <a:pt x="800" y="582"/>
                </a:lnTo>
                <a:lnTo>
                  <a:pt x="795" y="587"/>
                </a:lnTo>
                <a:lnTo>
                  <a:pt x="2276" y="2364"/>
                </a:lnTo>
                <a:lnTo>
                  <a:pt x="483" y="1299"/>
                </a:lnTo>
                <a:lnTo>
                  <a:pt x="489" y="1294"/>
                </a:lnTo>
                <a:lnTo>
                  <a:pt x="489" y="1289"/>
                </a:lnTo>
                <a:lnTo>
                  <a:pt x="483" y="1289"/>
                </a:lnTo>
                <a:lnTo>
                  <a:pt x="478" y="1294"/>
                </a:lnTo>
                <a:lnTo>
                  <a:pt x="473" y="1299"/>
                </a:lnTo>
                <a:lnTo>
                  <a:pt x="478" y="1294"/>
                </a:lnTo>
                <a:lnTo>
                  <a:pt x="478" y="1299"/>
                </a:lnTo>
                <a:lnTo>
                  <a:pt x="483" y="1294"/>
                </a:lnTo>
                <a:lnTo>
                  <a:pt x="483" y="1299"/>
                </a:lnTo>
                <a:lnTo>
                  <a:pt x="2276" y="2364"/>
                </a:lnTo>
                <a:lnTo>
                  <a:pt x="468" y="1278"/>
                </a:lnTo>
                <a:lnTo>
                  <a:pt x="468" y="1273"/>
                </a:lnTo>
                <a:lnTo>
                  <a:pt x="473" y="1273"/>
                </a:lnTo>
                <a:lnTo>
                  <a:pt x="473" y="1268"/>
                </a:lnTo>
                <a:lnTo>
                  <a:pt x="468" y="1263"/>
                </a:lnTo>
                <a:lnTo>
                  <a:pt x="457" y="1268"/>
                </a:lnTo>
                <a:lnTo>
                  <a:pt x="452" y="1273"/>
                </a:lnTo>
                <a:lnTo>
                  <a:pt x="452" y="1278"/>
                </a:lnTo>
                <a:lnTo>
                  <a:pt x="447" y="1283"/>
                </a:lnTo>
                <a:lnTo>
                  <a:pt x="452" y="1283"/>
                </a:lnTo>
                <a:lnTo>
                  <a:pt x="457" y="1283"/>
                </a:lnTo>
                <a:lnTo>
                  <a:pt x="457" y="1289"/>
                </a:lnTo>
                <a:lnTo>
                  <a:pt x="463" y="1289"/>
                </a:lnTo>
                <a:lnTo>
                  <a:pt x="468" y="1283"/>
                </a:lnTo>
                <a:lnTo>
                  <a:pt x="468" y="1278"/>
                </a:lnTo>
                <a:lnTo>
                  <a:pt x="2276" y="2364"/>
                </a:lnTo>
                <a:lnTo>
                  <a:pt x="515" y="1242"/>
                </a:lnTo>
                <a:lnTo>
                  <a:pt x="525" y="1237"/>
                </a:lnTo>
                <a:lnTo>
                  <a:pt x="530" y="1231"/>
                </a:lnTo>
                <a:lnTo>
                  <a:pt x="530" y="1226"/>
                </a:lnTo>
                <a:lnTo>
                  <a:pt x="515" y="1231"/>
                </a:lnTo>
                <a:lnTo>
                  <a:pt x="504" y="1242"/>
                </a:lnTo>
                <a:lnTo>
                  <a:pt x="509" y="1242"/>
                </a:lnTo>
                <a:lnTo>
                  <a:pt x="504" y="1247"/>
                </a:lnTo>
                <a:lnTo>
                  <a:pt x="515" y="1242"/>
                </a:lnTo>
                <a:lnTo>
                  <a:pt x="2276" y="2364"/>
                </a:lnTo>
                <a:lnTo>
                  <a:pt x="457" y="1372"/>
                </a:lnTo>
                <a:lnTo>
                  <a:pt x="463" y="1372"/>
                </a:lnTo>
                <a:lnTo>
                  <a:pt x="463" y="1366"/>
                </a:lnTo>
                <a:lnTo>
                  <a:pt x="457" y="1372"/>
                </a:lnTo>
                <a:lnTo>
                  <a:pt x="2276" y="2364"/>
                </a:lnTo>
                <a:lnTo>
                  <a:pt x="494" y="1330"/>
                </a:lnTo>
                <a:lnTo>
                  <a:pt x="499" y="1325"/>
                </a:lnTo>
                <a:lnTo>
                  <a:pt x="483" y="1335"/>
                </a:lnTo>
                <a:lnTo>
                  <a:pt x="483" y="1330"/>
                </a:lnTo>
                <a:lnTo>
                  <a:pt x="489" y="1330"/>
                </a:lnTo>
                <a:lnTo>
                  <a:pt x="483" y="1335"/>
                </a:lnTo>
                <a:lnTo>
                  <a:pt x="494" y="1330"/>
                </a:lnTo>
                <a:lnTo>
                  <a:pt x="2276" y="2364"/>
                </a:lnTo>
                <a:lnTo>
                  <a:pt x="437" y="1133"/>
                </a:lnTo>
                <a:lnTo>
                  <a:pt x="431" y="1133"/>
                </a:lnTo>
                <a:lnTo>
                  <a:pt x="431" y="1138"/>
                </a:lnTo>
                <a:lnTo>
                  <a:pt x="431" y="1133"/>
                </a:lnTo>
                <a:lnTo>
                  <a:pt x="431" y="1138"/>
                </a:lnTo>
                <a:lnTo>
                  <a:pt x="431" y="1133"/>
                </a:lnTo>
                <a:lnTo>
                  <a:pt x="437" y="1133"/>
                </a:lnTo>
                <a:lnTo>
                  <a:pt x="2276" y="2364"/>
                </a:lnTo>
                <a:lnTo>
                  <a:pt x="457" y="1257"/>
                </a:lnTo>
                <a:lnTo>
                  <a:pt x="463" y="1257"/>
                </a:lnTo>
                <a:lnTo>
                  <a:pt x="463" y="1252"/>
                </a:lnTo>
                <a:lnTo>
                  <a:pt x="457" y="1252"/>
                </a:lnTo>
                <a:lnTo>
                  <a:pt x="457" y="1257"/>
                </a:lnTo>
                <a:lnTo>
                  <a:pt x="457" y="1252"/>
                </a:lnTo>
                <a:lnTo>
                  <a:pt x="457" y="1257"/>
                </a:lnTo>
                <a:lnTo>
                  <a:pt x="2276" y="2364"/>
                </a:lnTo>
                <a:lnTo>
                  <a:pt x="473" y="1283"/>
                </a:lnTo>
                <a:lnTo>
                  <a:pt x="478" y="1283"/>
                </a:lnTo>
                <a:lnTo>
                  <a:pt x="483" y="1278"/>
                </a:lnTo>
                <a:lnTo>
                  <a:pt x="483" y="1273"/>
                </a:lnTo>
                <a:lnTo>
                  <a:pt x="478" y="1273"/>
                </a:lnTo>
                <a:lnTo>
                  <a:pt x="468" y="1283"/>
                </a:lnTo>
                <a:lnTo>
                  <a:pt x="473" y="1283"/>
                </a:lnTo>
                <a:lnTo>
                  <a:pt x="2276" y="2364"/>
                </a:lnTo>
                <a:lnTo>
                  <a:pt x="416" y="1315"/>
                </a:lnTo>
                <a:lnTo>
                  <a:pt x="411" y="1315"/>
                </a:lnTo>
                <a:lnTo>
                  <a:pt x="411" y="1320"/>
                </a:lnTo>
                <a:lnTo>
                  <a:pt x="416" y="1315"/>
                </a:lnTo>
                <a:lnTo>
                  <a:pt x="2276" y="2364"/>
                </a:lnTo>
                <a:lnTo>
                  <a:pt x="499" y="1346"/>
                </a:lnTo>
                <a:lnTo>
                  <a:pt x="504" y="1346"/>
                </a:lnTo>
                <a:lnTo>
                  <a:pt x="499" y="1341"/>
                </a:lnTo>
                <a:lnTo>
                  <a:pt x="494" y="1346"/>
                </a:lnTo>
                <a:lnTo>
                  <a:pt x="499" y="1346"/>
                </a:lnTo>
                <a:lnTo>
                  <a:pt x="2276" y="2364"/>
                </a:lnTo>
                <a:lnTo>
                  <a:pt x="587" y="1221"/>
                </a:lnTo>
                <a:lnTo>
                  <a:pt x="598" y="1221"/>
                </a:lnTo>
                <a:lnTo>
                  <a:pt x="603" y="1211"/>
                </a:lnTo>
                <a:lnTo>
                  <a:pt x="598" y="1211"/>
                </a:lnTo>
                <a:lnTo>
                  <a:pt x="592" y="1221"/>
                </a:lnTo>
                <a:lnTo>
                  <a:pt x="587" y="1221"/>
                </a:lnTo>
                <a:lnTo>
                  <a:pt x="2276" y="2364"/>
                </a:lnTo>
                <a:lnTo>
                  <a:pt x="187" y="1335"/>
                </a:lnTo>
                <a:lnTo>
                  <a:pt x="192" y="1335"/>
                </a:lnTo>
                <a:lnTo>
                  <a:pt x="192" y="1341"/>
                </a:lnTo>
                <a:lnTo>
                  <a:pt x="192" y="1335"/>
                </a:lnTo>
                <a:lnTo>
                  <a:pt x="192" y="1341"/>
                </a:lnTo>
                <a:lnTo>
                  <a:pt x="192" y="1335"/>
                </a:lnTo>
                <a:lnTo>
                  <a:pt x="192" y="1341"/>
                </a:lnTo>
                <a:lnTo>
                  <a:pt x="198" y="1335"/>
                </a:lnTo>
                <a:lnTo>
                  <a:pt x="198" y="1341"/>
                </a:lnTo>
                <a:lnTo>
                  <a:pt x="198" y="1335"/>
                </a:lnTo>
                <a:lnTo>
                  <a:pt x="203" y="1335"/>
                </a:lnTo>
                <a:lnTo>
                  <a:pt x="208" y="1335"/>
                </a:lnTo>
                <a:lnTo>
                  <a:pt x="208" y="1325"/>
                </a:lnTo>
                <a:lnTo>
                  <a:pt x="213" y="1330"/>
                </a:lnTo>
                <a:lnTo>
                  <a:pt x="208" y="1325"/>
                </a:lnTo>
                <a:lnTo>
                  <a:pt x="213" y="1325"/>
                </a:lnTo>
                <a:lnTo>
                  <a:pt x="213" y="1320"/>
                </a:lnTo>
                <a:lnTo>
                  <a:pt x="208" y="1320"/>
                </a:lnTo>
                <a:lnTo>
                  <a:pt x="213" y="1320"/>
                </a:lnTo>
                <a:lnTo>
                  <a:pt x="208" y="1320"/>
                </a:lnTo>
                <a:lnTo>
                  <a:pt x="208" y="1315"/>
                </a:lnTo>
                <a:lnTo>
                  <a:pt x="203" y="1315"/>
                </a:lnTo>
                <a:lnTo>
                  <a:pt x="198" y="1315"/>
                </a:lnTo>
                <a:lnTo>
                  <a:pt x="198" y="1320"/>
                </a:lnTo>
                <a:lnTo>
                  <a:pt x="198" y="1315"/>
                </a:lnTo>
                <a:lnTo>
                  <a:pt x="192" y="1320"/>
                </a:lnTo>
                <a:lnTo>
                  <a:pt x="187" y="1320"/>
                </a:lnTo>
                <a:lnTo>
                  <a:pt x="187" y="1325"/>
                </a:lnTo>
                <a:lnTo>
                  <a:pt x="182" y="1330"/>
                </a:lnTo>
                <a:lnTo>
                  <a:pt x="187" y="1330"/>
                </a:lnTo>
                <a:lnTo>
                  <a:pt x="182" y="1330"/>
                </a:lnTo>
                <a:lnTo>
                  <a:pt x="187" y="1330"/>
                </a:lnTo>
                <a:lnTo>
                  <a:pt x="182" y="1335"/>
                </a:lnTo>
                <a:lnTo>
                  <a:pt x="187" y="1330"/>
                </a:lnTo>
                <a:lnTo>
                  <a:pt x="182" y="1335"/>
                </a:lnTo>
                <a:lnTo>
                  <a:pt x="187" y="1335"/>
                </a:lnTo>
                <a:lnTo>
                  <a:pt x="182" y="1335"/>
                </a:lnTo>
                <a:lnTo>
                  <a:pt x="187" y="1335"/>
                </a:lnTo>
                <a:lnTo>
                  <a:pt x="2276" y="2364"/>
                </a:lnTo>
                <a:lnTo>
                  <a:pt x="613" y="1148"/>
                </a:lnTo>
                <a:lnTo>
                  <a:pt x="608" y="1148"/>
                </a:lnTo>
                <a:lnTo>
                  <a:pt x="608" y="1153"/>
                </a:lnTo>
                <a:lnTo>
                  <a:pt x="613" y="1148"/>
                </a:lnTo>
                <a:lnTo>
                  <a:pt x="2276" y="2364"/>
                </a:lnTo>
                <a:lnTo>
                  <a:pt x="530" y="1252"/>
                </a:lnTo>
                <a:lnTo>
                  <a:pt x="535" y="1252"/>
                </a:lnTo>
                <a:lnTo>
                  <a:pt x="541" y="1247"/>
                </a:lnTo>
                <a:lnTo>
                  <a:pt x="541" y="1242"/>
                </a:lnTo>
                <a:lnTo>
                  <a:pt x="530" y="1252"/>
                </a:lnTo>
                <a:lnTo>
                  <a:pt x="2276" y="2364"/>
                </a:lnTo>
                <a:lnTo>
                  <a:pt x="805" y="655"/>
                </a:lnTo>
                <a:lnTo>
                  <a:pt x="800" y="660"/>
                </a:lnTo>
                <a:lnTo>
                  <a:pt x="800" y="655"/>
                </a:lnTo>
                <a:lnTo>
                  <a:pt x="805" y="655"/>
                </a:lnTo>
                <a:lnTo>
                  <a:pt x="2276" y="2364"/>
                </a:lnTo>
                <a:lnTo>
                  <a:pt x="629" y="1128"/>
                </a:lnTo>
                <a:lnTo>
                  <a:pt x="624" y="1128"/>
                </a:lnTo>
                <a:lnTo>
                  <a:pt x="624" y="1133"/>
                </a:lnTo>
                <a:lnTo>
                  <a:pt x="629" y="1128"/>
                </a:lnTo>
                <a:lnTo>
                  <a:pt x="2276" y="2364"/>
                </a:lnTo>
                <a:lnTo>
                  <a:pt x="733" y="1133"/>
                </a:lnTo>
                <a:lnTo>
                  <a:pt x="738" y="1128"/>
                </a:lnTo>
                <a:lnTo>
                  <a:pt x="733" y="1128"/>
                </a:lnTo>
                <a:lnTo>
                  <a:pt x="728" y="1133"/>
                </a:lnTo>
                <a:lnTo>
                  <a:pt x="733" y="1133"/>
                </a:lnTo>
                <a:lnTo>
                  <a:pt x="2276" y="2364"/>
                </a:lnTo>
                <a:lnTo>
                  <a:pt x="608" y="1195"/>
                </a:lnTo>
                <a:lnTo>
                  <a:pt x="603" y="1200"/>
                </a:lnTo>
                <a:lnTo>
                  <a:pt x="608" y="1200"/>
                </a:lnTo>
                <a:lnTo>
                  <a:pt x="603" y="1200"/>
                </a:lnTo>
                <a:lnTo>
                  <a:pt x="608" y="1195"/>
                </a:lnTo>
                <a:lnTo>
                  <a:pt x="2276" y="2364"/>
                </a:lnTo>
                <a:lnTo>
                  <a:pt x="582" y="1221"/>
                </a:lnTo>
                <a:lnTo>
                  <a:pt x="577" y="1221"/>
                </a:lnTo>
                <a:lnTo>
                  <a:pt x="566" y="1231"/>
                </a:lnTo>
                <a:lnTo>
                  <a:pt x="572" y="1231"/>
                </a:lnTo>
                <a:lnTo>
                  <a:pt x="582" y="1226"/>
                </a:lnTo>
                <a:lnTo>
                  <a:pt x="582" y="1221"/>
                </a:lnTo>
                <a:lnTo>
                  <a:pt x="2276" y="2364"/>
                </a:lnTo>
                <a:lnTo>
                  <a:pt x="629" y="1179"/>
                </a:lnTo>
                <a:lnTo>
                  <a:pt x="629" y="1174"/>
                </a:lnTo>
                <a:lnTo>
                  <a:pt x="618" y="1179"/>
                </a:lnTo>
                <a:lnTo>
                  <a:pt x="618" y="1185"/>
                </a:lnTo>
                <a:lnTo>
                  <a:pt x="624" y="1179"/>
                </a:lnTo>
                <a:lnTo>
                  <a:pt x="624" y="1185"/>
                </a:lnTo>
                <a:lnTo>
                  <a:pt x="624" y="1179"/>
                </a:lnTo>
                <a:lnTo>
                  <a:pt x="629" y="1179"/>
                </a:lnTo>
                <a:lnTo>
                  <a:pt x="2276" y="2364"/>
                </a:lnTo>
                <a:lnTo>
                  <a:pt x="3912" y="192"/>
                </a:lnTo>
                <a:lnTo>
                  <a:pt x="3912" y="187"/>
                </a:lnTo>
                <a:lnTo>
                  <a:pt x="3907" y="182"/>
                </a:lnTo>
                <a:lnTo>
                  <a:pt x="3902" y="182"/>
                </a:lnTo>
                <a:lnTo>
                  <a:pt x="3902" y="187"/>
                </a:lnTo>
                <a:lnTo>
                  <a:pt x="3907" y="192"/>
                </a:lnTo>
                <a:lnTo>
                  <a:pt x="3912" y="192"/>
                </a:lnTo>
                <a:lnTo>
                  <a:pt x="2276" y="2364"/>
                </a:lnTo>
                <a:lnTo>
                  <a:pt x="3886" y="130"/>
                </a:lnTo>
                <a:lnTo>
                  <a:pt x="3886" y="125"/>
                </a:lnTo>
                <a:lnTo>
                  <a:pt x="3881" y="130"/>
                </a:lnTo>
                <a:lnTo>
                  <a:pt x="3886" y="130"/>
                </a:lnTo>
                <a:lnTo>
                  <a:pt x="2276" y="2364"/>
                </a:lnTo>
                <a:lnTo>
                  <a:pt x="3860" y="109"/>
                </a:lnTo>
                <a:lnTo>
                  <a:pt x="3860" y="104"/>
                </a:lnTo>
                <a:lnTo>
                  <a:pt x="3865" y="104"/>
                </a:lnTo>
                <a:lnTo>
                  <a:pt x="3865" y="109"/>
                </a:lnTo>
                <a:lnTo>
                  <a:pt x="3865" y="114"/>
                </a:lnTo>
                <a:lnTo>
                  <a:pt x="3871" y="109"/>
                </a:lnTo>
                <a:lnTo>
                  <a:pt x="3871" y="114"/>
                </a:lnTo>
                <a:lnTo>
                  <a:pt x="3871" y="109"/>
                </a:lnTo>
                <a:lnTo>
                  <a:pt x="3876" y="109"/>
                </a:lnTo>
                <a:lnTo>
                  <a:pt x="3871" y="109"/>
                </a:lnTo>
                <a:lnTo>
                  <a:pt x="3876" y="104"/>
                </a:lnTo>
                <a:lnTo>
                  <a:pt x="3871" y="104"/>
                </a:lnTo>
                <a:lnTo>
                  <a:pt x="3865" y="99"/>
                </a:lnTo>
                <a:lnTo>
                  <a:pt x="3860" y="104"/>
                </a:lnTo>
                <a:lnTo>
                  <a:pt x="3855" y="104"/>
                </a:lnTo>
                <a:lnTo>
                  <a:pt x="3860" y="109"/>
                </a:lnTo>
                <a:lnTo>
                  <a:pt x="2276" y="2364"/>
                </a:lnTo>
                <a:lnTo>
                  <a:pt x="3840" y="89"/>
                </a:lnTo>
                <a:lnTo>
                  <a:pt x="3845" y="89"/>
                </a:lnTo>
                <a:lnTo>
                  <a:pt x="3845" y="83"/>
                </a:lnTo>
                <a:lnTo>
                  <a:pt x="3845" y="78"/>
                </a:lnTo>
                <a:lnTo>
                  <a:pt x="3840" y="78"/>
                </a:lnTo>
                <a:lnTo>
                  <a:pt x="3834" y="89"/>
                </a:lnTo>
                <a:lnTo>
                  <a:pt x="3840" y="89"/>
                </a:lnTo>
                <a:lnTo>
                  <a:pt x="2276" y="2364"/>
                </a:lnTo>
                <a:lnTo>
                  <a:pt x="3798" y="57"/>
                </a:lnTo>
                <a:lnTo>
                  <a:pt x="3803" y="52"/>
                </a:lnTo>
                <a:lnTo>
                  <a:pt x="3803" y="57"/>
                </a:lnTo>
                <a:lnTo>
                  <a:pt x="3808" y="52"/>
                </a:lnTo>
                <a:lnTo>
                  <a:pt x="3814" y="52"/>
                </a:lnTo>
                <a:lnTo>
                  <a:pt x="3814" y="47"/>
                </a:lnTo>
                <a:lnTo>
                  <a:pt x="3819" y="42"/>
                </a:lnTo>
                <a:lnTo>
                  <a:pt x="3814" y="42"/>
                </a:lnTo>
                <a:lnTo>
                  <a:pt x="3819" y="37"/>
                </a:lnTo>
                <a:lnTo>
                  <a:pt x="3814" y="37"/>
                </a:lnTo>
                <a:lnTo>
                  <a:pt x="3819" y="31"/>
                </a:lnTo>
                <a:lnTo>
                  <a:pt x="3814" y="37"/>
                </a:lnTo>
                <a:lnTo>
                  <a:pt x="3814" y="31"/>
                </a:lnTo>
                <a:lnTo>
                  <a:pt x="3808" y="37"/>
                </a:lnTo>
                <a:lnTo>
                  <a:pt x="3803" y="37"/>
                </a:lnTo>
                <a:lnTo>
                  <a:pt x="3803" y="42"/>
                </a:lnTo>
                <a:lnTo>
                  <a:pt x="3798" y="42"/>
                </a:lnTo>
                <a:lnTo>
                  <a:pt x="3798" y="47"/>
                </a:lnTo>
                <a:lnTo>
                  <a:pt x="3798" y="52"/>
                </a:lnTo>
                <a:lnTo>
                  <a:pt x="3798" y="57"/>
                </a:lnTo>
                <a:lnTo>
                  <a:pt x="2276" y="2364"/>
                </a:lnTo>
                <a:lnTo>
                  <a:pt x="3829" y="156"/>
                </a:lnTo>
                <a:lnTo>
                  <a:pt x="3829" y="151"/>
                </a:lnTo>
                <a:lnTo>
                  <a:pt x="3834" y="151"/>
                </a:lnTo>
                <a:lnTo>
                  <a:pt x="3829" y="146"/>
                </a:lnTo>
                <a:lnTo>
                  <a:pt x="3834" y="146"/>
                </a:lnTo>
                <a:lnTo>
                  <a:pt x="3829" y="146"/>
                </a:lnTo>
                <a:lnTo>
                  <a:pt x="3829" y="140"/>
                </a:lnTo>
                <a:lnTo>
                  <a:pt x="3824" y="146"/>
                </a:lnTo>
                <a:lnTo>
                  <a:pt x="3824" y="151"/>
                </a:lnTo>
                <a:lnTo>
                  <a:pt x="3829" y="151"/>
                </a:lnTo>
                <a:lnTo>
                  <a:pt x="3829" y="156"/>
                </a:lnTo>
                <a:lnTo>
                  <a:pt x="2276" y="2364"/>
                </a:lnTo>
                <a:lnTo>
                  <a:pt x="3969" y="94"/>
                </a:lnTo>
                <a:lnTo>
                  <a:pt x="3969" y="89"/>
                </a:lnTo>
                <a:lnTo>
                  <a:pt x="3975" y="89"/>
                </a:lnTo>
                <a:lnTo>
                  <a:pt x="3969" y="89"/>
                </a:lnTo>
                <a:lnTo>
                  <a:pt x="3969" y="94"/>
                </a:lnTo>
                <a:lnTo>
                  <a:pt x="2276" y="2364"/>
                </a:lnTo>
                <a:lnTo>
                  <a:pt x="4333" y="2094"/>
                </a:lnTo>
                <a:lnTo>
                  <a:pt x="4338" y="2094"/>
                </a:lnTo>
                <a:lnTo>
                  <a:pt x="4343" y="2094"/>
                </a:lnTo>
                <a:lnTo>
                  <a:pt x="4343" y="2099"/>
                </a:lnTo>
                <a:lnTo>
                  <a:pt x="4349" y="2104"/>
                </a:lnTo>
                <a:lnTo>
                  <a:pt x="4354" y="2104"/>
                </a:lnTo>
                <a:lnTo>
                  <a:pt x="4359" y="2104"/>
                </a:lnTo>
                <a:lnTo>
                  <a:pt x="4354" y="2099"/>
                </a:lnTo>
                <a:lnTo>
                  <a:pt x="4359" y="2094"/>
                </a:lnTo>
                <a:lnTo>
                  <a:pt x="4364" y="2094"/>
                </a:lnTo>
                <a:lnTo>
                  <a:pt x="4354" y="2089"/>
                </a:lnTo>
                <a:lnTo>
                  <a:pt x="4359" y="2089"/>
                </a:lnTo>
                <a:lnTo>
                  <a:pt x="4364" y="2083"/>
                </a:lnTo>
                <a:lnTo>
                  <a:pt x="4364" y="2078"/>
                </a:lnTo>
                <a:lnTo>
                  <a:pt x="4354" y="2089"/>
                </a:lnTo>
                <a:lnTo>
                  <a:pt x="4349" y="2083"/>
                </a:lnTo>
                <a:lnTo>
                  <a:pt x="4349" y="2078"/>
                </a:lnTo>
                <a:lnTo>
                  <a:pt x="4349" y="2083"/>
                </a:lnTo>
                <a:lnTo>
                  <a:pt x="4343" y="2083"/>
                </a:lnTo>
                <a:lnTo>
                  <a:pt x="4343" y="2089"/>
                </a:lnTo>
                <a:lnTo>
                  <a:pt x="4333" y="2094"/>
                </a:lnTo>
                <a:lnTo>
                  <a:pt x="2276" y="2364"/>
                </a:lnTo>
                <a:lnTo>
                  <a:pt x="4369" y="2115"/>
                </a:lnTo>
                <a:lnTo>
                  <a:pt x="4364" y="2120"/>
                </a:lnTo>
                <a:lnTo>
                  <a:pt x="4354" y="2130"/>
                </a:lnTo>
                <a:lnTo>
                  <a:pt x="4354" y="2135"/>
                </a:lnTo>
                <a:lnTo>
                  <a:pt x="4354" y="2141"/>
                </a:lnTo>
                <a:lnTo>
                  <a:pt x="4338" y="2146"/>
                </a:lnTo>
                <a:lnTo>
                  <a:pt x="4349" y="2146"/>
                </a:lnTo>
                <a:lnTo>
                  <a:pt x="4354" y="2146"/>
                </a:lnTo>
                <a:lnTo>
                  <a:pt x="4354" y="2156"/>
                </a:lnTo>
                <a:lnTo>
                  <a:pt x="4359" y="2167"/>
                </a:lnTo>
                <a:lnTo>
                  <a:pt x="4364" y="2167"/>
                </a:lnTo>
                <a:lnTo>
                  <a:pt x="4364" y="2161"/>
                </a:lnTo>
                <a:lnTo>
                  <a:pt x="4369" y="2172"/>
                </a:lnTo>
                <a:lnTo>
                  <a:pt x="4380" y="2182"/>
                </a:lnTo>
                <a:lnTo>
                  <a:pt x="4385" y="2182"/>
                </a:lnTo>
                <a:lnTo>
                  <a:pt x="4395" y="2172"/>
                </a:lnTo>
                <a:lnTo>
                  <a:pt x="4390" y="2167"/>
                </a:lnTo>
                <a:lnTo>
                  <a:pt x="4385" y="2156"/>
                </a:lnTo>
                <a:lnTo>
                  <a:pt x="4385" y="2151"/>
                </a:lnTo>
                <a:lnTo>
                  <a:pt x="4390" y="2151"/>
                </a:lnTo>
                <a:lnTo>
                  <a:pt x="4395" y="2151"/>
                </a:lnTo>
                <a:lnTo>
                  <a:pt x="4395" y="2141"/>
                </a:lnTo>
                <a:lnTo>
                  <a:pt x="4385" y="2141"/>
                </a:lnTo>
                <a:lnTo>
                  <a:pt x="4390" y="2130"/>
                </a:lnTo>
                <a:lnTo>
                  <a:pt x="4395" y="2130"/>
                </a:lnTo>
                <a:lnTo>
                  <a:pt x="4395" y="2120"/>
                </a:lnTo>
                <a:lnTo>
                  <a:pt x="4375" y="2130"/>
                </a:lnTo>
                <a:lnTo>
                  <a:pt x="4375" y="2120"/>
                </a:lnTo>
                <a:lnTo>
                  <a:pt x="4375" y="2115"/>
                </a:lnTo>
                <a:lnTo>
                  <a:pt x="4369" y="2115"/>
                </a:lnTo>
                <a:lnTo>
                  <a:pt x="2276" y="2364"/>
                </a:lnTo>
                <a:lnTo>
                  <a:pt x="3315" y="899"/>
                </a:lnTo>
                <a:lnTo>
                  <a:pt x="3315" y="878"/>
                </a:lnTo>
                <a:lnTo>
                  <a:pt x="3310" y="857"/>
                </a:lnTo>
                <a:lnTo>
                  <a:pt x="3299" y="852"/>
                </a:lnTo>
                <a:lnTo>
                  <a:pt x="3284" y="842"/>
                </a:lnTo>
                <a:lnTo>
                  <a:pt x="3289" y="857"/>
                </a:lnTo>
                <a:lnTo>
                  <a:pt x="3294" y="889"/>
                </a:lnTo>
                <a:lnTo>
                  <a:pt x="3299" y="899"/>
                </a:lnTo>
                <a:lnTo>
                  <a:pt x="3304" y="904"/>
                </a:lnTo>
                <a:lnTo>
                  <a:pt x="3315" y="904"/>
                </a:lnTo>
                <a:lnTo>
                  <a:pt x="3315" y="899"/>
                </a:lnTo>
                <a:lnTo>
                  <a:pt x="2276" y="2364"/>
                </a:lnTo>
                <a:lnTo>
                  <a:pt x="3200" y="977"/>
                </a:lnTo>
                <a:lnTo>
                  <a:pt x="3206" y="992"/>
                </a:lnTo>
                <a:lnTo>
                  <a:pt x="3211" y="1003"/>
                </a:lnTo>
                <a:lnTo>
                  <a:pt x="3216" y="998"/>
                </a:lnTo>
                <a:lnTo>
                  <a:pt x="3226" y="972"/>
                </a:lnTo>
                <a:lnTo>
                  <a:pt x="3226" y="961"/>
                </a:lnTo>
                <a:lnTo>
                  <a:pt x="3206" y="946"/>
                </a:lnTo>
                <a:lnTo>
                  <a:pt x="3195" y="946"/>
                </a:lnTo>
                <a:lnTo>
                  <a:pt x="3190" y="946"/>
                </a:lnTo>
                <a:lnTo>
                  <a:pt x="3190" y="961"/>
                </a:lnTo>
                <a:lnTo>
                  <a:pt x="3200" y="977"/>
                </a:lnTo>
                <a:lnTo>
                  <a:pt x="2276" y="2364"/>
                </a:lnTo>
                <a:lnTo>
                  <a:pt x="3190" y="847"/>
                </a:lnTo>
                <a:lnTo>
                  <a:pt x="3195" y="857"/>
                </a:lnTo>
                <a:lnTo>
                  <a:pt x="3200" y="857"/>
                </a:lnTo>
                <a:lnTo>
                  <a:pt x="3200" y="852"/>
                </a:lnTo>
                <a:lnTo>
                  <a:pt x="3200" y="837"/>
                </a:lnTo>
                <a:lnTo>
                  <a:pt x="3195" y="831"/>
                </a:lnTo>
                <a:lnTo>
                  <a:pt x="3190" y="837"/>
                </a:lnTo>
                <a:lnTo>
                  <a:pt x="3185" y="842"/>
                </a:lnTo>
                <a:lnTo>
                  <a:pt x="3190" y="847"/>
                </a:lnTo>
                <a:lnTo>
                  <a:pt x="2276" y="2364"/>
                </a:lnTo>
                <a:lnTo>
                  <a:pt x="4369" y="2244"/>
                </a:lnTo>
                <a:lnTo>
                  <a:pt x="4364" y="2239"/>
                </a:lnTo>
                <a:lnTo>
                  <a:pt x="4359" y="2244"/>
                </a:lnTo>
                <a:lnTo>
                  <a:pt x="4354" y="2276"/>
                </a:lnTo>
                <a:lnTo>
                  <a:pt x="4349" y="2354"/>
                </a:lnTo>
                <a:lnTo>
                  <a:pt x="4349" y="2359"/>
                </a:lnTo>
                <a:lnTo>
                  <a:pt x="4354" y="2359"/>
                </a:lnTo>
                <a:lnTo>
                  <a:pt x="4369" y="2338"/>
                </a:lnTo>
                <a:lnTo>
                  <a:pt x="4375" y="2333"/>
                </a:lnTo>
                <a:lnTo>
                  <a:pt x="4375" y="2328"/>
                </a:lnTo>
                <a:lnTo>
                  <a:pt x="4369" y="2322"/>
                </a:lnTo>
                <a:lnTo>
                  <a:pt x="4369" y="2307"/>
                </a:lnTo>
                <a:lnTo>
                  <a:pt x="4369" y="2276"/>
                </a:lnTo>
                <a:lnTo>
                  <a:pt x="4369" y="2244"/>
                </a:lnTo>
                <a:lnTo>
                  <a:pt x="2276" y="2364"/>
                </a:lnTo>
                <a:lnTo>
                  <a:pt x="4385" y="1824"/>
                </a:lnTo>
                <a:lnTo>
                  <a:pt x="4380" y="1813"/>
                </a:lnTo>
                <a:lnTo>
                  <a:pt x="4380" y="1818"/>
                </a:lnTo>
                <a:lnTo>
                  <a:pt x="4369" y="1824"/>
                </a:lnTo>
                <a:lnTo>
                  <a:pt x="4369" y="1834"/>
                </a:lnTo>
                <a:lnTo>
                  <a:pt x="4375" y="1839"/>
                </a:lnTo>
                <a:lnTo>
                  <a:pt x="4390" y="1855"/>
                </a:lnTo>
                <a:lnTo>
                  <a:pt x="4395" y="1855"/>
                </a:lnTo>
                <a:lnTo>
                  <a:pt x="4395" y="1850"/>
                </a:lnTo>
                <a:lnTo>
                  <a:pt x="4380" y="1834"/>
                </a:lnTo>
                <a:lnTo>
                  <a:pt x="4375" y="1829"/>
                </a:lnTo>
                <a:lnTo>
                  <a:pt x="4380" y="1829"/>
                </a:lnTo>
                <a:lnTo>
                  <a:pt x="4385" y="1824"/>
                </a:lnTo>
                <a:lnTo>
                  <a:pt x="2276" y="2364"/>
                </a:lnTo>
                <a:lnTo>
                  <a:pt x="4380" y="385"/>
                </a:lnTo>
                <a:lnTo>
                  <a:pt x="4375" y="395"/>
                </a:lnTo>
                <a:lnTo>
                  <a:pt x="4380" y="405"/>
                </a:lnTo>
                <a:lnTo>
                  <a:pt x="4395" y="411"/>
                </a:lnTo>
                <a:lnTo>
                  <a:pt x="4395" y="353"/>
                </a:lnTo>
                <a:lnTo>
                  <a:pt x="4385" y="369"/>
                </a:lnTo>
                <a:lnTo>
                  <a:pt x="4380" y="385"/>
                </a:lnTo>
                <a:lnTo>
                  <a:pt x="2276" y="2364"/>
                </a:lnTo>
                <a:lnTo>
                  <a:pt x="4395" y="1434"/>
                </a:lnTo>
                <a:lnTo>
                  <a:pt x="4395" y="1424"/>
                </a:lnTo>
                <a:lnTo>
                  <a:pt x="4390" y="1424"/>
                </a:lnTo>
                <a:lnTo>
                  <a:pt x="4395" y="1434"/>
                </a:lnTo>
                <a:lnTo>
                  <a:pt x="2276" y="2364"/>
                </a:lnTo>
                <a:lnTo>
                  <a:pt x="3206" y="868"/>
                </a:lnTo>
                <a:lnTo>
                  <a:pt x="3216" y="868"/>
                </a:lnTo>
                <a:lnTo>
                  <a:pt x="3221" y="868"/>
                </a:lnTo>
                <a:lnTo>
                  <a:pt x="3216" y="863"/>
                </a:lnTo>
                <a:lnTo>
                  <a:pt x="3211" y="863"/>
                </a:lnTo>
                <a:lnTo>
                  <a:pt x="3221" y="857"/>
                </a:lnTo>
                <a:lnTo>
                  <a:pt x="3226" y="857"/>
                </a:lnTo>
                <a:lnTo>
                  <a:pt x="3221" y="852"/>
                </a:lnTo>
                <a:lnTo>
                  <a:pt x="3216" y="852"/>
                </a:lnTo>
                <a:lnTo>
                  <a:pt x="3216" y="847"/>
                </a:lnTo>
                <a:lnTo>
                  <a:pt x="3211" y="847"/>
                </a:lnTo>
                <a:lnTo>
                  <a:pt x="3211" y="852"/>
                </a:lnTo>
                <a:lnTo>
                  <a:pt x="3211" y="857"/>
                </a:lnTo>
                <a:lnTo>
                  <a:pt x="3206" y="863"/>
                </a:lnTo>
                <a:lnTo>
                  <a:pt x="3206" y="868"/>
                </a:lnTo>
                <a:lnTo>
                  <a:pt x="2276" y="2364"/>
                </a:lnTo>
                <a:lnTo>
                  <a:pt x="4375" y="1107"/>
                </a:lnTo>
                <a:lnTo>
                  <a:pt x="4380" y="1117"/>
                </a:lnTo>
                <a:lnTo>
                  <a:pt x="4390" y="1133"/>
                </a:lnTo>
                <a:lnTo>
                  <a:pt x="4390" y="1153"/>
                </a:lnTo>
                <a:lnTo>
                  <a:pt x="4375" y="1153"/>
                </a:lnTo>
                <a:lnTo>
                  <a:pt x="4369" y="1159"/>
                </a:lnTo>
                <a:lnTo>
                  <a:pt x="4375" y="1179"/>
                </a:lnTo>
                <a:lnTo>
                  <a:pt x="4380" y="1190"/>
                </a:lnTo>
                <a:lnTo>
                  <a:pt x="4395" y="1190"/>
                </a:lnTo>
                <a:lnTo>
                  <a:pt x="4395" y="1081"/>
                </a:lnTo>
                <a:lnTo>
                  <a:pt x="4375" y="1091"/>
                </a:lnTo>
                <a:lnTo>
                  <a:pt x="4369" y="1096"/>
                </a:lnTo>
                <a:lnTo>
                  <a:pt x="4375" y="1107"/>
                </a:lnTo>
                <a:lnTo>
                  <a:pt x="2276" y="2364"/>
                </a:lnTo>
                <a:lnTo>
                  <a:pt x="4390" y="2276"/>
                </a:lnTo>
                <a:lnTo>
                  <a:pt x="4395" y="2276"/>
                </a:lnTo>
                <a:lnTo>
                  <a:pt x="4395" y="2250"/>
                </a:lnTo>
                <a:lnTo>
                  <a:pt x="4385" y="2255"/>
                </a:lnTo>
                <a:lnTo>
                  <a:pt x="4380" y="2265"/>
                </a:lnTo>
                <a:lnTo>
                  <a:pt x="4385" y="2276"/>
                </a:lnTo>
                <a:lnTo>
                  <a:pt x="4385" y="2281"/>
                </a:lnTo>
                <a:lnTo>
                  <a:pt x="4390" y="2276"/>
                </a:lnTo>
                <a:lnTo>
                  <a:pt x="2276" y="2364"/>
                </a:lnTo>
                <a:lnTo>
                  <a:pt x="4177" y="1086"/>
                </a:lnTo>
                <a:lnTo>
                  <a:pt x="4177" y="1107"/>
                </a:lnTo>
                <a:lnTo>
                  <a:pt x="4182" y="1091"/>
                </a:lnTo>
                <a:lnTo>
                  <a:pt x="4177" y="1086"/>
                </a:lnTo>
                <a:lnTo>
                  <a:pt x="2276" y="2364"/>
                </a:lnTo>
                <a:lnTo>
                  <a:pt x="4240" y="972"/>
                </a:lnTo>
                <a:lnTo>
                  <a:pt x="4229" y="966"/>
                </a:lnTo>
                <a:lnTo>
                  <a:pt x="4229" y="972"/>
                </a:lnTo>
                <a:lnTo>
                  <a:pt x="4234" y="982"/>
                </a:lnTo>
                <a:lnTo>
                  <a:pt x="4234" y="987"/>
                </a:lnTo>
                <a:lnTo>
                  <a:pt x="4240" y="998"/>
                </a:lnTo>
                <a:lnTo>
                  <a:pt x="4240" y="1008"/>
                </a:lnTo>
                <a:lnTo>
                  <a:pt x="4240" y="1013"/>
                </a:lnTo>
                <a:lnTo>
                  <a:pt x="4240" y="1018"/>
                </a:lnTo>
                <a:lnTo>
                  <a:pt x="4240" y="1013"/>
                </a:lnTo>
                <a:lnTo>
                  <a:pt x="4240" y="972"/>
                </a:lnTo>
                <a:lnTo>
                  <a:pt x="2276" y="2364"/>
                </a:lnTo>
                <a:lnTo>
                  <a:pt x="4224" y="998"/>
                </a:lnTo>
                <a:lnTo>
                  <a:pt x="4219" y="1013"/>
                </a:lnTo>
                <a:lnTo>
                  <a:pt x="4214" y="1070"/>
                </a:lnTo>
                <a:lnTo>
                  <a:pt x="4214" y="1086"/>
                </a:lnTo>
                <a:lnTo>
                  <a:pt x="4219" y="1086"/>
                </a:lnTo>
                <a:lnTo>
                  <a:pt x="4224" y="998"/>
                </a:lnTo>
                <a:lnTo>
                  <a:pt x="2276" y="2364"/>
                </a:lnTo>
                <a:lnTo>
                  <a:pt x="4234" y="1065"/>
                </a:lnTo>
                <a:lnTo>
                  <a:pt x="4240" y="1055"/>
                </a:lnTo>
                <a:lnTo>
                  <a:pt x="4234" y="1024"/>
                </a:lnTo>
                <a:lnTo>
                  <a:pt x="4234" y="1018"/>
                </a:lnTo>
                <a:lnTo>
                  <a:pt x="4229" y="1039"/>
                </a:lnTo>
                <a:lnTo>
                  <a:pt x="4219" y="1070"/>
                </a:lnTo>
                <a:lnTo>
                  <a:pt x="4219" y="1086"/>
                </a:lnTo>
                <a:lnTo>
                  <a:pt x="4229" y="1081"/>
                </a:lnTo>
                <a:lnTo>
                  <a:pt x="4229" y="1091"/>
                </a:lnTo>
                <a:lnTo>
                  <a:pt x="4229" y="1102"/>
                </a:lnTo>
                <a:lnTo>
                  <a:pt x="4229" y="1096"/>
                </a:lnTo>
                <a:lnTo>
                  <a:pt x="4234" y="1065"/>
                </a:lnTo>
                <a:lnTo>
                  <a:pt x="2276" y="2364"/>
                </a:lnTo>
                <a:lnTo>
                  <a:pt x="4156" y="1003"/>
                </a:lnTo>
                <a:lnTo>
                  <a:pt x="4162" y="1013"/>
                </a:lnTo>
                <a:lnTo>
                  <a:pt x="4162" y="1003"/>
                </a:lnTo>
                <a:lnTo>
                  <a:pt x="4162" y="998"/>
                </a:lnTo>
                <a:lnTo>
                  <a:pt x="4156" y="1003"/>
                </a:lnTo>
                <a:lnTo>
                  <a:pt x="2276" y="2364"/>
                </a:lnTo>
                <a:lnTo>
                  <a:pt x="4203" y="1138"/>
                </a:lnTo>
                <a:lnTo>
                  <a:pt x="4214" y="1190"/>
                </a:lnTo>
                <a:lnTo>
                  <a:pt x="4214" y="1185"/>
                </a:lnTo>
                <a:lnTo>
                  <a:pt x="4203" y="1122"/>
                </a:lnTo>
                <a:lnTo>
                  <a:pt x="4203" y="1138"/>
                </a:lnTo>
                <a:lnTo>
                  <a:pt x="2276" y="2364"/>
                </a:lnTo>
                <a:lnTo>
                  <a:pt x="4167" y="1159"/>
                </a:lnTo>
                <a:lnTo>
                  <a:pt x="4156" y="1050"/>
                </a:lnTo>
                <a:lnTo>
                  <a:pt x="4162" y="1143"/>
                </a:lnTo>
                <a:lnTo>
                  <a:pt x="4167" y="1159"/>
                </a:lnTo>
                <a:lnTo>
                  <a:pt x="2276" y="2364"/>
                </a:lnTo>
                <a:lnTo>
                  <a:pt x="4110" y="909"/>
                </a:lnTo>
                <a:lnTo>
                  <a:pt x="4110" y="894"/>
                </a:lnTo>
                <a:lnTo>
                  <a:pt x="4104" y="904"/>
                </a:lnTo>
                <a:lnTo>
                  <a:pt x="4110" y="909"/>
                </a:lnTo>
                <a:lnTo>
                  <a:pt x="2276" y="2364"/>
                </a:lnTo>
                <a:lnTo>
                  <a:pt x="4146" y="961"/>
                </a:lnTo>
                <a:lnTo>
                  <a:pt x="4146" y="972"/>
                </a:lnTo>
                <a:lnTo>
                  <a:pt x="4151" y="951"/>
                </a:lnTo>
                <a:lnTo>
                  <a:pt x="4146" y="940"/>
                </a:lnTo>
                <a:lnTo>
                  <a:pt x="4141" y="935"/>
                </a:lnTo>
                <a:lnTo>
                  <a:pt x="4141" y="956"/>
                </a:lnTo>
                <a:lnTo>
                  <a:pt x="4146" y="982"/>
                </a:lnTo>
                <a:lnTo>
                  <a:pt x="4146" y="977"/>
                </a:lnTo>
                <a:lnTo>
                  <a:pt x="4146" y="972"/>
                </a:lnTo>
                <a:lnTo>
                  <a:pt x="4146" y="961"/>
                </a:lnTo>
                <a:lnTo>
                  <a:pt x="2276" y="2364"/>
                </a:lnTo>
                <a:lnTo>
                  <a:pt x="3741" y="63"/>
                </a:lnTo>
                <a:lnTo>
                  <a:pt x="3736" y="68"/>
                </a:lnTo>
                <a:lnTo>
                  <a:pt x="3741" y="68"/>
                </a:lnTo>
                <a:lnTo>
                  <a:pt x="3741" y="63"/>
                </a:lnTo>
                <a:lnTo>
                  <a:pt x="2276" y="2364"/>
                </a:lnTo>
                <a:lnTo>
                  <a:pt x="3730" y="31"/>
                </a:lnTo>
                <a:lnTo>
                  <a:pt x="3730" y="37"/>
                </a:lnTo>
                <a:lnTo>
                  <a:pt x="3736" y="42"/>
                </a:lnTo>
                <a:lnTo>
                  <a:pt x="3736" y="37"/>
                </a:lnTo>
                <a:lnTo>
                  <a:pt x="3741" y="37"/>
                </a:lnTo>
                <a:lnTo>
                  <a:pt x="3746" y="31"/>
                </a:lnTo>
                <a:lnTo>
                  <a:pt x="3746" y="26"/>
                </a:lnTo>
                <a:lnTo>
                  <a:pt x="3746" y="21"/>
                </a:lnTo>
                <a:lnTo>
                  <a:pt x="3746" y="16"/>
                </a:lnTo>
                <a:lnTo>
                  <a:pt x="3741" y="16"/>
                </a:lnTo>
                <a:lnTo>
                  <a:pt x="3736" y="16"/>
                </a:lnTo>
                <a:lnTo>
                  <a:pt x="3736" y="21"/>
                </a:lnTo>
                <a:lnTo>
                  <a:pt x="3730" y="21"/>
                </a:lnTo>
                <a:lnTo>
                  <a:pt x="3730" y="26"/>
                </a:lnTo>
                <a:lnTo>
                  <a:pt x="3730" y="31"/>
                </a:lnTo>
                <a:lnTo>
                  <a:pt x="2276" y="2364"/>
                </a:lnTo>
                <a:lnTo>
                  <a:pt x="3777" y="37"/>
                </a:lnTo>
                <a:lnTo>
                  <a:pt x="3777" y="42"/>
                </a:lnTo>
                <a:lnTo>
                  <a:pt x="3782" y="42"/>
                </a:lnTo>
                <a:lnTo>
                  <a:pt x="3782" y="37"/>
                </a:lnTo>
                <a:lnTo>
                  <a:pt x="3777" y="37"/>
                </a:lnTo>
                <a:lnTo>
                  <a:pt x="2276" y="2364"/>
                </a:lnTo>
                <a:lnTo>
                  <a:pt x="4037" y="265"/>
                </a:lnTo>
                <a:lnTo>
                  <a:pt x="4037" y="270"/>
                </a:lnTo>
                <a:lnTo>
                  <a:pt x="4042" y="270"/>
                </a:lnTo>
                <a:lnTo>
                  <a:pt x="4042" y="265"/>
                </a:lnTo>
                <a:lnTo>
                  <a:pt x="4037" y="265"/>
                </a:lnTo>
                <a:lnTo>
                  <a:pt x="2276" y="2364"/>
                </a:lnTo>
                <a:lnTo>
                  <a:pt x="4307" y="961"/>
                </a:lnTo>
                <a:lnTo>
                  <a:pt x="4281" y="1102"/>
                </a:lnTo>
                <a:lnTo>
                  <a:pt x="4271" y="1081"/>
                </a:lnTo>
                <a:lnTo>
                  <a:pt x="4271" y="1091"/>
                </a:lnTo>
                <a:lnTo>
                  <a:pt x="4271" y="1096"/>
                </a:lnTo>
                <a:lnTo>
                  <a:pt x="4271" y="1091"/>
                </a:lnTo>
                <a:lnTo>
                  <a:pt x="4266" y="1086"/>
                </a:lnTo>
                <a:lnTo>
                  <a:pt x="4271" y="1133"/>
                </a:lnTo>
                <a:lnTo>
                  <a:pt x="4271" y="1148"/>
                </a:lnTo>
                <a:lnTo>
                  <a:pt x="4276" y="1143"/>
                </a:lnTo>
                <a:lnTo>
                  <a:pt x="4276" y="1133"/>
                </a:lnTo>
                <a:lnTo>
                  <a:pt x="4281" y="1164"/>
                </a:lnTo>
                <a:lnTo>
                  <a:pt x="4286" y="1190"/>
                </a:lnTo>
                <a:lnTo>
                  <a:pt x="4286" y="1247"/>
                </a:lnTo>
                <a:lnTo>
                  <a:pt x="4286" y="1263"/>
                </a:lnTo>
                <a:lnTo>
                  <a:pt x="4292" y="1257"/>
                </a:lnTo>
                <a:lnTo>
                  <a:pt x="4292" y="1268"/>
                </a:lnTo>
                <a:lnTo>
                  <a:pt x="4292" y="1257"/>
                </a:lnTo>
                <a:lnTo>
                  <a:pt x="4292" y="1237"/>
                </a:lnTo>
                <a:lnTo>
                  <a:pt x="4302" y="1273"/>
                </a:lnTo>
                <a:lnTo>
                  <a:pt x="4307" y="1263"/>
                </a:lnTo>
                <a:lnTo>
                  <a:pt x="4312" y="1242"/>
                </a:lnTo>
                <a:lnTo>
                  <a:pt x="4312" y="1200"/>
                </a:lnTo>
                <a:lnTo>
                  <a:pt x="4302" y="1148"/>
                </a:lnTo>
                <a:lnTo>
                  <a:pt x="4297" y="1122"/>
                </a:lnTo>
                <a:lnTo>
                  <a:pt x="4281" y="1102"/>
                </a:lnTo>
                <a:lnTo>
                  <a:pt x="4312" y="956"/>
                </a:lnTo>
                <a:lnTo>
                  <a:pt x="4307" y="961"/>
                </a:lnTo>
                <a:lnTo>
                  <a:pt x="2276" y="2364"/>
                </a:lnTo>
                <a:lnTo>
                  <a:pt x="4276" y="1034"/>
                </a:lnTo>
                <a:lnTo>
                  <a:pt x="4276" y="1013"/>
                </a:lnTo>
                <a:lnTo>
                  <a:pt x="4271" y="998"/>
                </a:lnTo>
                <a:lnTo>
                  <a:pt x="4255" y="982"/>
                </a:lnTo>
                <a:lnTo>
                  <a:pt x="4240" y="972"/>
                </a:lnTo>
                <a:lnTo>
                  <a:pt x="4245" y="987"/>
                </a:lnTo>
                <a:lnTo>
                  <a:pt x="4245" y="1003"/>
                </a:lnTo>
                <a:lnTo>
                  <a:pt x="4245" y="998"/>
                </a:lnTo>
                <a:lnTo>
                  <a:pt x="4250" y="982"/>
                </a:lnTo>
                <a:lnTo>
                  <a:pt x="4250" y="998"/>
                </a:lnTo>
                <a:lnTo>
                  <a:pt x="4250" y="1024"/>
                </a:lnTo>
                <a:lnTo>
                  <a:pt x="4245" y="1050"/>
                </a:lnTo>
                <a:lnTo>
                  <a:pt x="4250" y="1060"/>
                </a:lnTo>
                <a:lnTo>
                  <a:pt x="4255" y="1055"/>
                </a:lnTo>
                <a:lnTo>
                  <a:pt x="4255" y="1086"/>
                </a:lnTo>
                <a:lnTo>
                  <a:pt x="4260" y="1122"/>
                </a:lnTo>
                <a:lnTo>
                  <a:pt x="4260" y="1128"/>
                </a:lnTo>
                <a:lnTo>
                  <a:pt x="4260" y="1122"/>
                </a:lnTo>
                <a:lnTo>
                  <a:pt x="4260" y="1107"/>
                </a:lnTo>
                <a:lnTo>
                  <a:pt x="4260" y="1060"/>
                </a:lnTo>
                <a:lnTo>
                  <a:pt x="4260" y="1050"/>
                </a:lnTo>
                <a:lnTo>
                  <a:pt x="4266" y="1070"/>
                </a:lnTo>
                <a:lnTo>
                  <a:pt x="4276" y="1034"/>
                </a:lnTo>
                <a:lnTo>
                  <a:pt x="2276" y="2364"/>
                </a:lnTo>
                <a:lnTo>
                  <a:pt x="4307" y="1361"/>
                </a:lnTo>
                <a:lnTo>
                  <a:pt x="4307" y="1382"/>
                </a:lnTo>
                <a:lnTo>
                  <a:pt x="4307" y="1372"/>
                </a:lnTo>
                <a:lnTo>
                  <a:pt x="4307" y="1361"/>
                </a:lnTo>
                <a:lnTo>
                  <a:pt x="2276" y="2364"/>
                </a:lnTo>
                <a:lnTo>
                  <a:pt x="4286" y="1263"/>
                </a:lnTo>
                <a:lnTo>
                  <a:pt x="4281" y="1190"/>
                </a:lnTo>
                <a:lnTo>
                  <a:pt x="4286" y="1252"/>
                </a:lnTo>
                <a:lnTo>
                  <a:pt x="4286" y="1263"/>
                </a:lnTo>
                <a:lnTo>
                  <a:pt x="2276" y="2364"/>
                </a:lnTo>
                <a:lnTo>
                  <a:pt x="31" y="1434"/>
                </a:lnTo>
                <a:lnTo>
                  <a:pt x="37" y="1434"/>
                </a:lnTo>
                <a:lnTo>
                  <a:pt x="37" y="1429"/>
                </a:lnTo>
                <a:lnTo>
                  <a:pt x="31" y="1434"/>
                </a:lnTo>
                <a:lnTo>
                  <a:pt x="2276" y="2364"/>
                </a:lnTo>
                <a:lnTo>
                  <a:pt x="16" y="1418"/>
                </a:lnTo>
                <a:lnTo>
                  <a:pt x="16" y="1413"/>
                </a:lnTo>
                <a:lnTo>
                  <a:pt x="0" y="1418"/>
                </a:lnTo>
                <a:lnTo>
                  <a:pt x="0" y="1429"/>
                </a:lnTo>
                <a:lnTo>
                  <a:pt x="11" y="1424"/>
                </a:lnTo>
                <a:lnTo>
                  <a:pt x="16" y="1418"/>
                </a:lnTo>
                <a:lnTo>
                  <a:pt x="2276" y="2364"/>
                </a:lnTo>
                <a:lnTo>
                  <a:pt x="11" y="1424"/>
                </a:lnTo>
                <a:lnTo>
                  <a:pt x="16" y="1424"/>
                </a:lnTo>
                <a:lnTo>
                  <a:pt x="21" y="1418"/>
                </a:lnTo>
                <a:lnTo>
                  <a:pt x="11" y="1424"/>
                </a:lnTo>
                <a:lnTo>
                  <a:pt x="2276" y="2364"/>
                </a:lnTo>
                <a:lnTo>
                  <a:pt x="11" y="1424"/>
                </a:lnTo>
                <a:lnTo>
                  <a:pt x="16" y="1418"/>
                </a:lnTo>
                <a:lnTo>
                  <a:pt x="16" y="1424"/>
                </a:lnTo>
                <a:lnTo>
                  <a:pt x="11" y="1424"/>
                </a:lnTo>
                <a:lnTo>
                  <a:pt x="2276" y="2364"/>
                </a:lnTo>
                <a:lnTo>
                  <a:pt x="63" y="1450"/>
                </a:lnTo>
                <a:lnTo>
                  <a:pt x="52" y="1455"/>
                </a:lnTo>
                <a:lnTo>
                  <a:pt x="57" y="1455"/>
                </a:lnTo>
                <a:lnTo>
                  <a:pt x="63" y="1450"/>
                </a:lnTo>
                <a:lnTo>
                  <a:pt x="2276" y="2364"/>
                </a:lnTo>
                <a:lnTo>
                  <a:pt x="42" y="1434"/>
                </a:lnTo>
                <a:lnTo>
                  <a:pt x="52" y="1429"/>
                </a:lnTo>
                <a:lnTo>
                  <a:pt x="57" y="1429"/>
                </a:lnTo>
                <a:lnTo>
                  <a:pt x="52" y="1429"/>
                </a:lnTo>
                <a:lnTo>
                  <a:pt x="42" y="1434"/>
                </a:lnTo>
                <a:lnTo>
                  <a:pt x="2276" y="2364"/>
                </a:lnTo>
                <a:lnTo>
                  <a:pt x="135" y="1476"/>
                </a:lnTo>
                <a:lnTo>
                  <a:pt x="125" y="1481"/>
                </a:lnTo>
                <a:lnTo>
                  <a:pt x="130" y="1481"/>
                </a:lnTo>
                <a:lnTo>
                  <a:pt x="135" y="1476"/>
                </a:lnTo>
                <a:lnTo>
                  <a:pt x="2276" y="2364"/>
                </a:lnTo>
                <a:lnTo>
                  <a:pt x="0" y="1450"/>
                </a:lnTo>
                <a:lnTo>
                  <a:pt x="5" y="1444"/>
                </a:lnTo>
                <a:lnTo>
                  <a:pt x="16" y="1444"/>
                </a:lnTo>
                <a:lnTo>
                  <a:pt x="16" y="1439"/>
                </a:lnTo>
                <a:lnTo>
                  <a:pt x="0" y="1450"/>
                </a:lnTo>
                <a:lnTo>
                  <a:pt x="2276" y="2364"/>
                </a:lnTo>
                <a:lnTo>
                  <a:pt x="42" y="1408"/>
                </a:lnTo>
                <a:lnTo>
                  <a:pt x="47" y="1403"/>
                </a:lnTo>
                <a:lnTo>
                  <a:pt x="42" y="1403"/>
                </a:lnTo>
                <a:lnTo>
                  <a:pt x="42" y="1408"/>
                </a:lnTo>
                <a:lnTo>
                  <a:pt x="2276" y="2364"/>
                </a:lnTo>
                <a:lnTo>
                  <a:pt x="229" y="1330"/>
                </a:lnTo>
                <a:lnTo>
                  <a:pt x="229" y="1325"/>
                </a:lnTo>
                <a:lnTo>
                  <a:pt x="224" y="1325"/>
                </a:lnTo>
                <a:lnTo>
                  <a:pt x="218" y="1330"/>
                </a:lnTo>
                <a:lnTo>
                  <a:pt x="213" y="1335"/>
                </a:lnTo>
                <a:lnTo>
                  <a:pt x="218" y="1335"/>
                </a:lnTo>
                <a:lnTo>
                  <a:pt x="213" y="1335"/>
                </a:lnTo>
                <a:lnTo>
                  <a:pt x="218" y="1335"/>
                </a:lnTo>
                <a:lnTo>
                  <a:pt x="224" y="1335"/>
                </a:lnTo>
                <a:lnTo>
                  <a:pt x="229" y="1330"/>
                </a:lnTo>
                <a:lnTo>
                  <a:pt x="2276" y="2364"/>
                </a:lnTo>
                <a:lnTo>
                  <a:pt x="156" y="1387"/>
                </a:lnTo>
                <a:lnTo>
                  <a:pt x="161" y="1387"/>
                </a:lnTo>
                <a:lnTo>
                  <a:pt x="161" y="1382"/>
                </a:lnTo>
                <a:lnTo>
                  <a:pt x="166" y="1377"/>
                </a:lnTo>
                <a:lnTo>
                  <a:pt x="161" y="1377"/>
                </a:lnTo>
                <a:lnTo>
                  <a:pt x="156" y="1377"/>
                </a:lnTo>
                <a:lnTo>
                  <a:pt x="151" y="1377"/>
                </a:lnTo>
                <a:lnTo>
                  <a:pt x="151" y="1382"/>
                </a:lnTo>
                <a:lnTo>
                  <a:pt x="146" y="1382"/>
                </a:lnTo>
                <a:lnTo>
                  <a:pt x="146" y="1387"/>
                </a:lnTo>
                <a:lnTo>
                  <a:pt x="146" y="1392"/>
                </a:lnTo>
                <a:lnTo>
                  <a:pt x="146" y="1387"/>
                </a:lnTo>
                <a:lnTo>
                  <a:pt x="146" y="1392"/>
                </a:lnTo>
                <a:lnTo>
                  <a:pt x="151" y="1392"/>
                </a:lnTo>
                <a:lnTo>
                  <a:pt x="151" y="1387"/>
                </a:lnTo>
                <a:lnTo>
                  <a:pt x="151" y="1392"/>
                </a:lnTo>
                <a:lnTo>
                  <a:pt x="151" y="1387"/>
                </a:lnTo>
                <a:lnTo>
                  <a:pt x="156" y="1387"/>
                </a:lnTo>
                <a:lnTo>
                  <a:pt x="2276" y="2364"/>
                </a:lnTo>
                <a:lnTo>
                  <a:pt x="172" y="1398"/>
                </a:lnTo>
                <a:lnTo>
                  <a:pt x="166" y="1403"/>
                </a:lnTo>
                <a:lnTo>
                  <a:pt x="156" y="1408"/>
                </a:lnTo>
                <a:lnTo>
                  <a:pt x="161" y="1408"/>
                </a:lnTo>
                <a:lnTo>
                  <a:pt x="161" y="1413"/>
                </a:lnTo>
                <a:lnTo>
                  <a:pt x="166" y="1408"/>
                </a:lnTo>
                <a:lnTo>
                  <a:pt x="161" y="1408"/>
                </a:lnTo>
                <a:lnTo>
                  <a:pt x="172" y="1403"/>
                </a:lnTo>
                <a:lnTo>
                  <a:pt x="172" y="1398"/>
                </a:lnTo>
                <a:lnTo>
                  <a:pt x="2276" y="2364"/>
                </a:lnTo>
                <a:lnTo>
                  <a:pt x="146" y="1341"/>
                </a:lnTo>
                <a:lnTo>
                  <a:pt x="151" y="1341"/>
                </a:lnTo>
                <a:lnTo>
                  <a:pt x="151" y="1335"/>
                </a:lnTo>
                <a:lnTo>
                  <a:pt x="156" y="1335"/>
                </a:lnTo>
                <a:lnTo>
                  <a:pt x="151" y="1335"/>
                </a:lnTo>
                <a:lnTo>
                  <a:pt x="146" y="1335"/>
                </a:lnTo>
                <a:lnTo>
                  <a:pt x="146" y="1341"/>
                </a:lnTo>
                <a:lnTo>
                  <a:pt x="2276" y="2364"/>
                </a:lnTo>
                <a:lnTo>
                  <a:pt x="94" y="1429"/>
                </a:lnTo>
                <a:lnTo>
                  <a:pt x="99" y="1429"/>
                </a:lnTo>
                <a:lnTo>
                  <a:pt x="99" y="1424"/>
                </a:lnTo>
                <a:lnTo>
                  <a:pt x="99" y="1418"/>
                </a:lnTo>
                <a:lnTo>
                  <a:pt x="89" y="1424"/>
                </a:lnTo>
                <a:lnTo>
                  <a:pt x="89" y="1429"/>
                </a:lnTo>
                <a:lnTo>
                  <a:pt x="83" y="1429"/>
                </a:lnTo>
                <a:lnTo>
                  <a:pt x="89" y="1429"/>
                </a:lnTo>
                <a:lnTo>
                  <a:pt x="94" y="1429"/>
                </a:lnTo>
                <a:lnTo>
                  <a:pt x="2276" y="2364"/>
                </a:lnTo>
                <a:lnTo>
                  <a:pt x="125" y="1418"/>
                </a:lnTo>
                <a:lnTo>
                  <a:pt x="114" y="1429"/>
                </a:lnTo>
                <a:lnTo>
                  <a:pt x="114" y="1424"/>
                </a:lnTo>
                <a:lnTo>
                  <a:pt x="114" y="1429"/>
                </a:lnTo>
                <a:lnTo>
                  <a:pt x="99" y="1429"/>
                </a:lnTo>
                <a:lnTo>
                  <a:pt x="99" y="1434"/>
                </a:lnTo>
                <a:lnTo>
                  <a:pt x="94" y="1434"/>
                </a:lnTo>
                <a:lnTo>
                  <a:pt x="99" y="1434"/>
                </a:lnTo>
                <a:lnTo>
                  <a:pt x="94" y="1439"/>
                </a:lnTo>
                <a:lnTo>
                  <a:pt x="99" y="1439"/>
                </a:lnTo>
                <a:lnTo>
                  <a:pt x="109" y="1434"/>
                </a:lnTo>
                <a:lnTo>
                  <a:pt x="114" y="1429"/>
                </a:lnTo>
                <a:lnTo>
                  <a:pt x="125" y="1424"/>
                </a:lnTo>
                <a:lnTo>
                  <a:pt x="125" y="1418"/>
                </a:lnTo>
                <a:lnTo>
                  <a:pt x="2276" y="2364"/>
                </a:lnTo>
                <a:lnTo>
                  <a:pt x="166" y="1341"/>
                </a:lnTo>
                <a:lnTo>
                  <a:pt x="166" y="1335"/>
                </a:lnTo>
                <a:lnTo>
                  <a:pt x="161" y="1335"/>
                </a:lnTo>
                <a:lnTo>
                  <a:pt x="156" y="1335"/>
                </a:lnTo>
                <a:lnTo>
                  <a:pt x="156" y="1341"/>
                </a:lnTo>
                <a:lnTo>
                  <a:pt x="151" y="1341"/>
                </a:lnTo>
                <a:lnTo>
                  <a:pt x="156" y="1346"/>
                </a:lnTo>
                <a:lnTo>
                  <a:pt x="161" y="1346"/>
                </a:lnTo>
                <a:lnTo>
                  <a:pt x="166" y="1341"/>
                </a:lnTo>
                <a:lnTo>
                  <a:pt x="2276" y="2364"/>
                </a:lnTo>
                <a:lnTo>
                  <a:pt x="114" y="1387"/>
                </a:lnTo>
                <a:lnTo>
                  <a:pt x="120" y="1387"/>
                </a:lnTo>
                <a:lnTo>
                  <a:pt x="125" y="1387"/>
                </a:lnTo>
                <a:lnTo>
                  <a:pt x="130" y="1382"/>
                </a:lnTo>
                <a:lnTo>
                  <a:pt x="135" y="1377"/>
                </a:lnTo>
                <a:lnTo>
                  <a:pt x="125" y="1377"/>
                </a:lnTo>
                <a:lnTo>
                  <a:pt x="120" y="1382"/>
                </a:lnTo>
                <a:lnTo>
                  <a:pt x="114" y="1382"/>
                </a:lnTo>
                <a:lnTo>
                  <a:pt x="114" y="1387"/>
                </a:lnTo>
                <a:lnTo>
                  <a:pt x="2276" y="2364"/>
                </a:lnTo>
                <a:lnTo>
                  <a:pt x="3076" y="2359"/>
                </a:lnTo>
                <a:lnTo>
                  <a:pt x="3081" y="2338"/>
                </a:lnTo>
                <a:lnTo>
                  <a:pt x="3081" y="2328"/>
                </a:lnTo>
                <a:lnTo>
                  <a:pt x="3071" y="2317"/>
                </a:lnTo>
                <a:lnTo>
                  <a:pt x="3065" y="2317"/>
                </a:lnTo>
                <a:lnTo>
                  <a:pt x="3065" y="2343"/>
                </a:lnTo>
                <a:lnTo>
                  <a:pt x="3071" y="2359"/>
                </a:lnTo>
                <a:lnTo>
                  <a:pt x="3076" y="2359"/>
                </a:lnTo>
                <a:lnTo>
                  <a:pt x="2276" y="2364"/>
                </a:lnTo>
                <a:lnTo>
                  <a:pt x="3200" y="1990"/>
                </a:lnTo>
                <a:lnTo>
                  <a:pt x="3195" y="2000"/>
                </a:lnTo>
                <a:lnTo>
                  <a:pt x="3195" y="2011"/>
                </a:lnTo>
                <a:lnTo>
                  <a:pt x="3211" y="1985"/>
                </a:lnTo>
                <a:lnTo>
                  <a:pt x="3200" y="1990"/>
                </a:lnTo>
                <a:lnTo>
                  <a:pt x="2276" y="2364"/>
                </a:lnTo>
                <a:lnTo>
                  <a:pt x="3221" y="2016"/>
                </a:lnTo>
                <a:lnTo>
                  <a:pt x="3200" y="2021"/>
                </a:lnTo>
                <a:lnTo>
                  <a:pt x="3206" y="2031"/>
                </a:lnTo>
                <a:lnTo>
                  <a:pt x="3221" y="2016"/>
                </a:lnTo>
                <a:lnTo>
                  <a:pt x="2276" y="2364"/>
                </a:lnTo>
                <a:lnTo>
                  <a:pt x="3206" y="1912"/>
                </a:lnTo>
                <a:lnTo>
                  <a:pt x="3185" y="1912"/>
                </a:lnTo>
                <a:lnTo>
                  <a:pt x="3175" y="1902"/>
                </a:lnTo>
                <a:lnTo>
                  <a:pt x="3169" y="1896"/>
                </a:lnTo>
                <a:lnTo>
                  <a:pt x="3169" y="1907"/>
                </a:lnTo>
                <a:lnTo>
                  <a:pt x="3175" y="1917"/>
                </a:lnTo>
                <a:lnTo>
                  <a:pt x="3180" y="1933"/>
                </a:lnTo>
                <a:lnTo>
                  <a:pt x="3185" y="1948"/>
                </a:lnTo>
                <a:lnTo>
                  <a:pt x="3180" y="1969"/>
                </a:lnTo>
                <a:lnTo>
                  <a:pt x="3180" y="1979"/>
                </a:lnTo>
                <a:lnTo>
                  <a:pt x="3190" y="1969"/>
                </a:lnTo>
                <a:lnTo>
                  <a:pt x="3195" y="1964"/>
                </a:lnTo>
                <a:lnTo>
                  <a:pt x="3206" y="1964"/>
                </a:lnTo>
                <a:lnTo>
                  <a:pt x="3211" y="1969"/>
                </a:lnTo>
                <a:lnTo>
                  <a:pt x="3216" y="1964"/>
                </a:lnTo>
                <a:lnTo>
                  <a:pt x="3226" y="1954"/>
                </a:lnTo>
                <a:lnTo>
                  <a:pt x="3237" y="1938"/>
                </a:lnTo>
                <a:lnTo>
                  <a:pt x="3232" y="1933"/>
                </a:lnTo>
                <a:lnTo>
                  <a:pt x="3226" y="1938"/>
                </a:lnTo>
                <a:lnTo>
                  <a:pt x="3211" y="1948"/>
                </a:lnTo>
                <a:lnTo>
                  <a:pt x="3211" y="1943"/>
                </a:lnTo>
                <a:lnTo>
                  <a:pt x="3211" y="1938"/>
                </a:lnTo>
                <a:lnTo>
                  <a:pt x="3221" y="1907"/>
                </a:lnTo>
                <a:lnTo>
                  <a:pt x="3206" y="1912"/>
                </a:lnTo>
                <a:lnTo>
                  <a:pt x="2276" y="2364"/>
                </a:lnTo>
                <a:lnTo>
                  <a:pt x="322" y="2322"/>
                </a:lnTo>
                <a:lnTo>
                  <a:pt x="327" y="2317"/>
                </a:lnTo>
                <a:lnTo>
                  <a:pt x="327" y="2302"/>
                </a:lnTo>
                <a:lnTo>
                  <a:pt x="327" y="2291"/>
                </a:lnTo>
                <a:lnTo>
                  <a:pt x="322" y="2307"/>
                </a:lnTo>
                <a:lnTo>
                  <a:pt x="322" y="2322"/>
                </a:lnTo>
                <a:lnTo>
                  <a:pt x="2276" y="2364"/>
                </a:lnTo>
                <a:lnTo>
                  <a:pt x="3029" y="1979"/>
                </a:lnTo>
                <a:lnTo>
                  <a:pt x="3029" y="1969"/>
                </a:lnTo>
                <a:lnTo>
                  <a:pt x="3034" y="1959"/>
                </a:lnTo>
                <a:lnTo>
                  <a:pt x="3034" y="1954"/>
                </a:lnTo>
                <a:lnTo>
                  <a:pt x="3034" y="1948"/>
                </a:lnTo>
                <a:lnTo>
                  <a:pt x="3024" y="1954"/>
                </a:lnTo>
                <a:lnTo>
                  <a:pt x="3019" y="1959"/>
                </a:lnTo>
                <a:lnTo>
                  <a:pt x="3019" y="1964"/>
                </a:lnTo>
                <a:lnTo>
                  <a:pt x="3024" y="1964"/>
                </a:lnTo>
                <a:lnTo>
                  <a:pt x="3024" y="1969"/>
                </a:lnTo>
                <a:lnTo>
                  <a:pt x="3024" y="1979"/>
                </a:lnTo>
                <a:lnTo>
                  <a:pt x="3019" y="1985"/>
                </a:lnTo>
                <a:lnTo>
                  <a:pt x="3029" y="1979"/>
                </a:lnTo>
                <a:lnTo>
                  <a:pt x="2276" y="2364"/>
                </a:lnTo>
                <a:lnTo>
                  <a:pt x="63" y="1398"/>
                </a:lnTo>
                <a:lnTo>
                  <a:pt x="63" y="1392"/>
                </a:lnTo>
                <a:lnTo>
                  <a:pt x="57" y="1392"/>
                </a:lnTo>
                <a:lnTo>
                  <a:pt x="63" y="1398"/>
                </a:lnTo>
                <a:lnTo>
                  <a:pt x="57" y="1398"/>
                </a:lnTo>
                <a:lnTo>
                  <a:pt x="63" y="1398"/>
                </a:lnTo>
                <a:lnTo>
                  <a:pt x="2276" y="2364"/>
                </a:lnTo>
                <a:lnTo>
                  <a:pt x="3388" y="1195"/>
                </a:lnTo>
                <a:lnTo>
                  <a:pt x="3393" y="1153"/>
                </a:lnTo>
                <a:lnTo>
                  <a:pt x="3382" y="1190"/>
                </a:lnTo>
                <a:lnTo>
                  <a:pt x="3377" y="1211"/>
                </a:lnTo>
                <a:lnTo>
                  <a:pt x="3377" y="1221"/>
                </a:lnTo>
                <a:lnTo>
                  <a:pt x="3382" y="1216"/>
                </a:lnTo>
                <a:lnTo>
                  <a:pt x="3388" y="1195"/>
                </a:lnTo>
                <a:lnTo>
                  <a:pt x="2276" y="2364"/>
                </a:lnTo>
                <a:lnTo>
                  <a:pt x="3465" y="1128"/>
                </a:lnTo>
                <a:lnTo>
                  <a:pt x="3471" y="1107"/>
                </a:lnTo>
                <a:lnTo>
                  <a:pt x="3476" y="1102"/>
                </a:lnTo>
                <a:lnTo>
                  <a:pt x="3481" y="1102"/>
                </a:lnTo>
                <a:lnTo>
                  <a:pt x="3481" y="1086"/>
                </a:lnTo>
                <a:lnTo>
                  <a:pt x="3481" y="1076"/>
                </a:lnTo>
                <a:lnTo>
                  <a:pt x="3476" y="1076"/>
                </a:lnTo>
                <a:lnTo>
                  <a:pt x="3476" y="1086"/>
                </a:lnTo>
                <a:lnTo>
                  <a:pt x="3471" y="1076"/>
                </a:lnTo>
                <a:lnTo>
                  <a:pt x="3471" y="1060"/>
                </a:lnTo>
                <a:lnTo>
                  <a:pt x="3465" y="1091"/>
                </a:lnTo>
                <a:lnTo>
                  <a:pt x="3460" y="1122"/>
                </a:lnTo>
                <a:lnTo>
                  <a:pt x="3465" y="1128"/>
                </a:lnTo>
                <a:lnTo>
                  <a:pt x="2276" y="2364"/>
                </a:lnTo>
                <a:lnTo>
                  <a:pt x="3263" y="1699"/>
                </a:lnTo>
                <a:lnTo>
                  <a:pt x="3263" y="1694"/>
                </a:lnTo>
                <a:lnTo>
                  <a:pt x="3252" y="1694"/>
                </a:lnTo>
                <a:lnTo>
                  <a:pt x="3237" y="1704"/>
                </a:lnTo>
                <a:lnTo>
                  <a:pt x="3232" y="1720"/>
                </a:lnTo>
                <a:lnTo>
                  <a:pt x="3242" y="1715"/>
                </a:lnTo>
                <a:lnTo>
                  <a:pt x="3263" y="1699"/>
                </a:lnTo>
                <a:lnTo>
                  <a:pt x="2276" y="2364"/>
                </a:lnTo>
                <a:lnTo>
                  <a:pt x="3237" y="2047"/>
                </a:lnTo>
                <a:lnTo>
                  <a:pt x="3247" y="2047"/>
                </a:lnTo>
                <a:lnTo>
                  <a:pt x="3237" y="2037"/>
                </a:lnTo>
                <a:lnTo>
                  <a:pt x="3226" y="2031"/>
                </a:lnTo>
                <a:lnTo>
                  <a:pt x="3226" y="2026"/>
                </a:lnTo>
                <a:lnTo>
                  <a:pt x="3221" y="2031"/>
                </a:lnTo>
                <a:lnTo>
                  <a:pt x="3216" y="2042"/>
                </a:lnTo>
                <a:lnTo>
                  <a:pt x="3226" y="2057"/>
                </a:lnTo>
                <a:lnTo>
                  <a:pt x="3237" y="2047"/>
                </a:lnTo>
                <a:lnTo>
                  <a:pt x="2276" y="2364"/>
                </a:lnTo>
                <a:lnTo>
                  <a:pt x="3159" y="1772"/>
                </a:lnTo>
                <a:lnTo>
                  <a:pt x="3159" y="1798"/>
                </a:lnTo>
                <a:lnTo>
                  <a:pt x="3164" y="1808"/>
                </a:lnTo>
                <a:lnTo>
                  <a:pt x="3169" y="1808"/>
                </a:lnTo>
                <a:lnTo>
                  <a:pt x="3175" y="1803"/>
                </a:lnTo>
                <a:lnTo>
                  <a:pt x="3190" y="1792"/>
                </a:lnTo>
                <a:lnTo>
                  <a:pt x="3200" y="1772"/>
                </a:lnTo>
                <a:lnTo>
                  <a:pt x="3211" y="1751"/>
                </a:lnTo>
                <a:lnTo>
                  <a:pt x="3200" y="1751"/>
                </a:lnTo>
                <a:lnTo>
                  <a:pt x="3190" y="1751"/>
                </a:lnTo>
                <a:lnTo>
                  <a:pt x="3175" y="1756"/>
                </a:lnTo>
                <a:lnTo>
                  <a:pt x="3159" y="1772"/>
                </a:lnTo>
                <a:lnTo>
                  <a:pt x="2276" y="2364"/>
                </a:lnTo>
                <a:lnTo>
                  <a:pt x="3517" y="1200"/>
                </a:lnTo>
                <a:lnTo>
                  <a:pt x="3507" y="1211"/>
                </a:lnTo>
                <a:lnTo>
                  <a:pt x="3507" y="1221"/>
                </a:lnTo>
                <a:lnTo>
                  <a:pt x="3512" y="1221"/>
                </a:lnTo>
                <a:lnTo>
                  <a:pt x="3523" y="1211"/>
                </a:lnTo>
                <a:lnTo>
                  <a:pt x="3523" y="1200"/>
                </a:lnTo>
                <a:lnTo>
                  <a:pt x="3517" y="1200"/>
                </a:lnTo>
                <a:lnTo>
                  <a:pt x="2276" y="2364"/>
                </a:lnTo>
                <a:lnTo>
                  <a:pt x="5" y="1460"/>
                </a:lnTo>
                <a:lnTo>
                  <a:pt x="5" y="1455"/>
                </a:lnTo>
                <a:lnTo>
                  <a:pt x="5" y="1450"/>
                </a:lnTo>
                <a:lnTo>
                  <a:pt x="11" y="1450"/>
                </a:lnTo>
                <a:lnTo>
                  <a:pt x="5" y="1450"/>
                </a:lnTo>
                <a:lnTo>
                  <a:pt x="0" y="1450"/>
                </a:lnTo>
                <a:lnTo>
                  <a:pt x="0" y="1460"/>
                </a:lnTo>
                <a:lnTo>
                  <a:pt x="5" y="1460"/>
                </a:lnTo>
                <a:lnTo>
                  <a:pt x="2276" y="2364"/>
                </a:lnTo>
                <a:lnTo>
                  <a:pt x="333" y="2946"/>
                </a:lnTo>
                <a:lnTo>
                  <a:pt x="327" y="2941"/>
                </a:lnTo>
                <a:lnTo>
                  <a:pt x="327" y="2961"/>
                </a:lnTo>
                <a:lnTo>
                  <a:pt x="333" y="2946"/>
                </a:lnTo>
                <a:lnTo>
                  <a:pt x="2276" y="2364"/>
                </a:lnTo>
                <a:lnTo>
                  <a:pt x="68" y="1392"/>
                </a:lnTo>
                <a:lnTo>
                  <a:pt x="63" y="1403"/>
                </a:lnTo>
                <a:lnTo>
                  <a:pt x="68" y="1403"/>
                </a:lnTo>
                <a:lnTo>
                  <a:pt x="78" y="1398"/>
                </a:lnTo>
                <a:lnTo>
                  <a:pt x="73" y="1398"/>
                </a:lnTo>
                <a:lnTo>
                  <a:pt x="73" y="1392"/>
                </a:lnTo>
                <a:lnTo>
                  <a:pt x="68" y="1392"/>
                </a:lnTo>
                <a:lnTo>
                  <a:pt x="2276" y="2364"/>
                </a:lnTo>
                <a:lnTo>
                  <a:pt x="322" y="2743"/>
                </a:lnTo>
                <a:lnTo>
                  <a:pt x="327" y="2743"/>
                </a:lnTo>
                <a:lnTo>
                  <a:pt x="327" y="2738"/>
                </a:lnTo>
                <a:lnTo>
                  <a:pt x="327" y="2728"/>
                </a:lnTo>
                <a:lnTo>
                  <a:pt x="322" y="2743"/>
                </a:lnTo>
                <a:lnTo>
                  <a:pt x="2276" y="2364"/>
                </a:lnTo>
                <a:lnTo>
                  <a:pt x="333" y="2889"/>
                </a:lnTo>
                <a:lnTo>
                  <a:pt x="338" y="2863"/>
                </a:lnTo>
                <a:lnTo>
                  <a:pt x="333" y="2868"/>
                </a:lnTo>
                <a:lnTo>
                  <a:pt x="333" y="2889"/>
                </a:lnTo>
                <a:lnTo>
                  <a:pt x="2276" y="2364"/>
                </a:lnTo>
                <a:lnTo>
                  <a:pt x="338" y="2670"/>
                </a:lnTo>
                <a:lnTo>
                  <a:pt x="343" y="2650"/>
                </a:lnTo>
                <a:lnTo>
                  <a:pt x="338" y="2660"/>
                </a:lnTo>
                <a:lnTo>
                  <a:pt x="338" y="2665"/>
                </a:lnTo>
                <a:lnTo>
                  <a:pt x="338" y="2670"/>
                </a:lnTo>
                <a:lnTo>
                  <a:pt x="2276" y="2364"/>
                </a:lnTo>
                <a:lnTo>
                  <a:pt x="2852" y="2629"/>
                </a:lnTo>
                <a:lnTo>
                  <a:pt x="2852" y="2608"/>
                </a:lnTo>
                <a:lnTo>
                  <a:pt x="2847" y="2587"/>
                </a:lnTo>
                <a:lnTo>
                  <a:pt x="2842" y="2582"/>
                </a:lnTo>
                <a:lnTo>
                  <a:pt x="2842" y="2593"/>
                </a:lnTo>
                <a:lnTo>
                  <a:pt x="2847" y="2618"/>
                </a:lnTo>
                <a:lnTo>
                  <a:pt x="2847" y="2629"/>
                </a:lnTo>
                <a:lnTo>
                  <a:pt x="2852" y="2629"/>
                </a:lnTo>
                <a:lnTo>
                  <a:pt x="2276" y="2364"/>
                </a:lnTo>
                <a:lnTo>
                  <a:pt x="852" y="779"/>
                </a:lnTo>
                <a:lnTo>
                  <a:pt x="847" y="785"/>
                </a:lnTo>
                <a:lnTo>
                  <a:pt x="852" y="785"/>
                </a:lnTo>
                <a:lnTo>
                  <a:pt x="857" y="779"/>
                </a:lnTo>
                <a:lnTo>
                  <a:pt x="852" y="779"/>
                </a:lnTo>
                <a:lnTo>
                  <a:pt x="2276" y="2364"/>
                </a:lnTo>
                <a:lnTo>
                  <a:pt x="863" y="650"/>
                </a:lnTo>
                <a:lnTo>
                  <a:pt x="852" y="650"/>
                </a:lnTo>
                <a:lnTo>
                  <a:pt x="852" y="660"/>
                </a:lnTo>
                <a:lnTo>
                  <a:pt x="852" y="655"/>
                </a:lnTo>
                <a:lnTo>
                  <a:pt x="852" y="660"/>
                </a:lnTo>
                <a:lnTo>
                  <a:pt x="857" y="655"/>
                </a:lnTo>
                <a:lnTo>
                  <a:pt x="863" y="650"/>
                </a:lnTo>
                <a:lnTo>
                  <a:pt x="2276" y="2364"/>
                </a:lnTo>
                <a:lnTo>
                  <a:pt x="847" y="520"/>
                </a:lnTo>
                <a:lnTo>
                  <a:pt x="852" y="520"/>
                </a:lnTo>
                <a:lnTo>
                  <a:pt x="857" y="515"/>
                </a:lnTo>
                <a:lnTo>
                  <a:pt x="847" y="520"/>
                </a:lnTo>
                <a:lnTo>
                  <a:pt x="847" y="525"/>
                </a:lnTo>
                <a:lnTo>
                  <a:pt x="847" y="520"/>
                </a:lnTo>
                <a:lnTo>
                  <a:pt x="2276" y="2364"/>
                </a:lnTo>
                <a:lnTo>
                  <a:pt x="847" y="774"/>
                </a:lnTo>
                <a:lnTo>
                  <a:pt x="847" y="774"/>
                </a:lnTo>
                <a:lnTo>
                  <a:pt x="842" y="774"/>
                </a:lnTo>
                <a:lnTo>
                  <a:pt x="842" y="774"/>
                </a:lnTo>
                <a:lnTo>
                  <a:pt x="847" y="774"/>
                </a:lnTo>
                <a:lnTo>
                  <a:pt x="2276" y="2364"/>
                </a:lnTo>
                <a:lnTo>
                  <a:pt x="894" y="551"/>
                </a:lnTo>
                <a:lnTo>
                  <a:pt x="899" y="551"/>
                </a:lnTo>
                <a:lnTo>
                  <a:pt x="899" y="546"/>
                </a:lnTo>
                <a:lnTo>
                  <a:pt x="894" y="551"/>
                </a:lnTo>
                <a:lnTo>
                  <a:pt x="2276" y="2364"/>
                </a:lnTo>
                <a:lnTo>
                  <a:pt x="904" y="629"/>
                </a:lnTo>
                <a:lnTo>
                  <a:pt x="899" y="634"/>
                </a:lnTo>
                <a:lnTo>
                  <a:pt x="899" y="639"/>
                </a:lnTo>
                <a:lnTo>
                  <a:pt x="904" y="634"/>
                </a:lnTo>
                <a:lnTo>
                  <a:pt x="904" y="629"/>
                </a:lnTo>
                <a:lnTo>
                  <a:pt x="2276" y="2364"/>
                </a:lnTo>
                <a:lnTo>
                  <a:pt x="868" y="889"/>
                </a:lnTo>
                <a:lnTo>
                  <a:pt x="873" y="883"/>
                </a:lnTo>
                <a:lnTo>
                  <a:pt x="878" y="878"/>
                </a:lnTo>
                <a:lnTo>
                  <a:pt x="868" y="878"/>
                </a:lnTo>
                <a:lnTo>
                  <a:pt x="868" y="883"/>
                </a:lnTo>
                <a:lnTo>
                  <a:pt x="863" y="883"/>
                </a:lnTo>
                <a:lnTo>
                  <a:pt x="857" y="889"/>
                </a:lnTo>
                <a:lnTo>
                  <a:pt x="863" y="889"/>
                </a:lnTo>
                <a:lnTo>
                  <a:pt x="868" y="889"/>
                </a:lnTo>
                <a:lnTo>
                  <a:pt x="2276" y="2364"/>
                </a:lnTo>
                <a:lnTo>
                  <a:pt x="894" y="546"/>
                </a:lnTo>
                <a:lnTo>
                  <a:pt x="899" y="540"/>
                </a:lnTo>
                <a:lnTo>
                  <a:pt x="894" y="540"/>
                </a:lnTo>
                <a:lnTo>
                  <a:pt x="894" y="546"/>
                </a:lnTo>
                <a:lnTo>
                  <a:pt x="2276" y="2364"/>
                </a:lnTo>
                <a:lnTo>
                  <a:pt x="889" y="676"/>
                </a:lnTo>
                <a:lnTo>
                  <a:pt x="904" y="665"/>
                </a:lnTo>
                <a:lnTo>
                  <a:pt x="883" y="676"/>
                </a:lnTo>
                <a:lnTo>
                  <a:pt x="889" y="676"/>
                </a:lnTo>
                <a:lnTo>
                  <a:pt x="2276" y="2364"/>
                </a:lnTo>
                <a:lnTo>
                  <a:pt x="883" y="738"/>
                </a:lnTo>
                <a:lnTo>
                  <a:pt x="889" y="738"/>
                </a:lnTo>
                <a:lnTo>
                  <a:pt x="889" y="733"/>
                </a:lnTo>
                <a:lnTo>
                  <a:pt x="883" y="733"/>
                </a:lnTo>
                <a:lnTo>
                  <a:pt x="883" y="738"/>
                </a:lnTo>
                <a:lnTo>
                  <a:pt x="2276" y="2364"/>
                </a:lnTo>
                <a:lnTo>
                  <a:pt x="889" y="577"/>
                </a:lnTo>
                <a:lnTo>
                  <a:pt x="883" y="577"/>
                </a:lnTo>
                <a:lnTo>
                  <a:pt x="878" y="582"/>
                </a:lnTo>
                <a:lnTo>
                  <a:pt x="889" y="577"/>
                </a:lnTo>
                <a:lnTo>
                  <a:pt x="2276" y="2364"/>
                </a:lnTo>
                <a:lnTo>
                  <a:pt x="894" y="727"/>
                </a:lnTo>
                <a:lnTo>
                  <a:pt x="899" y="722"/>
                </a:lnTo>
                <a:lnTo>
                  <a:pt x="889" y="727"/>
                </a:lnTo>
                <a:lnTo>
                  <a:pt x="894" y="727"/>
                </a:lnTo>
                <a:lnTo>
                  <a:pt x="2276" y="2364"/>
                </a:lnTo>
                <a:lnTo>
                  <a:pt x="883" y="707"/>
                </a:lnTo>
                <a:lnTo>
                  <a:pt x="883" y="712"/>
                </a:lnTo>
                <a:lnTo>
                  <a:pt x="889" y="712"/>
                </a:lnTo>
                <a:lnTo>
                  <a:pt x="894" y="712"/>
                </a:lnTo>
                <a:lnTo>
                  <a:pt x="899" y="707"/>
                </a:lnTo>
                <a:lnTo>
                  <a:pt x="899" y="702"/>
                </a:lnTo>
                <a:lnTo>
                  <a:pt x="894" y="702"/>
                </a:lnTo>
                <a:lnTo>
                  <a:pt x="889" y="702"/>
                </a:lnTo>
                <a:lnTo>
                  <a:pt x="889" y="707"/>
                </a:lnTo>
                <a:lnTo>
                  <a:pt x="883" y="707"/>
                </a:lnTo>
                <a:lnTo>
                  <a:pt x="2276" y="2364"/>
                </a:lnTo>
                <a:lnTo>
                  <a:pt x="1164" y="281"/>
                </a:lnTo>
                <a:lnTo>
                  <a:pt x="1164" y="286"/>
                </a:lnTo>
                <a:lnTo>
                  <a:pt x="1169" y="286"/>
                </a:lnTo>
                <a:lnTo>
                  <a:pt x="1174" y="286"/>
                </a:lnTo>
                <a:lnTo>
                  <a:pt x="1180" y="281"/>
                </a:lnTo>
                <a:lnTo>
                  <a:pt x="1185" y="281"/>
                </a:lnTo>
                <a:lnTo>
                  <a:pt x="1185" y="276"/>
                </a:lnTo>
                <a:lnTo>
                  <a:pt x="1190" y="270"/>
                </a:lnTo>
                <a:lnTo>
                  <a:pt x="1185" y="265"/>
                </a:lnTo>
                <a:lnTo>
                  <a:pt x="1174" y="270"/>
                </a:lnTo>
                <a:lnTo>
                  <a:pt x="1169" y="276"/>
                </a:lnTo>
                <a:lnTo>
                  <a:pt x="1164" y="276"/>
                </a:lnTo>
                <a:lnTo>
                  <a:pt x="1169" y="276"/>
                </a:lnTo>
                <a:lnTo>
                  <a:pt x="1164" y="281"/>
                </a:lnTo>
                <a:lnTo>
                  <a:pt x="2276" y="2364"/>
                </a:lnTo>
                <a:lnTo>
                  <a:pt x="1154" y="426"/>
                </a:lnTo>
                <a:lnTo>
                  <a:pt x="1159" y="426"/>
                </a:lnTo>
                <a:lnTo>
                  <a:pt x="1159" y="421"/>
                </a:lnTo>
                <a:lnTo>
                  <a:pt x="1164" y="421"/>
                </a:lnTo>
                <a:lnTo>
                  <a:pt x="1164" y="416"/>
                </a:lnTo>
                <a:lnTo>
                  <a:pt x="1159" y="416"/>
                </a:lnTo>
                <a:lnTo>
                  <a:pt x="1154" y="426"/>
                </a:lnTo>
                <a:lnTo>
                  <a:pt x="2276" y="2364"/>
                </a:lnTo>
                <a:lnTo>
                  <a:pt x="1128" y="364"/>
                </a:lnTo>
                <a:lnTo>
                  <a:pt x="1138" y="359"/>
                </a:lnTo>
                <a:lnTo>
                  <a:pt x="1148" y="348"/>
                </a:lnTo>
                <a:lnTo>
                  <a:pt x="1143" y="353"/>
                </a:lnTo>
                <a:lnTo>
                  <a:pt x="1143" y="348"/>
                </a:lnTo>
                <a:lnTo>
                  <a:pt x="1133" y="348"/>
                </a:lnTo>
                <a:lnTo>
                  <a:pt x="1128" y="364"/>
                </a:lnTo>
                <a:lnTo>
                  <a:pt x="2276" y="2364"/>
                </a:lnTo>
                <a:lnTo>
                  <a:pt x="1117" y="681"/>
                </a:lnTo>
                <a:lnTo>
                  <a:pt x="1117" y="686"/>
                </a:lnTo>
                <a:lnTo>
                  <a:pt x="1122" y="686"/>
                </a:lnTo>
                <a:lnTo>
                  <a:pt x="1128" y="686"/>
                </a:lnTo>
                <a:lnTo>
                  <a:pt x="1138" y="676"/>
                </a:lnTo>
                <a:lnTo>
                  <a:pt x="1138" y="670"/>
                </a:lnTo>
                <a:lnTo>
                  <a:pt x="1133" y="670"/>
                </a:lnTo>
                <a:lnTo>
                  <a:pt x="1117" y="676"/>
                </a:lnTo>
                <a:lnTo>
                  <a:pt x="1117" y="681"/>
                </a:lnTo>
                <a:lnTo>
                  <a:pt x="2276" y="2364"/>
                </a:lnTo>
                <a:lnTo>
                  <a:pt x="1096" y="743"/>
                </a:lnTo>
                <a:lnTo>
                  <a:pt x="1091" y="753"/>
                </a:lnTo>
                <a:lnTo>
                  <a:pt x="1091" y="748"/>
                </a:lnTo>
                <a:lnTo>
                  <a:pt x="1091" y="753"/>
                </a:lnTo>
                <a:lnTo>
                  <a:pt x="1091" y="759"/>
                </a:lnTo>
                <a:lnTo>
                  <a:pt x="1096" y="759"/>
                </a:lnTo>
                <a:lnTo>
                  <a:pt x="1091" y="759"/>
                </a:lnTo>
                <a:lnTo>
                  <a:pt x="1096" y="759"/>
                </a:lnTo>
                <a:lnTo>
                  <a:pt x="1096" y="753"/>
                </a:lnTo>
                <a:lnTo>
                  <a:pt x="1102" y="759"/>
                </a:lnTo>
                <a:lnTo>
                  <a:pt x="1107" y="759"/>
                </a:lnTo>
                <a:lnTo>
                  <a:pt x="1112" y="753"/>
                </a:lnTo>
                <a:lnTo>
                  <a:pt x="1117" y="753"/>
                </a:lnTo>
                <a:lnTo>
                  <a:pt x="1112" y="748"/>
                </a:lnTo>
                <a:lnTo>
                  <a:pt x="1107" y="748"/>
                </a:lnTo>
                <a:lnTo>
                  <a:pt x="1112" y="743"/>
                </a:lnTo>
                <a:lnTo>
                  <a:pt x="1107" y="743"/>
                </a:lnTo>
                <a:lnTo>
                  <a:pt x="1096" y="743"/>
                </a:lnTo>
                <a:lnTo>
                  <a:pt x="2276" y="2364"/>
                </a:lnTo>
                <a:lnTo>
                  <a:pt x="1133" y="774"/>
                </a:lnTo>
                <a:lnTo>
                  <a:pt x="1128" y="774"/>
                </a:lnTo>
                <a:lnTo>
                  <a:pt x="1133" y="774"/>
                </a:lnTo>
                <a:lnTo>
                  <a:pt x="1133" y="774"/>
                </a:lnTo>
                <a:lnTo>
                  <a:pt x="2276" y="2364"/>
                </a:lnTo>
                <a:lnTo>
                  <a:pt x="1154" y="530"/>
                </a:lnTo>
                <a:lnTo>
                  <a:pt x="1148" y="530"/>
                </a:lnTo>
                <a:lnTo>
                  <a:pt x="1148" y="535"/>
                </a:lnTo>
                <a:lnTo>
                  <a:pt x="1154" y="535"/>
                </a:lnTo>
                <a:lnTo>
                  <a:pt x="1159" y="530"/>
                </a:lnTo>
                <a:lnTo>
                  <a:pt x="1164" y="530"/>
                </a:lnTo>
                <a:lnTo>
                  <a:pt x="1164" y="525"/>
                </a:lnTo>
                <a:lnTo>
                  <a:pt x="1164" y="520"/>
                </a:lnTo>
                <a:lnTo>
                  <a:pt x="1159" y="525"/>
                </a:lnTo>
                <a:lnTo>
                  <a:pt x="1148" y="530"/>
                </a:lnTo>
                <a:lnTo>
                  <a:pt x="1154" y="530"/>
                </a:lnTo>
                <a:lnTo>
                  <a:pt x="2276" y="2364"/>
                </a:lnTo>
                <a:lnTo>
                  <a:pt x="1143" y="447"/>
                </a:lnTo>
                <a:lnTo>
                  <a:pt x="1148" y="442"/>
                </a:lnTo>
                <a:lnTo>
                  <a:pt x="1148" y="447"/>
                </a:lnTo>
                <a:lnTo>
                  <a:pt x="1154" y="442"/>
                </a:lnTo>
                <a:lnTo>
                  <a:pt x="1148" y="442"/>
                </a:lnTo>
                <a:lnTo>
                  <a:pt x="1143" y="447"/>
                </a:lnTo>
                <a:lnTo>
                  <a:pt x="2276" y="2364"/>
                </a:lnTo>
                <a:lnTo>
                  <a:pt x="982" y="598"/>
                </a:lnTo>
                <a:lnTo>
                  <a:pt x="977" y="603"/>
                </a:lnTo>
                <a:lnTo>
                  <a:pt x="982" y="603"/>
                </a:lnTo>
                <a:lnTo>
                  <a:pt x="977" y="603"/>
                </a:lnTo>
                <a:lnTo>
                  <a:pt x="982" y="603"/>
                </a:lnTo>
                <a:lnTo>
                  <a:pt x="982" y="598"/>
                </a:lnTo>
                <a:lnTo>
                  <a:pt x="2276" y="2364"/>
                </a:lnTo>
                <a:lnTo>
                  <a:pt x="982" y="447"/>
                </a:lnTo>
                <a:lnTo>
                  <a:pt x="987" y="447"/>
                </a:lnTo>
                <a:lnTo>
                  <a:pt x="987" y="452"/>
                </a:lnTo>
                <a:lnTo>
                  <a:pt x="992" y="447"/>
                </a:lnTo>
                <a:lnTo>
                  <a:pt x="1008" y="437"/>
                </a:lnTo>
                <a:lnTo>
                  <a:pt x="1008" y="431"/>
                </a:lnTo>
                <a:lnTo>
                  <a:pt x="1013" y="426"/>
                </a:lnTo>
                <a:lnTo>
                  <a:pt x="1029" y="421"/>
                </a:lnTo>
                <a:lnTo>
                  <a:pt x="1024" y="416"/>
                </a:lnTo>
                <a:lnTo>
                  <a:pt x="1013" y="426"/>
                </a:lnTo>
                <a:lnTo>
                  <a:pt x="1003" y="431"/>
                </a:lnTo>
                <a:lnTo>
                  <a:pt x="992" y="437"/>
                </a:lnTo>
                <a:lnTo>
                  <a:pt x="987" y="437"/>
                </a:lnTo>
                <a:lnTo>
                  <a:pt x="987" y="442"/>
                </a:lnTo>
                <a:lnTo>
                  <a:pt x="982" y="447"/>
                </a:lnTo>
                <a:lnTo>
                  <a:pt x="2276" y="2364"/>
                </a:lnTo>
                <a:lnTo>
                  <a:pt x="1102" y="374"/>
                </a:lnTo>
                <a:lnTo>
                  <a:pt x="1107" y="374"/>
                </a:lnTo>
                <a:lnTo>
                  <a:pt x="1102" y="369"/>
                </a:lnTo>
                <a:lnTo>
                  <a:pt x="1096" y="374"/>
                </a:lnTo>
                <a:lnTo>
                  <a:pt x="1102" y="374"/>
                </a:lnTo>
                <a:lnTo>
                  <a:pt x="1096" y="374"/>
                </a:lnTo>
                <a:lnTo>
                  <a:pt x="1096" y="379"/>
                </a:lnTo>
                <a:lnTo>
                  <a:pt x="1102" y="374"/>
                </a:lnTo>
                <a:lnTo>
                  <a:pt x="2276" y="2364"/>
                </a:lnTo>
                <a:lnTo>
                  <a:pt x="1039" y="281"/>
                </a:lnTo>
                <a:lnTo>
                  <a:pt x="1039" y="286"/>
                </a:lnTo>
                <a:lnTo>
                  <a:pt x="1044" y="286"/>
                </a:lnTo>
                <a:lnTo>
                  <a:pt x="1055" y="281"/>
                </a:lnTo>
                <a:lnTo>
                  <a:pt x="1060" y="276"/>
                </a:lnTo>
                <a:lnTo>
                  <a:pt x="1060" y="270"/>
                </a:lnTo>
                <a:lnTo>
                  <a:pt x="1055" y="265"/>
                </a:lnTo>
                <a:lnTo>
                  <a:pt x="1044" y="270"/>
                </a:lnTo>
                <a:lnTo>
                  <a:pt x="1039" y="276"/>
                </a:lnTo>
                <a:lnTo>
                  <a:pt x="1039" y="281"/>
                </a:lnTo>
                <a:lnTo>
                  <a:pt x="2276" y="2364"/>
                </a:lnTo>
                <a:lnTo>
                  <a:pt x="1013" y="369"/>
                </a:lnTo>
                <a:lnTo>
                  <a:pt x="1024" y="369"/>
                </a:lnTo>
                <a:lnTo>
                  <a:pt x="1029" y="369"/>
                </a:lnTo>
                <a:lnTo>
                  <a:pt x="1029" y="364"/>
                </a:lnTo>
                <a:lnTo>
                  <a:pt x="1034" y="364"/>
                </a:lnTo>
                <a:lnTo>
                  <a:pt x="1039" y="353"/>
                </a:lnTo>
                <a:lnTo>
                  <a:pt x="1034" y="353"/>
                </a:lnTo>
                <a:lnTo>
                  <a:pt x="1029" y="353"/>
                </a:lnTo>
                <a:lnTo>
                  <a:pt x="1024" y="359"/>
                </a:lnTo>
                <a:lnTo>
                  <a:pt x="1013" y="364"/>
                </a:lnTo>
                <a:lnTo>
                  <a:pt x="1013" y="369"/>
                </a:lnTo>
                <a:lnTo>
                  <a:pt x="2276" y="2364"/>
                </a:lnTo>
                <a:lnTo>
                  <a:pt x="998" y="426"/>
                </a:lnTo>
                <a:lnTo>
                  <a:pt x="992" y="426"/>
                </a:lnTo>
                <a:lnTo>
                  <a:pt x="1003" y="421"/>
                </a:lnTo>
                <a:lnTo>
                  <a:pt x="998" y="421"/>
                </a:lnTo>
                <a:lnTo>
                  <a:pt x="998" y="426"/>
                </a:lnTo>
                <a:lnTo>
                  <a:pt x="2276" y="2364"/>
                </a:lnTo>
                <a:lnTo>
                  <a:pt x="1133" y="748"/>
                </a:lnTo>
                <a:lnTo>
                  <a:pt x="1133" y="753"/>
                </a:lnTo>
                <a:lnTo>
                  <a:pt x="1138" y="753"/>
                </a:lnTo>
                <a:lnTo>
                  <a:pt x="1143" y="748"/>
                </a:lnTo>
                <a:lnTo>
                  <a:pt x="1148" y="748"/>
                </a:lnTo>
                <a:lnTo>
                  <a:pt x="1148" y="743"/>
                </a:lnTo>
                <a:lnTo>
                  <a:pt x="1154" y="743"/>
                </a:lnTo>
                <a:lnTo>
                  <a:pt x="1159" y="738"/>
                </a:lnTo>
                <a:lnTo>
                  <a:pt x="1159" y="733"/>
                </a:lnTo>
                <a:lnTo>
                  <a:pt x="1143" y="738"/>
                </a:lnTo>
                <a:lnTo>
                  <a:pt x="1138" y="743"/>
                </a:lnTo>
                <a:lnTo>
                  <a:pt x="1133" y="748"/>
                </a:lnTo>
                <a:lnTo>
                  <a:pt x="2276" y="2364"/>
                </a:lnTo>
                <a:lnTo>
                  <a:pt x="967" y="977"/>
                </a:lnTo>
                <a:lnTo>
                  <a:pt x="956" y="982"/>
                </a:lnTo>
                <a:lnTo>
                  <a:pt x="951" y="987"/>
                </a:lnTo>
                <a:lnTo>
                  <a:pt x="956" y="987"/>
                </a:lnTo>
                <a:lnTo>
                  <a:pt x="961" y="987"/>
                </a:lnTo>
                <a:lnTo>
                  <a:pt x="967" y="982"/>
                </a:lnTo>
                <a:lnTo>
                  <a:pt x="967" y="977"/>
                </a:lnTo>
                <a:lnTo>
                  <a:pt x="2276" y="2364"/>
                </a:lnTo>
                <a:lnTo>
                  <a:pt x="930" y="925"/>
                </a:lnTo>
                <a:lnTo>
                  <a:pt x="935" y="925"/>
                </a:lnTo>
                <a:lnTo>
                  <a:pt x="935" y="920"/>
                </a:lnTo>
                <a:lnTo>
                  <a:pt x="935" y="925"/>
                </a:lnTo>
                <a:lnTo>
                  <a:pt x="946" y="925"/>
                </a:lnTo>
                <a:lnTo>
                  <a:pt x="951" y="920"/>
                </a:lnTo>
                <a:lnTo>
                  <a:pt x="951" y="915"/>
                </a:lnTo>
                <a:lnTo>
                  <a:pt x="961" y="904"/>
                </a:lnTo>
                <a:lnTo>
                  <a:pt x="956" y="904"/>
                </a:lnTo>
                <a:lnTo>
                  <a:pt x="946" y="915"/>
                </a:lnTo>
                <a:lnTo>
                  <a:pt x="930" y="925"/>
                </a:lnTo>
                <a:lnTo>
                  <a:pt x="2276" y="2364"/>
                </a:lnTo>
                <a:lnTo>
                  <a:pt x="967" y="831"/>
                </a:lnTo>
                <a:lnTo>
                  <a:pt x="967" y="837"/>
                </a:lnTo>
                <a:lnTo>
                  <a:pt x="972" y="837"/>
                </a:lnTo>
                <a:lnTo>
                  <a:pt x="977" y="831"/>
                </a:lnTo>
                <a:lnTo>
                  <a:pt x="982" y="826"/>
                </a:lnTo>
                <a:lnTo>
                  <a:pt x="977" y="821"/>
                </a:lnTo>
                <a:lnTo>
                  <a:pt x="972" y="826"/>
                </a:lnTo>
                <a:lnTo>
                  <a:pt x="967" y="831"/>
                </a:lnTo>
                <a:lnTo>
                  <a:pt x="2276" y="2364"/>
                </a:lnTo>
                <a:lnTo>
                  <a:pt x="946" y="1034"/>
                </a:lnTo>
                <a:lnTo>
                  <a:pt x="935" y="1034"/>
                </a:lnTo>
                <a:lnTo>
                  <a:pt x="925" y="1034"/>
                </a:lnTo>
                <a:lnTo>
                  <a:pt x="920" y="1039"/>
                </a:lnTo>
                <a:lnTo>
                  <a:pt x="915" y="1039"/>
                </a:lnTo>
                <a:lnTo>
                  <a:pt x="915" y="1044"/>
                </a:lnTo>
                <a:lnTo>
                  <a:pt x="904" y="1050"/>
                </a:lnTo>
                <a:lnTo>
                  <a:pt x="909" y="1050"/>
                </a:lnTo>
                <a:lnTo>
                  <a:pt x="899" y="1055"/>
                </a:lnTo>
                <a:lnTo>
                  <a:pt x="894" y="1065"/>
                </a:lnTo>
                <a:lnTo>
                  <a:pt x="899" y="1065"/>
                </a:lnTo>
                <a:lnTo>
                  <a:pt x="894" y="1065"/>
                </a:lnTo>
                <a:lnTo>
                  <a:pt x="899" y="1065"/>
                </a:lnTo>
                <a:lnTo>
                  <a:pt x="894" y="1070"/>
                </a:lnTo>
                <a:lnTo>
                  <a:pt x="899" y="1070"/>
                </a:lnTo>
                <a:lnTo>
                  <a:pt x="904" y="1070"/>
                </a:lnTo>
                <a:lnTo>
                  <a:pt x="909" y="1070"/>
                </a:lnTo>
                <a:lnTo>
                  <a:pt x="904" y="1076"/>
                </a:lnTo>
                <a:lnTo>
                  <a:pt x="915" y="1065"/>
                </a:lnTo>
                <a:lnTo>
                  <a:pt x="915" y="1070"/>
                </a:lnTo>
                <a:lnTo>
                  <a:pt x="920" y="1065"/>
                </a:lnTo>
                <a:lnTo>
                  <a:pt x="930" y="1055"/>
                </a:lnTo>
                <a:lnTo>
                  <a:pt x="935" y="1050"/>
                </a:lnTo>
                <a:lnTo>
                  <a:pt x="946" y="1044"/>
                </a:lnTo>
                <a:lnTo>
                  <a:pt x="946" y="1039"/>
                </a:lnTo>
                <a:lnTo>
                  <a:pt x="946" y="1034"/>
                </a:lnTo>
                <a:lnTo>
                  <a:pt x="2276" y="2364"/>
                </a:lnTo>
                <a:lnTo>
                  <a:pt x="899" y="748"/>
                </a:lnTo>
                <a:lnTo>
                  <a:pt x="894" y="753"/>
                </a:lnTo>
                <a:lnTo>
                  <a:pt x="894" y="748"/>
                </a:lnTo>
                <a:lnTo>
                  <a:pt x="899" y="743"/>
                </a:lnTo>
                <a:lnTo>
                  <a:pt x="894" y="743"/>
                </a:lnTo>
                <a:lnTo>
                  <a:pt x="889" y="743"/>
                </a:lnTo>
                <a:lnTo>
                  <a:pt x="883" y="748"/>
                </a:lnTo>
                <a:lnTo>
                  <a:pt x="878" y="753"/>
                </a:lnTo>
                <a:lnTo>
                  <a:pt x="878" y="759"/>
                </a:lnTo>
                <a:lnTo>
                  <a:pt x="883" y="759"/>
                </a:lnTo>
                <a:lnTo>
                  <a:pt x="889" y="759"/>
                </a:lnTo>
                <a:lnTo>
                  <a:pt x="889" y="753"/>
                </a:lnTo>
                <a:lnTo>
                  <a:pt x="889" y="759"/>
                </a:lnTo>
                <a:lnTo>
                  <a:pt x="889" y="753"/>
                </a:lnTo>
                <a:lnTo>
                  <a:pt x="894" y="753"/>
                </a:lnTo>
                <a:lnTo>
                  <a:pt x="899" y="748"/>
                </a:lnTo>
                <a:lnTo>
                  <a:pt x="2276" y="2364"/>
                </a:lnTo>
                <a:lnTo>
                  <a:pt x="868" y="1003"/>
                </a:lnTo>
                <a:lnTo>
                  <a:pt x="873" y="998"/>
                </a:lnTo>
                <a:lnTo>
                  <a:pt x="878" y="998"/>
                </a:lnTo>
                <a:lnTo>
                  <a:pt x="878" y="992"/>
                </a:lnTo>
                <a:lnTo>
                  <a:pt x="878" y="987"/>
                </a:lnTo>
                <a:lnTo>
                  <a:pt x="873" y="987"/>
                </a:lnTo>
                <a:lnTo>
                  <a:pt x="868" y="987"/>
                </a:lnTo>
                <a:lnTo>
                  <a:pt x="863" y="992"/>
                </a:lnTo>
                <a:lnTo>
                  <a:pt x="857" y="998"/>
                </a:lnTo>
                <a:lnTo>
                  <a:pt x="857" y="1003"/>
                </a:lnTo>
                <a:lnTo>
                  <a:pt x="863" y="1003"/>
                </a:lnTo>
                <a:lnTo>
                  <a:pt x="868" y="1003"/>
                </a:lnTo>
                <a:lnTo>
                  <a:pt x="2276" y="2364"/>
                </a:lnTo>
                <a:lnTo>
                  <a:pt x="878" y="1039"/>
                </a:lnTo>
                <a:lnTo>
                  <a:pt x="878" y="1034"/>
                </a:lnTo>
                <a:lnTo>
                  <a:pt x="873" y="1034"/>
                </a:lnTo>
                <a:lnTo>
                  <a:pt x="873" y="1039"/>
                </a:lnTo>
                <a:lnTo>
                  <a:pt x="878" y="1039"/>
                </a:lnTo>
                <a:lnTo>
                  <a:pt x="2276" y="2364"/>
                </a:lnTo>
                <a:lnTo>
                  <a:pt x="889" y="821"/>
                </a:lnTo>
                <a:lnTo>
                  <a:pt x="878" y="826"/>
                </a:lnTo>
                <a:lnTo>
                  <a:pt x="878" y="831"/>
                </a:lnTo>
                <a:lnTo>
                  <a:pt x="878" y="837"/>
                </a:lnTo>
                <a:lnTo>
                  <a:pt x="883" y="837"/>
                </a:lnTo>
                <a:lnTo>
                  <a:pt x="889" y="831"/>
                </a:lnTo>
                <a:lnTo>
                  <a:pt x="889" y="826"/>
                </a:lnTo>
                <a:lnTo>
                  <a:pt x="889" y="821"/>
                </a:lnTo>
                <a:lnTo>
                  <a:pt x="2276" y="2364"/>
                </a:lnTo>
                <a:lnTo>
                  <a:pt x="837" y="946"/>
                </a:lnTo>
                <a:lnTo>
                  <a:pt x="842" y="946"/>
                </a:lnTo>
                <a:lnTo>
                  <a:pt x="847" y="946"/>
                </a:lnTo>
                <a:lnTo>
                  <a:pt x="857" y="940"/>
                </a:lnTo>
                <a:lnTo>
                  <a:pt x="863" y="925"/>
                </a:lnTo>
                <a:lnTo>
                  <a:pt x="868" y="920"/>
                </a:lnTo>
                <a:lnTo>
                  <a:pt x="857" y="925"/>
                </a:lnTo>
                <a:lnTo>
                  <a:pt x="863" y="925"/>
                </a:lnTo>
                <a:lnTo>
                  <a:pt x="857" y="925"/>
                </a:lnTo>
                <a:lnTo>
                  <a:pt x="847" y="935"/>
                </a:lnTo>
                <a:lnTo>
                  <a:pt x="842" y="940"/>
                </a:lnTo>
                <a:lnTo>
                  <a:pt x="837" y="946"/>
                </a:lnTo>
                <a:lnTo>
                  <a:pt x="2276" y="2364"/>
                </a:lnTo>
                <a:lnTo>
                  <a:pt x="1076" y="873"/>
                </a:lnTo>
                <a:lnTo>
                  <a:pt x="1081" y="868"/>
                </a:lnTo>
                <a:lnTo>
                  <a:pt x="1086" y="868"/>
                </a:lnTo>
                <a:lnTo>
                  <a:pt x="1086" y="863"/>
                </a:lnTo>
                <a:lnTo>
                  <a:pt x="1076" y="863"/>
                </a:lnTo>
                <a:lnTo>
                  <a:pt x="1081" y="857"/>
                </a:lnTo>
                <a:lnTo>
                  <a:pt x="1076" y="852"/>
                </a:lnTo>
                <a:lnTo>
                  <a:pt x="1076" y="847"/>
                </a:lnTo>
                <a:lnTo>
                  <a:pt x="1065" y="852"/>
                </a:lnTo>
                <a:lnTo>
                  <a:pt x="1060" y="857"/>
                </a:lnTo>
                <a:lnTo>
                  <a:pt x="1050" y="863"/>
                </a:lnTo>
                <a:lnTo>
                  <a:pt x="1055" y="863"/>
                </a:lnTo>
                <a:lnTo>
                  <a:pt x="1050" y="868"/>
                </a:lnTo>
                <a:lnTo>
                  <a:pt x="1055" y="868"/>
                </a:lnTo>
                <a:lnTo>
                  <a:pt x="1050" y="868"/>
                </a:lnTo>
                <a:lnTo>
                  <a:pt x="1055" y="873"/>
                </a:lnTo>
                <a:lnTo>
                  <a:pt x="1050" y="873"/>
                </a:lnTo>
                <a:lnTo>
                  <a:pt x="1055" y="873"/>
                </a:lnTo>
                <a:lnTo>
                  <a:pt x="1060" y="873"/>
                </a:lnTo>
                <a:lnTo>
                  <a:pt x="1055" y="873"/>
                </a:lnTo>
                <a:lnTo>
                  <a:pt x="1060" y="873"/>
                </a:lnTo>
                <a:lnTo>
                  <a:pt x="1065" y="873"/>
                </a:lnTo>
                <a:lnTo>
                  <a:pt x="1065" y="878"/>
                </a:lnTo>
                <a:lnTo>
                  <a:pt x="1070" y="873"/>
                </a:lnTo>
                <a:lnTo>
                  <a:pt x="1076" y="878"/>
                </a:lnTo>
                <a:lnTo>
                  <a:pt x="1076" y="873"/>
                </a:lnTo>
                <a:lnTo>
                  <a:pt x="2276" y="2364"/>
                </a:lnTo>
                <a:lnTo>
                  <a:pt x="1024" y="1008"/>
                </a:lnTo>
                <a:lnTo>
                  <a:pt x="1029" y="1008"/>
                </a:lnTo>
                <a:lnTo>
                  <a:pt x="1029" y="1003"/>
                </a:lnTo>
                <a:lnTo>
                  <a:pt x="1024" y="1008"/>
                </a:lnTo>
                <a:lnTo>
                  <a:pt x="2276" y="2364"/>
                </a:lnTo>
                <a:lnTo>
                  <a:pt x="1122" y="987"/>
                </a:lnTo>
                <a:lnTo>
                  <a:pt x="1117" y="982"/>
                </a:lnTo>
                <a:lnTo>
                  <a:pt x="1107" y="982"/>
                </a:lnTo>
                <a:lnTo>
                  <a:pt x="1096" y="987"/>
                </a:lnTo>
                <a:lnTo>
                  <a:pt x="1102" y="987"/>
                </a:lnTo>
                <a:lnTo>
                  <a:pt x="1096" y="992"/>
                </a:lnTo>
                <a:lnTo>
                  <a:pt x="1091" y="998"/>
                </a:lnTo>
                <a:lnTo>
                  <a:pt x="1096" y="998"/>
                </a:lnTo>
                <a:lnTo>
                  <a:pt x="1091" y="1003"/>
                </a:lnTo>
                <a:lnTo>
                  <a:pt x="1096" y="998"/>
                </a:lnTo>
                <a:lnTo>
                  <a:pt x="1096" y="1003"/>
                </a:lnTo>
                <a:lnTo>
                  <a:pt x="1096" y="998"/>
                </a:lnTo>
                <a:lnTo>
                  <a:pt x="1102" y="1003"/>
                </a:lnTo>
                <a:lnTo>
                  <a:pt x="1107" y="998"/>
                </a:lnTo>
                <a:lnTo>
                  <a:pt x="1107" y="1003"/>
                </a:lnTo>
                <a:lnTo>
                  <a:pt x="1107" y="998"/>
                </a:lnTo>
                <a:lnTo>
                  <a:pt x="1112" y="998"/>
                </a:lnTo>
                <a:lnTo>
                  <a:pt x="1117" y="987"/>
                </a:lnTo>
                <a:lnTo>
                  <a:pt x="1122" y="987"/>
                </a:lnTo>
                <a:lnTo>
                  <a:pt x="2276" y="2364"/>
                </a:lnTo>
                <a:lnTo>
                  <a:pt x="992" y="1008"/>
                </a:lnTo>
                <a:lnTo>
                  <a:pt x="998" y="1008"/>
                </a:lnTo>
                <a:lnTo>
                  <a:pt x="998" y="1003"/>
                </a:lnTo>
                <a:lnTo>
                  <a:pt x="987" y="1008"/>
                </a:lnTo>
                <a:lnTo>
                  <a:pt x="987" y="1013"/>
                </a:lnTo>
                <a:lnTo>
                  <a:pt x="992" y="1008"/>
                </a:lnTo>
                <a:lnTo>
                  <a:pt x="987" y="1013"/>
                </a:lnTo>
                <a:lnTo>
                  <a:pt x="992" y="1008"/>
                </a:lnTo>
                <a:lnTo>
                  <a:pt x="2276" y="2364"/>
                </a:lnTo>
                <a:lnTo>
                  <a:pt x="987" y="987"/>
                </a:lnTo>
                <a:lnTo>
                  <a:pt x="992" y="982"/>
                </a:lnTo>
                <a:lnTo>
                  <a:pt x="992" y="977"/>
                </a:lnTo>
                <a:lnTo>
                  <a:pt x="987" y="977"/>
                </a:lnTo>
                <a:lnTo>
                  <a:pt x="982" y="982"/>
                </a:lnTo>
                <a:lnTo>
                  <a:pt x="982" y="987"/>
                </a:lnTo>
                <a:lnTo>
                  <a:pt x="987" y="987"/>
                </a:lnTo>
                <a:lnTo>
                  <a:pt x="2276" y="2364"/>
                </a:lnTo>
                <a:lnTo>
                  <a:pt x="998" y="883"/>
                </a:lnTo>
                <a:lnTo>
                  <a:pt x="987" y="883"/>
                </a:lnTo>
                <a:lnTo>
                  <a:pt x="972" y="894"/>
                </a:lnTo>
                <a:lnTo>
                  <a:pt x="972" y="899"/>
                </a:lnTo>
                <a:lnTo>
                  <a:pt x="977" y="904"/>
                </a:lnTo>
                <a:lnTo>
                  <a:pt x="972" y="915"/>
                </a:lnTo>
                <a:lnTo>
                  <a:pt x="977" y="904"/>
                </a:lnTo>
                <a:lnTo>
                  <a:pt x="977" y="909"/>
                </a:lnTo>
                <a:lnTo>
                  <a:pt x="982" y="909"/>
                </a:lnTo>
                <a:lnTo>
                  <a:pt x="982" y="915"/>
                </a:lnTo>
                <a:lnTo>
                  <a:pt x="982" y="909"/>
                </a:lnTo>
                <a:lnTo>
                  <a:pt x="987" y="909"/>
                </a:lnTo>
                <a:lnTo>
                  <a:pt x="992" y="899"/>
                </a:lnTo>
                <a:lnTo>
                  <a:pt x="998" y="899"/>
                </a:lnTo>
                <a:lnTo>
                  <a:pt x="1003" y="894"/>
                </a:lnTo>
                <a:lnTo>
                  <a:pt x="1003" y="889"/>
                </a:lnTo>
                <a:lnTo>
                  <a:pt x="998" y="883"/>
                </a:lnTo>
                <a:lnTo>
                  <a:pt x="2276" y="2364"/>
                </a:lnTo>
                <a:lnTo>
                  <a:pt x="1018" y="863"/>
                </a:lnTo>
                <a:lnTo>
                  <a:pt x="1018" y="857"/>
                </a:lnTo>
                <a:lnTo>
                  <a:pt x="1013" y="857"/>
                </a:lnTo>
                <a:lnTo>
                  <a:pt x="1008" y="857"/>
                </a:lnTo>
                <a:lnTo>
                  <a:pt x="1003" y="863"/>
                </a:lnTo>
                <a:lnTo>
                  <a:pt x="998" y="863"/>
                </a:lnTo>
                <a:lnTo>
                  <a:pt x="992" y="868"/>
                </a:lnTo>
                <a:lnTo>
                  <a:pt x="998" y="873"/>
                </a:lnTo>
                <a:lnTo>
                  <a:pt x="987" y="878"/>
                </a:lnTo>
                <a:lnTo>
                  <a:pt x="992" y="878"/>
                </a:lnTo>
                <a:lnTo>
                  <a:pt x="992" y="873"/>
                </a:lnTo>
                <a:lnTo>
                  <a:pt x="992" y="878"/>
                </a:lnTo>
                <a:lnTo>
                  <a:pt x="998" y="878"/>
                </a:lnTo>
                <a:lnTo>
                  <a:pt x="1003" y="878"/>
                </a:lnTo>
                <a:lnTo>
                  <a:pt x="1008" y="878"/>
                </a:lnTo>
                <a:lnTo>
                  <a:pt x="1013" y="868"/>
                </a:lnTo>
                <a:lnTo>
                  <a:pt x="1018" y="868"/>
                </a:lnTo>
                <a:lnTo>
                  <a:pt x="1018" y="863"/>
                </a:lnTo>
                <a:lnTo>
                  <a:pt x="2276" y="2364"/>
                </a:lnTo>
                <a:lnTo>
                  <a:pt x="1018" y="1008"/>
                </a:lnTo>
                <a:lnTo>
                  <a:pt x="1018" y="1003"/>
                </a:lnTo>
                <a:lnTo>
                  <a:pt x="1008" y="1013"/>
                </a:lnTo>
                <a:lnTo>
                  <a:pt x="1013" y="1013"/>
                </a:lnTo>
                <a:lnTo>
                  <a:pt x="1008" y="1013"/>
                </a:lnTo>
                <a:lnTo>
                  <a:pt x="1018" y="1008"/>
                </a:lnTo>
                <a:lnTo>
                  <a:pt x="2276" y="2364"/>
                </a:lnTo>
                <a:lnTo>
                  <a:pt x="925" y="847"/>
                </a:lnTo>
                <a:lnTo>
                  <a:pt x="920" y="847"/>
                </a:lnTo>
                <a:lnTo>
                  <a:pt x="920" y="852"/>
                </a:lnTo>
                <a:lnTo>
                  <a:pt x="915" y="852"/>
                </a:lnTo>
                <a:lnTo>
                  <a:pt x="925" y="847"/>
                </a:lnTo>
                <a:lnTo>
                  <a:pt x="2276" y="2364"/>
                </a:lnTo>
                <a:lnTo>
                  <a:pt x="946" y="624"/>
                </a:lnTo>
                <a:lnTo>
                  <a:pt x="951" y="618"/>
                </a:lnTo>
                <a:lnTo>
                  <a:pt x="946" y="618"/>
                </a:lnTo>
                <a:lnTo>
                  <a:pt x="946" y="624"/>
                </a:lnTo>
                <a:lnTo>
                  <a:pt x="2276" y="2364"/>
                </a:lnTo>
                <a:lnTo>
                  <a:pt x="909" y="483"/>
                </a:lnTo>
                <a:lnTo>
                  <a:pt x="904" y="483"/>
                </a:lnTo>
                <a:lnTo>
                  <a:pt x="899" y="489"/>
                </a:lnTo>
                <a:lnTo>
                  <a:pt x="904" y="483"/>
                </a:lnTo>
                <a:lnTo>
                  <a:pt x="899" y="489"/>
                </a:lnTo>
                <a:lnTo>
                  <a:pt x="909" y="483"/>
                </a:lnTo>
                <a:lnTo>
                  <a:pt x="2276" y="2364"/>
                </a:lnTo>
                <a:lnTo>
                  <a:pt x="904" y="909"/>
                </a:lnTo>
                <a:lnTo>
                  <a:pt x="909" y="909"/>
                </a:lnTo>
                <a:lnTo>
                  <a:pt x="915" y="904"/>
                </a:lnTo>
                <a:lnTo>
                  <a:pt x="915" y="899"/>
                </a:lnTo>
                <a:lnTo>
                  <a:pt x="909" y="899"/>
                </a:lnTo>
                <a:lnTo>
                  <a:pt x="904" y="909"/>
                </a:lnTo>
                <a:lnTo>
                  <a:pt x="2276" y="2364"/>
                </a:lnTo>
                <a:lnTo>
                  <a:pt x="925" y="359"/>
                </a:lnTo>
                <a:lnTo>
                  <a:pt x="930" y="353"/>
                </a:lnTo>
                <a:lnTo>
                  <a:pt x="925" y="353"/>
                </a:lnTo>
                <a:lnTo>
                  <a:pt x="920" y="359"/>
                </a:lnTo>
                <a:lnTo>
                  <a:pt x="925" y="359"/>
                </a:lnTo>
                <a:lnTo>
                  <a:pt x="2276" y="2364"/>
                </a:lnTo>
                <a:lnTo>
                  <a:pt x="915" y="348"/>
                </a:lnTo>
                <a:lnTo>
                  <a:pt x="920" y="348"/>
                </a:lnTo>
                <a:lnTo>
                  <a:pt x="915" y="343"/>
                </a:lnTo>
                <a:lnTo>
                  <a:pt x="915" y="348"/>
                </a:lnTo>
                <a:lnTo>
                  <a:pt x="2276" y="2364"/>
                </a:lnTo>
                <a:lnTo>
                  <a:pt x="925" y="457"/>
                </a:lnTo>
                <a:lnTo>
                  <a:pt x="915" y="468"/>
                </a:lnTo>
                <a:lnTo>
                  <a:pt x="920" y="468"/>
                </a:lnTo>
                <a:lnTo>
                  <a:pt x="915" y="468"/>
                </a:lnTo>
                <a:lnTo>
                  <a:pt x="920" y="468"/>
                </a:lnTo>
                <a:lnTo>
                  <a:pt x="925" y="468"/>
                </a:lnTo>
                <a:lnTo>
                  <a:pt x="930" y="463"/>
                </a:lnTo>
                <a:lnTo>
                  <a:pt x="925" y="457"/>
                </a:lnTo>
                <a:lnTo>
                  <a:pt x="2276" y="2364"/>
                </a:lnTo>
                <a:lnTo>
                  <a:pt x="842" y="717"/>
                </a:lnTo>
                <a:lnTo>
                  <a:pt x="837" y="717"/>
                </a:lnTo>
                <a:lnTo>
                  <a:pt x="837" y="722"/>
                </a:lnTo>
                <a:lnTo>
                  <a:pt x="842" y="717"/>
                </a:lnTo>
                <a:lnTo>
                  <a:pt x="2276" y="2364"/>
                </a:lnTo>
                <a:lnTo>
                  <a:pt x="878" y="722"/>
                </a:lnTo>
                <a:lnTo>
                  <a:pt x="883" y="717"/>
                </a:lnTo>
                <a:lnTo>
                  <a:pt x="878" y="717"/>
                </a:lnTo>
                <a:lnTo>
                  <a:pt x="873" y="722"/>
                </a:lnTo>
                <a:lnTo>
                  <a:pt x="878" y="722"/>
                </a:lnTo>
                <a:lnTo>
                  <a:pt x="2276" y="2364"/>
                </a:lnTo>
                <a:lnTo>
                  <a:pt x="920" y="1024"/>
                </a:lnTo>
                <a:lnTo>
                  <a:pt x="920" y="1018"/>
                </a:lnTo>
                <a:lnTo>
                  <a:pt x="915" y="1024"/>
                </a:lnTo>
                <a:lnTo>
                  <a:pt x="920" y="1024"/>
                </a:lnTo>
                <a:lnTo>
                  <a:pt x="2276" y="2364"/>
                </a:lnTo>
                <a:lnTo>
                  <a:pt x="852" y="426"/>
                </a:lnTo>
                <a:lnTo>
                  <a:pt x="863" y="421"/>
                </a:lnTo>
                <a:lnTo>
                  <a:pt x="863" y="416"/>
                </a:lnTo>
                <a:lnTo>
                  <a:pt x="857" y="416"/>
                </a:lnTo>
                <a:lnTo>
                  <a:pt x="852" y="421"/>
                </a:lnTo>
                <a:lnTo>
                  <a:pt x="852" y="426"/>
                </a:lnTo>
                <a:lnTo>
                  <a:pt x="2276" y="2364"/>
                </a:lnTo>
                <a:lnTo>
                  <a:pt x="935" y="681"/>
                </a:lnTo>
                <a:lnTo>
                  <a:pt x="930" y="686"/>
                </a:lnTo>
                <a:lnTo>
                  <a:pt x="925" y="686"/>
                </a:lnTo>
                <a:lnTo>
                  <a:pt x="920" y="686"/>
                </a:lnTo>
                <a:lnTo>
                  <a:pt x="920" y="691"/>
                </a:lnTo>
                <a:lnTo>
                  <a:pt x="920" y="696"/>
                </a:lnTo>
                <a:lnTo>
                  <a:pt x="915" y="696"/>
                </a:lnTo>
                <a:lnTo>
                  <a:pt x="920" y="696"/>
                </a:lnTo>
                <a:lnTo>
                  <a:pt x="915" y="696"/>
                </a:lnTo>
                <a:lnTo>
                  <a:pt x="920" y="696"/>
                </a:lnTo>
                <a:lnTo>
                  <a:pt x="915" y="702"/>
                </a:lnTo>
                <a:lnTo>
                  <a:pt x="920" y="702"/>
                </a:lnTo>
                <a:lnTo>
                  <a:pt x="915" y="702"/>
                </a:lnTo>
                <a:lnTo>
                  <a:pt x="920" y="702"/>
                </a:lnTo>
                <a:lnTo>
                  <a:pt x="915" y="702"/>
                </a:lnTo>
                <a:lnTo>
                  <a:pt x="920" y="702"/>
                </a:lnTo>
                <a:lnTo>
                  <a:pt x="920" y="707"/>
                </a:lnTo>
                <a:lnTo>
                  <a:pt x="920" y="702"/>
                </a:lnTo>
                <a:lnTo>
                  <a:pt x="920" y="707"/>
                </a:lnTo>
                <a:lnTo>
                  <a:pt x="925" y="707"/>
                </a:lnTo>
                <a:lnTo>
                  <a:pt x="930" y="707"/>
                </a:lnTo>
                <a:lnTo>
                  <a:pt x="935" y="702"/>
                </a:lnTo>
                <a:lnTo>
                  <a:pt x="946" y="702"/>
                </a:lnTo>
                <a:lnTo>
                  <a:pt x="946" y="696"/>
                </a:lnTo>
                <a:lnTo>
                  <a:pt x="951" y="696"/>
                </a:lnTo>
                <a:lnTo>
                  <a:pt x="946" y="691"/>
                </a:lnTo>
                <a:lnTo>
                  <a:pt x="951" y="691"/>
                </a:lnTo>
                <a:lnTo>
                  <a:pt x="951" y="686"/>
                </a:lnTo>
                <a:lnTo>
                  <a:pt x="946" y="686"/>
                </a:lnTo>
                <a:lnTo>
                  <a:pt x="951" y="686"/>
                </a:lnTo>
                <a:lnTo>
                  <a:pt x="946" y="686"/>
                </a:lnTo>
                <a:lnTo>
                  <a:pt x="946" y="681"/>
                </a:lnTo>
                <a:lnTo>
                  <a:pt x="946" y="686"/>
                </a:lnTo>
                <a:lnTo>
                  <a:pt x="935" y="681"/>
                </a:lnTo>
                <a:lnTo>
                  <a:pt x="2276" y="2364"/>
                </a:lnTo>
                <a:lnTo>
                  <a:pt x="951" y="608"/>
                </a:lnTo>
                <a:lnTo>
                  <a:pt x="956" y="608"/>
                </a:lnTo>
                <a:lnTo>
                  <a:pt x="956" y="603"/>
                </a:lnTo>
                <a:lnTo>
                  <a:pt x="951" y="608"/>
                </a:lnTo>
                <a:lnTo>
                  <a:pt x="2276" y="2364"/>
                </a:lnTo>
                <a:lnTo>
                  <a:pt x="930" y="390"/>
                </a:lnTo>
                <a:lnTo>
                  <a:pt x="946" y="390"/>
                </a:lnTo>
                <a:lnTo>
                  <a:pt x="956" y="385"/>
                </a:lnTo>
                <a:lnTo>
                  <a:pt x="956" y="379"/>
                </a:lnTo>
                <a:lnTo>
                  <a:pt x="951" y="379"/>
                </a:lnTo>
                <a:lnTo>
                  <a:pt x="946" y="379"/>
                </a:lnTo>
                <a:lnTo>
                  <a:pt x="930" y="390"/>
                </a:lnTo>
                <a:lnTo>
                  <a:pt x="2276" y="2364"/>
                </a:lnTo>
                <a:lnTo>
                  <a:pt x="878" y="707"/>
                </a:lnTo>
                <a:lnTo>
                  <a:pt x="883" y="707"/>
                </a:lnTo>
                <a:lnTo>
                  <a:pt x="889" y="702"/>
                </a:lnTo>
                <a:lnTo>
                  <a:pt x="883" y="702"/>
                </a:lnTo>
                <a:lnTo>
                  <a:pt x="878" y="707"/>
                </a:lnTo>
                <a:lnTo>
                  <a:pt x="2276" y="2364"/>
                </a:lnTo>
                <a:lnTo>
                  <a:pt x="992" y="644"/>
                </a:lnTo>
                <a:lnTo>
                  <a:pt x="987" y="650"/>
                </a:lnTo>
                <a:lnTo>
                  <a:pt x="987" y="655"/>
                </a:lnTo>
                <a:lnTo>
                  <a:pt x="992" y="650"/>
                </a:lnTo>
                <a:lnTo>
                  <a:pt x="987" y="655"/>
                </a:lnTo>
                <a:lnTo>
                  <a:pt x="992" y="650"/>
                </a:lnTo>
                <a:lnTo>
                  <a:pt x="998" y="650"/>
                </a:lnTo>
                <a:lnTo>
                  <a:pt x="992" y="644"/>
                </a:lnTo>
                <a:lnTo>
                  <a:pt x="2276" y="2364"/>
                </a:lnTo>
                <a:lnTo>
                  <a:pt x="1268" y="587"/>
                </a:lnTo>
                <a:lnTo>
                  <a:pt x="1268" y="582"/>
                </a:lnTo>
                <a:lnTo>
                  <a:pt x="1263" y="582"/>
                </a:lnTo>
                <a:lnTo>
                  <a:pt x="1268" y="587"/>
                </a:lnTo>
                <a:lnTo>
                  <a:pt x="2276" y="2364"/>
                </a:lnTo>
                <a:lnTo>
                  <a:pt x="1335" y="208"/>
                </a:lnTo>
                <a:lnTo>
                  <a:pt x="1341" y="208"/>
                </a:lnTo>
                <a:lnTo>
                  <a:pt x="1346" y="208"/>
                </a:lnTo>
                <a:lnTo>
                  <a:pt x="1351" y="203"/>
                </a:lnTo>
                <a:lnTo>
                  <a:pt x="1351" y="198"/>
                </a:lnTo>
                <a:lnTo>
                  <a:pt x="1356" y="198"/>
                </a:lnTo>
                <a:lnTo>
                  <a:pt x="1356" y="192"/>
                </a:lnTo>
                <a:lnTo>
                  <a:pt x="1346" y="187"/>
                </a:lnTo>
                <a:lnTo>
                  <a:pt x="1341" y="192"/>
                </a:lnTo>
                <a:lnTo>
                  <a:pt x="1335" y="198"/>
                </a:lnTo>
                <a:lnTo>
                  <a:pt x="1335" y="203"/>
                </a:lnTo>
                <a:lnTo>
                  <a:pt x="1330" y="208"/>
                </a:lnTo>
                <a:lnTo>
                  <a:pt x="1335" y="208"/>
                </a:lnTo>
                <a:lnTo>
                  <a:pt x="2276" y="2364"/>
                </a:lnTo>
                <a:lnTo>
                  <a:pt x="1257" y="540"/>
                </a:lnTo>
                <a:lnTo>
                  <a:pt x="1263" y="535"/>
                </a:lnTo>
                <a:lnTo>
                  <a:pt x="1257" y="535"/>
                </a:lnTo>
                <a:lnTo>
                  <a:pt x="1257" y="540"/>
                </a:lnTo>
                <a:lnTo>
                  <a:pt x="2276" y="2364"/>
                </a:lnTo>
                <a:lnTo>
                  <a:pt x="1263" y="639"/>
                </a:lnTo>
                <a:lnTo>
                  <a:pt x="1263" y="644"/>
                </a:lnTo>
                <a:lnTo>
                  <a:pt x="1268" y="644"/>
                </a:lnTo>
                <a:lnTo>
                  <a:pt x="1273" y="644"/>
                </a:lnTo>
                <a:lnTo>
                  <a:pt x="1278" y="639"/>
                </a:lnTo>
                <a:lnTo>
                  <a:pt x="1283" y="634"/>
                </a:lnTo>
                <a:lnTo>
                  <a:pt x="1283" y="629"/>
                </a:lnTo>
                <a:lnTo>
                  <a:pt x="1273" y="624"/>
                </a:lnTo>
                <a:lnTo>
                  <a:pt x="1268" y="629"/>
                </a:lnTo>
                <a:lnTo>
                  <a:pt x="1263" y="634"/>
                </a:lnTo>
                <a:lnTo>
                  <a:pt x="1263" y="639"/>
                </a:lnTo>
                <a:lnTo>
                  <a:pt x="2276" y="2364"/>
                </a:lnTo>
                <a:lnTo>
                  <a:pt x="1273" y="489"/>
                </a:lnTo>
                <a:lnTo>
                  <a:pt x="1278" y="483"/>
                </a:lnTo>
                <a:lnTo>
                  <a:pt x="1273" y="483"/>
                </a:lnTo>
                <a:lnTo>
                  <a:pt x="1268" y="483"/>
                </a:lnTo>
                <a:lnTo>
                  <a:pt x="1268" y="489"/>
                </a:lnTo>
                <a:lnTo>
                  <a:pt x="1273" y="489"/>
                </a:lnTo>
                <a:lnTo>
                  <a:pt x="2276" y="2364"/>
                </a:lnTo>
                <a:lnTo>
                  <a:pt x="1356" y="156"/>
                </a:lnTo>
                <a:lnTo>
                  <a:pt x="1356" y="161"/>
                </a:lnTo>
                <a:lnTo>
                  <a:pt x="1361" y="161"/>
                </a:lnTo>
                <a:lnTo>
                  <a:pt x="1367" y="156"/>
                </a:lnTo>
                <a:lnTo>
                  <a:pt x="1367" y="161"/>
                </a:lnTo>
                <a:lnTo>
                  <a:pt x="1367" y="166"/>
                </a:lnTo>
                <a:lnTo>
                  <a:pt x="1372" y="161"/>
                </a:lnTo>
                <a:lnTo>
                  <a:pt x="1367" y="166"/>
                </a:lnTo>
                <a:lnTo>
                  <a:pt x="1372" y="166"/>
                </a:lnTo>
                <a:lnTo>
                  <a:pt x="1377" y="161"/>
                </a:lnTo>
                <a:lnTo>
                  <a:pt x="1387" y="156"/>
                </a:lnTo>
                <a:lnTo>
                  <a:pt x="1387" y="151"/>
                </a:lnTo>
                <a:lnTo>
                  <a:pt x="1387" y="146"/>
                </a:lnTo>
                <a:lnTo>
                  <a:pt x="1382" y="146"/>
                </a:lnTo>
                <a:lnTo>
                  <a:pt x="1382" y="140"/>
                </a:lnTo>
                <a:lnTo>
                  <a:pt x="1382" y="135"/>
                </a:lnTo>
                <a:lnTo>
                  <a:pt x="1377" y="135"/>
                </a:lnTo>
                <a:lnTo>
                  <a:pt x="1372" y="140"/>
                </a:lnTo>
                <a:lnTo>
                  <a:pt x="1367" y="140"/>
                </a:lnTo>
                <a:lnTo>
                  <a:pt x="1356" y="151"/>
                </a:lnTo>
                <a:lnTo>
                  <a:pt x="1356" y="156"/>
                </a:lnTo>
                <a:lnTo>
                  <a:pt x="1356" y="161"/>
                </a:lnTo>
                <a:lnTo>
                  <a:pt x="1356" y="156"/>
                </a:lnTo>
                <a:lnTo>
                  <a:pt x="2276" y="2364"/>
                </a:lnTo>
                <a:lnTo>
                  <a:pt x="1408" y="99"/>
                </a:lnTo>
                <a:lnTo>
                  <a:pt x="1413" y="104"/>
                </a:lnTo>
                <a:lnTo>
                  <a:pt x="1413" y="109"/>
                </a:lnTo>
                <a:lnTo>
                  <a:pt x="1413" y="104"/>
                </a:lnTo>
                <a:lnTo>
                  <a:pt x="1419" y="104"/>
                </a:lnTo>
                <a:lnTo>
                  <a:pt x="1424" y="104"/>
                </a:lnTo>
                <a:lnTo>
                  <a:pt x="1424" y="109"/>
                </a:lnTo>
                <a:lnTo>
                  <a:pt x="1424" y="104"/>
                </a:lnTo>
                <a:lnTo>
                  <a:pt x="1429" y="99"/>
                </a:lnTo>
                <a:lnTo>
                  <a:pt x="1434" y="94"/>
                </a:lnTo>
                <a:lnTo>
                  <a:pt x="1439" y="94"/>
                </a:lnTo>
                <a:lnTo>
                  <a:pt x="1434" y="89"/>
                </a:lnTo>
                <a:lnTo>
                  <a:pt x="1439" y="89"/>
                </a:lnTo>
                <a:lnTo>
                  <a:pt x="1439" y="83"/>
                </a:lnTo>
                <a:lnTo>
                  <a:pt x="1439" y="78"/>
                </a:lnTo>
                <a:lnTo>
                  <a:pt x="1429" y="83"/>
                </a:lnTo>
                <a:lnTo>
                  <a:pt x="1429" y="78"/>
                </a:lnTo>
                <a:lnTo>
                  <a:pt x="1419" y="83"/>
                </a:lnTo>
                <a:lnTo>
                  <a:pt x="1408" y="94"/>
                </a:lnTo>
                <a:lnTo>
                  <a:pt x="1408" y="99"/>
                </a:lnTo>
                <a:lnTo>
                  <a:pt x="2276" y="2364"/>
                </a:lnTo>
                <a:lnTo>
                  <a:pt x="1387" y="130"/>
                </a:lnTo>
                <a:lnTo>
                  <a:pt x="1393" y="125"/>
                </a:lnTo>
                <a:lnTo>
                  <a:pt x="1398" y="120"/>
                </a:lnTo>
                <a:lnTo>
                  <a:pt x="1393" y="120"/>
                </a:lnTo>
                <a:lnTo>
                  <a:pt x="1387" y="125"/>
                </a:lnTo>
                <a:lnTo>
                  <a:pt x="1387" y="130"/>
                </a:lnTo>
                <a:lnTo>
                  <a:pt x="2276" y="2364"/>
                </a:lnTo>
                <a:lnTo>
                  <a:pt x="1304" y="530"/>
                </a:lnTo>
                <a:lnTo>
                  <a:pt x="1309" y="530"/>
                </a:lnTo>
                <a:lnTo>
                  <a:pt x="1315" y="530"/>
                </a:lnTo>
                <a:lnTo>
                  <a:pt x="1320" y="530"/>
                </a:lnTo>
                <a:lnTo>
                  <a:pt x="1320" y="525"/>
                </a:lnTo>
                <a:lnTo>
                  <a:pt x="1320" y="520"/>
                </a:lnTo>
                <a:lnTo>
                  <a:pt x="1315" y="520"/>
                </a:lnTo>
                <a:lnTo>
                  <a:pt x="1304" y="525"/>
                </a:lnTo>
                <a:lnTo>
                  <a:pt x="1309" y="525"/>
                </a:lnTo>
                <a:lnTo>
                  <a:pt x="1304" y="525"/>
                </a:lnTo>
                <a:lnTo>
                  <a:pt x="1304" y="530"/>
                </a:lnTo>
                <a:lnTo>
                  <a:pt x="2276" y="2364"/>
                </a:lnTo>
                <a:lnTo>
                  <a:pt x="1273" y="187"/>
                </a:lnTo>
                <a:lnTo>
                  <a:pt x="1278" y="187"/>
                </a:lnTo>
                <a:lnTo>
                  <a:pt x="1278" y="192"/>
                </a:lnTo>
                <a:lnTo>
                  <a:pt x="1273" y="198"/>
                </a:lnTo>
                <a:lnTo>
                  <a:pt x="1278" y="192"/>
                </a:lnTo>
                <a:lnTo>
                  <a:pt x="1278" y="198"/>
                </a:lnTo>
                <a:lnTo>
                  <a:pt x="1283" y="192"/>
                </a:lnTo>
                <a:lnTo>
                  <a:pt x="1283" y="198"/>
                </a:lnTo>
                <a:lnTo>
                  <a:pt x="1289" y="198"/>
                </a:lnTo>
                <a:lnTo>
                  <a:pt x="1289" y="192"/>
                </a:lnTo>
                <a:lnTo>
                  <a:pt x="1299" y="187"/>
                </a:lnTo>
                <a:lnTo>
                  <a:pt x="1299" y="182"/>
                </a:lnTo>
                <a:lnTo>
                  <a:pt x="1304" y="182"/>
                </a:lnTo>
                <a:lnTo>
                  <a:pt x="1304" y="177"/>
                </a:lnTo>
                <a:lnTo>
                  <a:pt x="1299" y="172"/>
                </a:lnTo>
                <a:lnTo>
                  <a:pt x="1289" y="172"/>
                </a:lnTo>
                <a:lnTo>
                  <a:pt x="1278" y="182"/>
                </a:lnTo>
                <a:lnTo>
                  <a:pt x="1273" y="187"/>
                </a:lnTo>
                <a:lnTo>
                  <a:pt x="1278" y="187"/>
                </a:lnTo>
                <a:lnTo>
                  <a:pt x="1273" y="187"/>
                </a:lnTo>
                <a:lnTo>
                  <a:pt x="2276" y="2364"/>
                </a:lnTo>
                <a:lnTo>
                  <a:pt x="1315" y="478"/>
                </a:lnTo>
                <a:lnTo>
                  <a:pt x="1309" y="478"/>
                </a:lnTo>
                <a:lnTo>
                  <a:pt x="1304" y="483"/>
                </a:lnTo>
                <a:lnTo>
                  <a:pt x="1299" y="483"/>
                </a:lnTo>
                <a:lnTo>
                  <a:pt x="1299" y="489"/>
                </a:lnTo>
                <a:lnTo>
                  <a:pt x="1294" y="494"/>
                </a:lnTo>
                <a:lnTo>
                  <a:pt x="1299" y="494"/>
                </a:lnTo>
                <a:lnTo>
                  <a:pt x="1299" y="499"/>
                </a:lnTo>
                <a:lnTo>
                  <a:pt x="1304" y="494"/>
                </a:lnTo>
                <a:lnTo>
                  <a:pt x="1304" y="499"/>
                </a:lnTo>
                <a:lnTo>
                  <a:pt x="1304" y="494"/>
                </a:lnTo>
                <a:lnTo>
                  <a:pt x="1304" y="499"/>
                </a:lnTo>
                <a:lnTo>
                  <a:pt x="1309" y="499"/>
                </a:lnTo>
                <a:lnTo>
                  <a:pt x="1309" y="494"/>
                </a:lnTo>
                <a:lnTo>
                  <a:pt x="1315" y="494"/>
                </a:lnTo>
                <a:lnTo>
                  <a:pt x="1320" y="489"/>
                </a:lnTo>
                <a:lnTo>
                  <a:pt x="1325" y="483"/>
                </a:lnTo>
                <a:lnTo>
                  <a:pt x="1320" y="483"/>
                </a:lnTo>
                <a:lnTo>
                  <a:pt x="1325" y="483"/>
                </a:lnTo>
                <a:lnTo>
                  <a:pt x="1320" y="483"/>
                </a:lnTo>
                <a:lnTo>
                  <a:pt x="1320" y="478"/>
                </a:lnTo>
                <a:lnTo>
                  <a:pt x="1315" y="478"/>
                </a:lnTo>
                <a:lnTo>
                  <a:pt x="2276" y="2364"/>
                </a:lnTo>
                <a:lnTo>
                  <a:pt x="1294" y="322"/>
                </a:lnTo>
                <a:lnTo>
                  <a:pt x="1299" y="327"/>
                </a:lnTo>
                <a:lnTo>
                  <a:pt x="1304" y="322"/>
                </a:lnTo>
                <a:lnTo>
                  <a:pt x="1315" y="312"/>
                </a:lnTo>
                <a:lnTo>
                  <a:pt x="1315" y="302"/>
                </a:lnTo>
                <a:lnTo>
                  <a:pt x="1309" y="302"/>
                </a:lnTo>
                <a:lnTo>
                  <a:pt x="1299" y="312"/>
                </a:lnTo>
                <a:lnTo>
                  <a:pt x="1294" y="317"/>
                </a:lnTo>
                <a:lnTo>
                  <a:pt x="1294" y="322"/>
                </a:lnTo>
                <a:lnTo>
                  <a:pt x="2276" y="2364"/>
                </a:lnTo>
                <a:lnTo>
                  <a:pt x="1206" y="317"/>
                </a:lnTo>
                <a:lnTo>
                  <a:pt x="1206" y="322"/>
                </a:lnTo>
                <a:lnTo>
                  <a:pt x="1216" y="317"/>
                </a:lnTo>
                <a:lnTo>
                  <a:pt x="1221" y="317"/>
                </a:lnTo>
                <a:lnTo>
                  <a:pt x="1226" y="312"/>
                </a:lnTo>
                <a:lnTo>
                  <a:pt x="1231" y="302"/>
                </a:lnTo>
                <a:lnTo>
                  <a:pt x="1231" y="296"/>
                </a:lnTo>
                <a:lnTo>
                  <a:pt x="1216" y="302"/>
                </a:lnTo>
                <a:lnTo>
                  <a:pt x="1211" y="312"/>
                </a:lnTo>
                <a:lnTo>
                  <a:pt x="1206" y="317"/>
                </a:lnTo>
                <a:lnTo>
                  <a:pt x="2276" y="2364"/>
                </a:lnTo>
                <a:lnTo>
                  <a:pt x="1221" y="878"/>
                </a:lnTo>
                <a:lnTo>
                  <a:pt x="1226" y="873"/>
                </a:lnTo>
                <a:lnTo>
                  <a:pt x="1221" y="873"/>
                </a:lnTo>
                <a:lnTo>
                  <a:pt x="1221" y="878"/>
                </a:lnTo>
                <a:lnTo>
                  <a:pt x="2276" y="2364"/>
                </a:lnTo>
                <a:lnTo>
                  <a:pt x="1320" y="556"/>
                </a:lnTo>
                <a:lnTo>
                  <a:pt x="1315" y="561"/>
                </a:lnTo>
                <a:lnTo>
                  <a:pt x="1315" y="566"/>
                </a:lnTo>
                <a:lnTo>
                  <a:pt x="1320" y="561"/>
                </a:lnTo>
                <a:lnTo>
                  <a:pt x="1325" y="556"/>
                </a:lnTo>
                <a:lnTo>
                  <a:pt x="1320" y="556"/>
                </a:lnTo>
                <a:lnTo>
                  <a:pt x="2276" y="2364"/>
                </a:lnTo>
                <a:lnTo>
                  <a:pt x="1289" y="291"/>
                </a:lnTo>
                <a:lnTo>
                  <a:pt x="1294" y="291"/>
                </a:lnTo>
                <a:lnTo>
                  <a:pt x="1299" y="286"/>
                </a:lnTo>
                <a:lnTo>
                  <a:pt x="1289" y="286"/>
                </a:lnTo>
                <a:lnTo>
                  <a:pt x="1289" y="291"/>
                </a:lnTo>
                <a:lnTo>
                  <a:pt x="2276" y="2364"/>
                </a:lnTo>
                <a:lnTo>
                  <a:pt x="1283" y="447"/>
                </a:lnTo>
                <a:lnTo>
                  <a:pt x="1283" y="452"/>
                </a:lnTo>
                <a:lnTo>
                  <a:pt x="1289" y="452"/>
                </a:lnTo>
                <a:lnTo>
                  <a:pt x="1283" y="452"/>
                </a:lnTo>
                <a:lnTo>
                  <a:pt x="1289" y="452"/>
                </a:lnTo>
                <a:lnTo>
                  <a:pt x="1294" y="452"/>
                </a:lnTo>
                <a:lnTo>
                  <a:pt x="1299" y="447"/>
                </a:lnTo>
                <a:lnTo>
                  <a:pt x="1299" y="442"/>
                </a:lnTo>
                <a:lnTo>
                  <a:pt x="1294" y="442"/>
                </a:lnTo>
                <a:lnTo>
                  <a:pt x="1294" y="437"/>
                </a:lnTo>
                <a:lnTo>
                  <a:pt x="1289" y="437"/>
                </a:lnTo>
                <a:lnTo>
                  <a:pt x="1283" y="437"/>
                </a:lnTo>
                <a:lnTo>
                  <a:pt x="1278" y="442"/>
                </a:lnTo>
                <a:lnTo>
                  <a:pt x="1278" y="447"/>
                </a:lnTo>
                <a:lnTo>
                  <a:pt x="1273" y="447"/>
                </a:lnTo>
                <a:lnTo>
                  <a:pt x="1278" y="447"/>
                </a:lnTo>
                <a:lnTo>
                  <a:pt x="1273" y="452"/>
                </a:lnTo>
                <a:lnTo>
                  <a:pt x="1278" y="447"/>
                </a:lnTo>
                <a:lnTo>
                  <a:pt x="1278" y="452"/>
                </a:lnTo>
                <a:lnTo>
                  <a:pt x="1278" y="447"/>
                </a:lnTo>
                <a:lnTo>
                  <a:pt x="1278" y="452"/>
                </a:lnTo>
                <a:lnTo>
                  <a:pt x="1283" y="447"/>
                </a:lnTo>
                <a:lnTo>
                  <a:pt x="2276" y="2364"/>
                </a:lnTo>
                <a:lnTo>
                  <a:pt x="1398" y="281"/>
                </a:lnTo>
                <a:lnTo>
                  <a:pt x="1403" y="286"/>
                </a:lnTo>
                <a:lnTo>
                  <a:pt x="1408" y="281"/>
                </a:lnTo>
                <a:lnTo>
                  <a:pt x="1413" y="281"/>
                </a:lnTo>
                <a:lnTo>
                  <a:pt x="1419" y="276"/>
                </a:lnTo>
                <a:lnTo>
                  <a:pt x="1424" y="270"/>
                </a:lnTo>
                <a:lnTo>
                  <a:pt x="1424" y="265"/>
                </a:lnTo>
                <a:lnTo>
                  <a:pt x="1413" y="265"/>
                </a:lnTo>
                <a:lnTo>
                  <a:pt x="1403" y="270"/>
                </a:lnTo>
                <a:lnTo>
                  <a:pt x="1398" y="276"/>
                </a:lnTo>
                <a:lnTo>
                  <a:pt x="1398" y="281"/>
                </a:lnTo>
                <a:lnTo>
                  <a:pt x="1398" y="276"/>
                </a:lnTo>
                <a:lnTo>
                  <a:pt x="1398" y="281"/>
                </a:lnTo>
                <a:lnTo>
                  <a:pt x="2276" y="2364"/>
                </a:lnTo>
                <a:lnTo>
                  <a:pt x="1112" y="795"/>
                </a:lnTo>
                <a:lnTo>
                  <a:pt x="1117" y="795"/>
                </a:lnTo>
                <a:lnTo>
                  <a:pt x="1112" y="800"/>
                </a:lnTo>
                <a:lnTo>
                  <a:pt x="1117" y="795"/>
                </a:lnTo>
                <a:lnTo>
                  <a:pt x="1117" y="800"/>
                </a:lnTo>
                <a:lnTo>
                  <a:pt x="1122" y="800"/>
                </a:lnTo>
                <a:lnTo>
                  <a:pt x="1128" y="795"/>
                </a:lnTo>
                <a:lnTo>
                  <a:pt x="1133" y="795"/>
                </a:lnTo>
                <a:lnTo>
                  <a:pt x="1138" y="790"/>
                </a:lnTo>
                <a:lnTo>
                  <a:pt x="1138" y="785"/>
                </a:lnTo>
                <a:lnTo>
                  <a:pt x="1138" y="779"/>
                </a:lnTo>
                <a:lnTo>
                  <a:pt x="1133" y="779"/>
                </a:lnTo>
                <a:lnTo>
                  <a:pt x="1128" y="779"/>
                </a:lnTo>
                <a:lnTo>
                  <a:pt x="1117" y="785"/>
                </a:lnTo>
                <a:lnTo>
                  <a:pt x="1117" y="790"/>
                </a:lnTo>
                <a:lnTo>
                  <a:pt x="1112" y="790"/>
                </a:lnTo>
                <a:lnTo>
                  <a:pt x="1112" y="795"/>
                </a:lnTo>
                <a:lnTo>
                  <a:pt x="2276" y="2364"/>
                </a:lnTo>
                <a:lnTo>
                  <a:pt x="805" y="956"/>
                </a:lnTo>
                <a:lnTo>
                  <a:pt x="805" y="951"/>
                </a:lnTo>
                <a:lnTo>
                  <a:pt x="795" y="961"/>
                </a:lnTo>
                <a:lnTo>
                  <a:pt x="800" y="961"/>
                </a:lnTo>
                <a:lnTo>
                  <a:pt x="800" y="956"/>
                </a:lnTo>
                <a:lnTo>
                  <a:pt x="805" y="956"/>
                </a:lnTo>
                <a:lnTo>
                  <a:pt x="2276" y="2364"/>
                </a:lnTo>
                <a:lnTo>
                  <a:pt x="1330" y="546"/>
                </a:lnTo>
                <a:lnTo>
                  <a:pt x="1335" y="546"/>
                </a:lnTo>
                <a:lnTo>
                  <a:pt x="1335" y="540"/>
                </a:lnTo>
                <a:lnTo>
                  <a:pt x="1330" y="546"/>
                </a:lnTo>
                <a:lnTo>
                  <a:pt x="2276" y="2364"/>
                </a:lnTo>
                <a:lnTo>
                  <a:pt x="1335" y="535"/>
                </a:lnTo>
                <a:lnTo>
                  <a:pt x="1341" y="540"/>
                </a:lnTo>
                <a:lnTo>
                  <a:pt x="1341" y="546"/>
                </a:lnTo>
                <a:lnTo>
                  <a:pt x="1346" y="540"/>
                </a:lnTo>
                <a:lnTo>
                  <a:pt x="1351" y="540"/>
                </a:lnTo>
                <a:lnTo>
                  <a:pt x="1351" y="546"/>
                </a:lnTo>
                <a:lnTo>
                  <a:pt x="1356" y="540"/>
                </a:lnTo>
                <a:lnTo>
                  <a:pt x="1356" y="535"/>
                </a:lnTo>
                <a:lnTo>
                  <a:pt x="1361" y="530"/>
                </a:lnTo>
                <a:lnTo>
                  <a:pt x="1367" y="530"/>
                </a:lnTo>
                <a:lnTo>
                  <a:pt x="1367" y="525"/>
                </a:lnTo>
                <a:lnTo>
                  <a:pt x="1367" y="520"/>
                </a:lnTo>
                <a:lnTo>
                  <a:pt x="1367" y="515"/>
                </a:lnTo>
                <a:lnTo>
                  <a:pt x="1356" y="515"/>
                </a:lnTo>
                <a:lnTo>
                  <a:pt x="1346" y="520"/>
                </a:lnTo>
                <a:lnTo>
                  <a:pt x="1335" y="530"/>
                </a:lnTo>
                <a:lnTo>
                  <a:pt x="1335" y="535"/>
                </a:lnTo>
                <a:lnTo>
                  <a:pt x="2276" y="2364"/>
                </a:lnTo>
                <a:lnTo>
                  <a:pt x="821" y="894"/>
                </a:lnTo>
                <a:lnTo>
                  <a:pt x="816" y="894"/>
                </a:lnTo>
                <a:lnTo>
                  <a:pt x="805" y="904"/>
                </a:lnTo>
                <a:lnTo>
                  <a:pt x="811" y="899"/>
                </a:lnTo>
                <a:lnTo>
                  <a:pt x="805" y="904"/>
                </a:lnTo>
                <a:lnTo>
                  <a:pt x="816" y="899"/>
                </a:lnTo>
                <a:lnTo>
                  <a:pt x="821" y="899"/>
                </a:lnTo>
                <a:lnTo>
                  <a:pt x="821" y="894"/>
                </a:lnTo>
                <a:lnTo>
                  <a:pt x="2276" y="2364"/>
                </a:lnTo>
                <a:lnTo>
                  <a:pt x="816" y="764"/>
                </a:lnTo>
                <a:lnTo>
                  <a:pt x="811" y="769"/>
                </a:lnTo>
                <a:lnTo>
                  <a:pt x="816" y="769"/>
                </a:lnTo>
                <a:lnTo>
                  <a:pt x="821" y="769"/>
                </a:lnTo>
                <a:lnTo>
                  <a:pt x="826" y="769"/>
                </a:lnTo>
                <a:lnTo>
                  <a:pt x="831" y="764"/>
                </a:lnTo>
                <a:lnTo>
                  <a:pt x="831" y="759"/>
                </a:lnTo>
                <a:lnTo>
                  <a:pt x="837" y="759"/>
                </a:lnTo>
                <a:lnTo>
                  <a:pt x="831" y="759"/>
                </a:lnTo>
                <a:lnTo>
                  <a:pt x="831" y="753"/>
                </a:lnTo>
                <a:lnTo>
                  <a:pt x="826" y="753"/>
                </a:lnTo>
                <a:lnTo>
                  <a:pt x="826" y="759"/>
                </a:lnTo>
                <a:lnTo>
                  <a:pt x="821" y="759"/>
                </a:lnTo>
                <a:lnTo>
                  <a:pt x="816" y="759"/>
                </a:lnTo>
                <a:lnTo>
                  <a:pt x="816" y="764"/>
                </a:lnTo>
                <a:lnTo>
                  <a:pt x="2276" y="2364"/>
                </a:lnTo>
                <a:lnTo>
                  <a:pt x="826" y="1065"/>
                </a:lnTo>
                <a:lnTo>
                  <a:pt x="831" y="1065"/>
                </a:lnTo>
                <a:lnTo>
                  <a:pt x="837" y="1060"/>
                </a:lnTo>
                <a:lnTo>
                  <a:pt x="831" y="1060"/>
                </a:lnTo>
                <a:lnTo>
                  <a:pt x="826" y="1065"/>
                </a:lnTo>
                <a:lnTo>
                  <a:pt x="2276" y="2364"/>
                </a:lnTo>
                <a:lnTo>
                  <a:pt x="1351" y="218"/>
                </a:lnTo>
                <a:lnTo>
                  <a:pt x="1356" y="213"/>
                </a:lnTo>
                <a:lnTo>
                  <a:pt x="1351" y="208"/>
                </a:lnTo>
                <a:lnTo>
                  <a:pt x="1346" y="213"/>
                </a:lnTo>
                <a:lnTo>
                  <a:pt x="1346" y="218"/>
                </a:lnTo>
                <a:lnTo>
                  <a:pt x="1351" y="218"/>
                </a:lnTo>
                <a:lnTo>
                  <a:pt x="2276" y="2364"/>
                </a:lnTo>
                <a:lnTo>
                  <a:pt x="1387" y="213"/>
                </a:lnTo>
                <a:lnTo>
                  <a:pt x="1393" y="213"/>
                </a:lnTo>
                <a:lnTo>
                  <a:pt x="1387" y="218"/>
                </a:lnTo>
                <a:lnTo>
                  <a:pt x="1387" y="224"/>
                </a:lnTo>
                <a:lnTo>
                  <a:pt x="1387" y="229"/>
                </a:lnTo>
                <a:lnTo>
                  <a:pt x="1393" y="224"/>
                </a:lnTo>
                <a:lnTo>
                  <a:pt x="1387" y="229"/>
                </a:lnTo>
                <a:lnTo>
                  <a:pt x="1393" y="229"/>
                </a:lnTo>
                <a:lnTo>
                  <a:pt x="1393" y="234"/>
                </a:lnTo>
                <a:lnTo>
                  <a:pt x="1393" y="229"/>
                </a:lnTo>
                <a:lnTo>
                  <a:pt x="1398" y="229"/>
                </a:lnTo>
                <a:lnTo>
                  <a:pt x="1398" y="234"/>
                </a:lnTo>
                <a:lnTo>
                  <a:pt x="1398" y="229"/>
                </a:lnTo>
                <a:lnTo>
                  <a:pt x="1403" y="229"/>
                </a:lnTo>
                <a:lnTo>
                  <a:pt x="1398" y="234"/>
                </a:lnTo>
                <a:lnTo>
                  <a:pt x="1403" y="229"/>
                </a:lnTo>
                <a:lnTo>
                  <a:pt x="1408" y="229"/>
                </a:lnTo>
                <a:lnTo>
                  <a:pt x="1413" y="224"/>
                </a:lnTo>
                <a:lnTo>
                  <a:pt x="1413" y="234"/>
                </a:lnTo>
                <a:lnTo>
                  <a:pt x="1413" y="239"/>
                </a:lnTo>
                <a:lnTo>
                  <a:pt x="1408" y="244"/>
                </a:lnTo>
                <a:lnTo>
                  <a:pt x="1413" y="239"/>
                </a:lnTo>
                <a:lnTo>
                  <a:pt x="1408" y="244"/>
                </a:lnTo>
                <a:lnTo>
                  <a:pt x="1419" y="239"/>
                </a:lnTo>
                <a:lnTo>
                  <a:pt x="1413" y="244"/>
                </a:lnTo>
                <a:lnTo>
                  <a:pt x="1419" y="239"/>
                </a:lnTo>
                <a:lnTo>
                  <a:pt x="1424" y="239"/>
                </a:lnTo>
                <a:lnTo>
                  <a:pt x="1424" y="244"/>
                </a:lnTo>
                <a:lnTo>
                  <a:pt x="1429" y="239"/>
                </a:lnTo>
                <a:lnTo>
                  <a:pt x="1434" y="234"/>
                </a:lnTo>
                <a:lnTo>
                  <a:pt x="1434" y="239"/>
                </a:lnTo>
                <a:lnTo>
                  <a:pt x="1434" y="234"/>
                </a:lnTo>
                <a:lnTo>
                  <a:pt x="1439" y="234"/>
                </a:lnTo>
                <a:lnTo>
                  <a:pt x="1444" y="224"/>
                </a:lnTo>
                <a:lnTo>
                  <a:pt x="1450" y="218"/>
                </a:lnTo>
                <a:lnTo>
                  <a:pt x="1444" y="218"/>
                </a:lnTo>
                <a:lnTo>
                  <a:pt x="1450" y="213"/>
                </a:lnTo>
                <a:lnTo>
                  <a:pt x="1444" y="208"/>
                </a:lnTo>
                <a:lnTo>
                  <a:pt x="1450" y="208"/>
                </a:lnTo>
                <a:lnTo>
                  <a:pt x="1444" y="208"/>
                </a:lnTo>
                <a:lnTo>
                  <a:pt x="1429" y="208"/>
                </a:lnTo>
                <a:lnTo>
                  <a:pt x="1424" y="213"/>
                </a:lnTo>
                <a:lnTo>
                  <a:pt x="1424" y="208"/>
                </a:lnTo>
                <a:lnTo>
                  <a:pt x="1429" y="208"/>
                </a:lnTo>
                <a:lnTo>
                  <a:pt x="1424" y="208"/>
                </a:lnTo>
                <a:lnTo>
                  <a:pt x="1424" y="203"/>
                </a:lnTo>
                <a:lnTo>
                  <a:pt x="1419" y="203"/>
                </a:lnTo>
                <a:lnTo>
                  <a:pt x="1413" y="203"/>
                </a:lnTo>
                <a:lnTo>
                  <a:pt x="1408" y="203"/>
                </a:lnTo>
                <a:lnTo>
                  <a:pt x="1403" y="208"/>
                </a:lnTo>
                <a:lnTo>
                  <a:pt x="1398" y="208"/>
                </a:lnTo>
                <a:lnTo>
                  <a:pt x="1387" y="213"/>
                </a:lnTo>
                <a:lnTo>
                  <a:pt x="2276" y="2364"/>
                </a:lnTo>
                <a:lnTo>
                  <a:pt x="1211" y="390"/>
                </a:lnTo>
                <a:lnTo>
                  <a:pt x="1216" y="390"/>
                </a:lnTo>
                <a:lnTo>
                  <a:pt x="1221" y="385"/>
                </a:lnTo>
                <a:lnTo>
                  <a:pt x="1231" y="374"/>
                </a:lnTo>
                <a:lnTo>
                  <a:pt x="1231" y="369"/>
                </a:lnTo>
                <a:lnTo>
                  <a:pt x="1237" y="364"/>
                </a:lnTo>
                <a:lnTo>
                  <a:pt x="1247" y="353"/>
                </a:lnTo>
                <a:lnTo>
                  <a:pt x="1242" y="353"/>
                </a:lnTo>
                <a:lnTo>
                  <a:pt x="1231" y="364"/>
                </a:lnTo>
                <a:lnTo>
                  <a:pt x="1237" y="364"/>
                </a:lnTo>
                <a:lnTo>
                  <a:pt x="1226" y="369"/>
                </a:lnTo>
                <a:lnTo>
                  <a:pt x="1216" y="379"/>
                </a:lnTo>
                <a:lnTo>
                  <a:pt x="1211" y="385"/>
                </a:lnTo>
                <a:lnTo>
                  <a:pt x="1216" y="385"/>
                </a:lnTo>
                <a:lnTo>
                  <a:pt x="1211" y="390"/>
                </a:lnTo>
                <a:lnTo>
                  <a:pt x="2276" y="2364"/>
                </a:lnTo>
                <a:lnTo>
                  <a:pt x="1330" y="291"/>
                </a:lnTo>
                <a:lnTo>
                  <a:pt x="1335" y="286"/>
                </a:lnTo>
                <a:lnTo>
                  <a:pt x="1330" y="286"/>
                </a:lnTo>
                <a:lnTo>
                  <a:pt x="1330" y="291"/>
                </a:lnTo>
                <a:lnTo>
                  <a:pt x="2276" y="2364"/>
                </a:lnTo>
                <a:lnTo>
                  <a:pt x="1341" y="369"/>
                </a:lnTo>
                <a:lnTo>
                  <a:pt x="1346" y="364"/>
                </a:lnTo>
                <a:lnTo>
                  <a:pt x="1341" y="364"/>
                </a:lnTo>
                <a:lnTo>
                  <a:pt x="1335" y="369"/>
                </a:lnTo>
                <a:lnTo>
                  <a:pt x="1341" y="369"/>
                </a:lnTo>
                <a:lnTo>
                  <a:pt x="2276" y="2364"/>
                </a:lnTo>
                <a:lnTo>
                  <a:pt x="826" y="790"/>
                </a:lnTo>
                <a:lnTo>
                  <a:pt x="831" y="790"/>
                </a:lnTo>
                <a:lnTo>
                  <a:pt x="831" y="785"/>
                </a:lnTo>
                <a:lnTo>
                  <a:pt x="821" y="785"/>
                </a:lnTo>
                <a:lnTo>
                  <a:pt x="821" y="790"/>
                </a:lnTo>
                <a:lnTo>
                  <a:pt x="816" y="790"/>
                </a:lnTo>
                <a:lnTo>
                  <a:pt x="821" y="790"/>
                </a:lnTo>
                <a:lnTo>
                  <a:pt x="821" y="795"/>
                </a:lnTo>
                <a:lnTo>
                  <a:pt x="821" y="790"/>
                </a:lnTo>
                <a:lnTo>
                  <a:pt x="821" y="795"/>
                </a:lnTo>
                <a:lnTo>
                  <a:pt x="826" y="790"/>
                </a:lnTo>
                <a:lnTo>
                  <a:pt x="826" y="795"/>
                </a:lnTo>
                <a:lnTo>
                  <a:pt x="826" y="790"/>
                </a:lnTo>
                <a:lnTo>
                  <a:pt x="2276" y="2364"/>
                </a:lnTo>
                <a:lnTo>
                  <a:pt x="1122" y="920"/>
                </a:lnTo>
                <a:lnTo>
                  <a:pt x="1122" y="915"/>
                </a:lnTo>
                <a:lnTo>
                  <a:pt x="1117" y="915"/>
                </a:lnTo>
                <a:lnTo>
                  <a:pt x="1107" y="915"/>
                </a:lnTo>
                <a:lnTo>
                  <a:pt x="1102" y="915"/>
                </a:lnTo>
                <a:lnTo>
                  <a:pt x="1096" y="920"/>
                </a:lnTo>
                <a:lnTo>
                  <a:pt x="1091" y="925"/>
                </a:lnTo>
                <a:lnTo>
                  <a:pt x="1086" y="925"/>
                </a:lnTo>
                <a:lnTo>
                  <a:pt x="1091" y="925"/>
                </a:lnTo>
                <a:lnTo>
                  <a:pt x="1086" y="935"/>
                </a:lnTo>
                <a:lnTo>
                  <a:pt x="1086" y="940"/>
                </a:lnTo>
                <a:lnTo>
                  <a:pt x="1081" y="946"/>
                </a:lnTo>
                <a:lnTo>
                  <a:pt x="1086" y="946"/>
                </a:lnTo>
                <a:lnTo>
                  <a:pt x="1091" y="946"/>
                </a:lnTo>
                <a:lnTo>
                  <a:pt x="1086" y="951"/>
                </a:lnTo>
                <a:lnTo>
                  <a:pt x="1091" y="946"/>
                </a:lnTo>
                <a:lnTo>
                  <a:pt x="1096" y="946"/>
                </a:lnTo>
                <a:lnTo>
                  <a:pt x="1091" y="951"/>
                </a:lnTo>
                <a:lnTo>
                  <a:pt x="1096" y="946"/>
                </a:lnTo>
                <a:lnTo>
                  <a:pt x="1096" y="951"/>
                </a:lnTo>
                <a:lnTo>
                  <a:pt x="1102" y="946"/>
                </a:lnTo>
                <a:lnTo>
                  <a:pt x="1107" y="946"/>
                </a:lnTo>
                <a:lnTo>
                  <a:pt x="1112" y="940"/>
                </a:lnTo>
                <a:lnTo>
                  <a:pt x="1117" y="935"/>
                </a:lnTo>
                <a:lnTo>
                  <a:pt x="1122" y="935"/>
                </a:lnTo>
                <a:lnTo>
                  <a:pt x="1122" y="925"/>
                </a:lnTo>
                <a:lnTo>
                  <a:pt x="1122" y="920"/>
                </a:lnTo>
                <a:lnTo>
                  <a:pt x="2276" y="2364"/>
                </a:lnTo>
                <a:lnTo>
                  <a:pt x="1029" y="551"/>
                </a:lnTo>
                <a:lnTo>
                  <a:pt x="1024" y="556"/>
                </a:lnTo>
                <a:lnTo>
                  <a:pt x="1029" y="556"/>
                </a:lnTo>
                <a:lnTo>
                  <a:pt x="1034" y="556"/>
                </a:lnTo>
                <a:lnTo>
                  <a:pt x="1034" y="551"/>
                </a:lnTo>
                <a:lnTo>
                  <a:pt x="1039" y="546"/>
                </a:lnTo>
                <a:lnTo>
                  <a:pt x="1029" y="551"/>
                </a:lnTo>
                <a:lnTo>
                  <a:pt x="2276" y="2364"/>
                </a:lnTo>
                <a:lnTo>
                  <a:pt x="1055" y="842"/>
                </a:lnTo>
                <a:lnTo>
                  <a:pt x="1055" y="837"/>
                </a:lnTo>
                <a:lnTo>
                  <a:pt x="1050" y="837"/>
                </a:lnTo>
                <a:lnTo>
                  <a:pt x="1050" y="842"/>
                </a:lnTo>
                <a:lnTo>
                  <a:pt x="1055" y="842"/>
                </a:lnTo>
                <a:lnTo>
                  <a:pt x="2276" y="2364"/>
                </a:lnTo>
                <a:lnTo>
                  <a:pt x="1003" y="592"/>
                </a:lnTo>
                <a:lnTo>
                  <a:pt x="998" y="598"/>
                </a:lnTo>
                <a:lnTo>
                  <a:pt x="998" y="603"/>
                </a:lnTo>
                <a:lnTo>
                  <a:pt x="1003" y="598"/>
                </a:lnTo>
                <a:lnTo>
                  <a:pt x="1013" y="592"/>
                </a:lnTo>
                <a:lnTo>
                  <a:pt x="1008" y="592"/>
                </a:lnTo>
                <a:lnTo>
                  <a:pt x="1003" y="592"/>
                </a:lnTo>
                <a:lnTo>
                  <a:pt x="2276" y="2364"/>
                </a:lnTo>
                <a:lnTo>
                  <a:pt x="1034" y="629"/>
                </a:lnTo>
                <a:lnTo>
                  <a:pt x="1034" y="634"/>
                </a:lnTo>
                <a:lnTo>
                  <a:pt x="1029" y="634"/>
                </a:lnTo>
                <a:lnTo>
                  <a:pt x="1034" y="634"/>
                </a:lnTo>
                <a:lnTo>
                  <a:pt x="1029" y="639"/>
                </a:lnTo>
                <a:lnTo>
                  <a:pt x="1029" y="634"/>
                </a:lnTo>
                <a:lnTo>
                  <a:pt x="1029" y="639"/>
                </a:lnTo>
                <a:lnTo>
                  <a:pt x="1034" y="639"/>
                </a:lnTo>
                <a:lnTo>
                  <a:pt x="1044" y="629"/>
                </a:lnTo>
                <a:lnTo>
                  <a:pt x="1050" y="624"/>
                </a:lnTo>
                <a:lnTo>
                  <a:pt x="1060" y="618"/>
                </a:lnTo>
                <a:lnTo>
                  <a:pt x="1055" y="618"/>
                </a:lnTo>
                <a:lnTo>
                  <a:pt x="1050" y="624"/>
                </a:lnTo>
                <a:lnTo>
                  <a:pt x="1034" y="629"/>
                </a:lnTo>
                <a:lnTo>
                  <a:pt x="2276" y="2364"/>
                </a:lnTo>
                <a:lnTo>
                  <a:pt x="1008" y="499"/>
                </a:lnTo>
                <a:lnTo>
                  <a:pt x="1013" y="499"/>
                </a:lnTo>
                <a:lnTo>
                  <a:pt x="1024" y="489"/>
                </a:lnTo>
                <a:lnTo>
                  <a:pt x="1034" y="478"/>
                </a:lnTo>
                <a:lnTo>
                  <a:pt x="1029" y="478"/>
                </a:lnTo>
                <a:lnTo>
                  <a:pt x="1018" y="489"/>
                </a:lnTo>
                <a:lnTo>
                  <a:pt x="1008" y="499"/>
                </a:lnTo>
                <a:lnTo>
                  <a:pt x="2276" y="2364"/>
                </a:lnTo>
                <a:lnTo>
                  <a:pt x="982" y="644"/>
                </a:lnTo>
                <a:lnTo>
                  <a:pt x="992" y="639"/>
                </a:lnTo>
                <a:lnTo>
                  <a:pt x="992" y="634"/>
                </a:lnTo>
                <a:lnTo>
                  <a:pt x="987" y="634"/>
                </a:lnTo>
                <a:lnTo>
                  <a:pt x="982" y="644"/>
                </a:lnTo>
                <a:lnTo>
                  <a:pt x="2276" y="2364"/>
                </a:lnTo>
                <a:lnTo>
                  <a:pt x="998" y="587"/>
                </a:lnTo>
                <a:lnTo>
                  <a:pt x="987" y="592"/>
                </a:lnTo>
                <a:lnTo>
                  <a:pt x="992" y="592"/>
                </a:lnTo>
                <a:lnTo>
                  <a:pt x="998" y="592"/>
                </a:lnTo>
                <a:lnTo>
                  <a:pt x="998" y="587"/>
                </a:lnTo>
                <a:lnTo>
                  <a:pt x="2276" y="2364"/>
                </a:lnTo>
                <a:lnTo>
                  <a:pt x="992" y="816"/>
                </a:lnTo>
                <a:lnTo>
                  <a:pt x="992" y="821"/>
                </a:lnTo>
                <a:lnTo>
                  <a:pt x="987" y="821"/>
                </a:lnTo>
                <a:lnTo>
                  <a:pt x="992" y="821"/>
                </a:lnTo>
                <a:lnTo>
                  <a:pt x="992" y="816"/>
                </a:lnTo>
                <a:lnTo>
                  <a:pt x="2276" y="2364"/>
                </a:lnTo>
                <a:lnTo>
                  <a:pt x="992" y="837"/>
                </a:lnTo>
                <a:lnTo>
                  <a:pt x="992" y="831"/>
                </a:lnTo>
                <a:lnTo>
                  <a:pt x="987" y="837"/>
                </a:lnTo>
                <a:lnTo>
                  <a:pt x="987" y="842"/>
                </a:lnTo>
                <a:lnTo>
                  <a:pt x="992" y="842"/>
                </a:lnTo>
                <a:lnTo>
                  <a:pt x="987" y="842"/>
                </a:lnTo>
                <a:lnTo>
                  <a:pt x="992" y="837"/>
                </a:lnTo>
                <a:lnTo>
                  <a:pt x="2276" y="2364"/>
                </a:lnTo>
                <a:lnTo>
                  <a:pt x="987" y="837"/>
                </a:lnTo>
                <a:lnTo>
                  <a:pt x="987" y="831"/>
                </a:lnTo>
                <a:lnTo>
                  <a:pt x="992" y="837"/>
                </a:lnTo>
                <a:lnTo>
                  <a:pt x="987" y="837"/>
                </a:lnTo>
                <a:lnTo>
                  <a:pt x="2276" y="2364"/>
                </a:lnTo>
                <a:lnTo>
                  <a:pt x="1096" y="785"/>
                </a:lnTo>
                <a:lnTo>
                  <a:pt x="1096" y="779"/>
                </a:lnTo>
                <a:lnTo>
                  <a:pt x="1091" y="779"/>
                </a:lnTo>
                <a:lnTo>
                  <a:pt x="1096" y="785"/>
                </a:lnTo>
                <a:lnTo>
                  <a:pt x="2276" y="2364"/>
                </a:lnTo>
                <a:lnTo>
                  <a:pt x="1086" y="790"/>
                </a:lnTo>
                <a:lnTo>
                  <a:pt x="1091" y="790"/>
                </a:lnTo>
                <a:lnTo>
                  <a:pt x="1091" y="785"/>
                </a:lnTo>
                <a:lnTo>
                  <a:pt x="1086" y="790"/>
                </a:lnTo>
                <a:lnTo>
                  <a:pt x="2276" y="2364"/>
                </a:lnTo>
                <a:lnTo>
                  <a:pt x="1091" y="572"/>
                </a:lnTo>
                <a:lnTo>
                  <a:pt x="1081" y="582"/>
                </a:lnTo>
                <a:lnTo>
                  <a:pt x="1091" y="577"/>
                </a:lnTo>
                <a:lnTo>
                  <a:pt x="1091" y="572"/>
                </a:lnTo>
                <a:lnTo>
                  <a:pt x="2276" y="2364"/>
                </a:lnTo>
                <a:lnTo>
                  <a:pt x="1086" y="842"/>
                </a:lnTo>
                <a:lnTo>
                  <a:pt x="1081" y="852"/>
                </a:lnTo>
                <a:lnTo>
                  <a:pt x="1086" y="847"/>
                </a:lnTo>
                <a:lnTo>
                  <a:pt x="1086" y="852"/>
                </a:lnTo>
                <a:lnTo>
                  <a:pt x="1086" y="847"/>
                </a:lnTo>
                <a:lnTo>
                  <a:pt x="1091" y="847"/>
                </a:lnTo>
                <a:lnTo>
                  <a:pt x="1091" y="842"/>
                </a:lnTo>
                <a:lnTo>
                  <a:pt x="1086" y="842"/>
                </a:lnTo>
                <a:lnTo>
                  <a:pt x="2276" y="2364"/>
                </a:lnTo>
                <a:lnTo>
                  <a:pt x="1091" y="608"/>
                </a:lnTo>
                <a:lnTo>
                  <a:pt x="1096" y="608"/>
                </a:lnTo>
                <a:lnTo>
                  <a:pt x="1107" y="603"/>
                </a:lnTo>
                <a:lnTo>
                  <a:pt x="1107" y="598"/>
                </a:lnTo>
                <a:lnTo>
                  <a:pt x="1096" y="598"/>
                </a:lnTo>
                <a:lnTo>
                  <a:pt x="1091" y="608"/>
                </a:lnTo>
                <a:lnTo>
                  <a:pt x="2276" y="2364"/>
                </a:lnTo>
                <a:lnTo>
                  <a:pt x="1065" y="530"/>
                </a:lnTo>
                <a:lnTo>
                  <a:pt x="1065" y="535"/>
                </a:lnTo>
                <a:lnTo>
                  <a:pt x="1070" y="535"/>
                </a:lnTo>
                <a:lnTo>
                  <a:pt x="1076" y="530"/>
                </a:lnTo>
                <a:lnTo>
                  <a:pt x="1081" y="525"/>
                </a:lnTo>
                <a:lnTo>
                  <a:pt x="1076" y="520"/>
                </a:lnTo>
                <a:lnTo>
                  <a:pt x="1070" y="525"/>
                </a:lnTo>
                <a:lnTo>
                  <a:pt x="1065" y="530"/>
                </a:lnTo>
                <a:lnTo>
                  <a:pt x="2276" y="2364"/>
                </a:lnTo>
                <a:lnTo>
                  <a:pt x="1070" y="774"/>
                </a:lnTo>
                <a:lnTo>
                  <a:pt x="1060" y="774"/>
                </a:lnTo>
                <a:lnTo>
                  <a:pt x="1055" y="790"/>
                </a:lnTo>
                <a:lnTo>
                  <a:pt x="1065" y="785"/>
                </a:lnTo>
                <a:lnTo>
                  <a:pt x="1076" y="774"/>
                </a:lnTo>
                <a:lnTo>
                  <a:pt x="1070" y="774"/>
                </a:lnTo>
                <a:lnTo>
                  <a:pt x="2276" y="2364"/>
                </a:lnTo>
                <a:lnTo>
                  <a:pt x="1081" y="405"/>
                </a:lnTo>
                <a:lnTo>
                  <a:pt x="1086" y="400"/>
                </a:lnTo>
                <a:lnTo>
                  <a:pt x="1096" y="395"/>
                </a:lnTo>
                <a:lnTo>
                  <a:pt x="1102" y="390"/>
                </a:lnTo>
                <a:lnTo>
                  <a:pt x="1096" y="385"/>
                </a:lnTo>
                <a:lnTo>
                  <a:pt x="1086" y="390"/>
                </a:lnTo>
                <a:lnTo>
                  <a:pt x="1076" y="400"/>
                </a:lnTo>
                <a:lnTo>
                  <a:pt x="1081" y="400"/>
                </a:lnTo>
                <a:lnTo>
                  <a:pt x="1081" y="405"/>
                </a:lnTo>
                <a:lnTo>
                  <a:pt x="2276" y="2364"/>
                </a:lnTo>
                <a:lnTo>
                  <a:pt x="1050" y="587"/>
                </a:lnTo>
                <a:lnTo>
                  <a:pt x="1055" y="587"/>
                </a:lnTo>
                <a:lnTo>
                  <a:pt x="1060" y="587"/>
                </a:lnTo>
                <a:lnTo>
                  <a:pt x="1060" y="582"/>
                </a:lnTo>
                <a:lnTo>
                  <a:pt x="1065" y="582"/>
                </a:lnTo>
                <a:lnTo>
                  <a:pt x="1065" y="577"/>
                </a:lnTo>
                <a:lnTo>
                  <a:pt x="1060" y="577"/>
                </a:lnTo>
                <a:lnTo>
                  <a:pt x="1055" y="582"/>
                </a:lnTo>
                <a:lnTo>
                  <a:pt x="1050" y="582"/>
                </a:lnTo>
                <a:lnTo>
                  <a:pt x="1050" y="587"/>
                </a:lnTo>
                <a:lnTo>
                  <a:pt x="2276" y="2364"/>
                </a:lnTo>
                <a:lnTo>
                  <a:pt x="1231" y="753"/>
                </a:lnTo>
                <a:lnTo>
                  <a:pt x="1242" y="743"/>
                </a:lnTo>
                <a:lnTo>
                  <a:pt x="1242" y="738"/>
                </a:lnTo>
                <a:lnTo>
                  <a:pt x="1237" y="738"/>
                </a:lnTo>
                <a:lnTo>
                  <a:pt x="1226" y="743"/>
                </a:lnTo>
                <a:lnTo>
                  <a:pt x="1221" y="748"/>
                </a:lnTo>
                <a:lnTo>
                  <a:pt x="1221" y="753"/>
                </a:lnTo>
                <a:lnTo>
                  <a:pt x="1226" y="759"/>
                </a:lnTo>
                <a:lnTo>
                  <a:pt x="1231" y="753"/>
                </a:lnTo>
                <a:lnTo>
                  <a:pt x="2276" y="2364"/>
                </a:lnTo>
                <a:lnTo>
                  <a:pt x="1226" y="322"/>
                </a:lnTo>
                <a:lnTo>
                  <a:pt x="1226" y="327"/>
                </a:lnTo>
                <a:lnTo>
                  <a:pt x="1216" y="333"/>
                </a:lnTo>
                <a:lnTo>
                  <a:pt x="1206" y="343"/>
                </a:lnTo>
                <a:lnTo>
                  <a:pt x="1211" y="343"/>
                </a:lnTo>
                <a:lnTo>
                  <a:pt x="1200" y="353"/>
                </a:lnTo>
                <a:lnTo>
                  <a:pt x="1206" y="348"/>
                </a:lnTo>
                <a:lnTo>
                  <a:pt x="1206" y="353"/>
                </a:lnTo>
                <a:lnTo>
                  <a:pt x="1206" y="359"/>
                </a:lnTo>
                <a:lnTo>
                  <a:pt x="1211" y="353"/>
                </a:lnTo>
                <a:lnTo>
                  <a:pt x="1211" y="359"/>
                </a:lnTo>
                <a:lnTo>
                  <a:pt x="1221" y="353"/>
                </a:lnTo>
                <a:lnTo>
                  <a:pt x="1216" y="353"/>
                </a:lnTo>
                <a:lnTo>
                  <a:pt x="1221" y="353"/>
                </a:lnTo>
                <a:lnTo>
                  <a:pt x="1221" y="359"/>
                </a:lnTo>
                <a:lnTo>
                  <a:pt x="1226" y="353"/>
                </a:lnTo>
                <a:lnTo>
                  <a:pt x="1237" y="343"/>
                </a:lnTo>
                <a:lnTo>
                  <a:pt x="1242" y="343"/>
                </a:lnTo>
                <a:lnTo>
                  <a:pt x="1242" y="338"/>
                </a:lnTo>
                <a:lnTo>
                  <a:pt x="1242" y="333"/>
                </a:lnTo>
                <a:lnTo>
                  <a:pt x="1247" y="333"/>
                </a:lnTo>
                <a:lnTo>
                  <a:pt x="1247" y="327"/>
                </a:lnTo>
                <a:lnTo>
                  <a:pt x="1247" y="322"/>
                </a:lnTo>
                <a:lnTo>
                  <a:pt x="1242" y="322"/>
                </a:lnTo>
                <a:lnTo>
                  <a:pt x="1237" y="322"/>
                </a:lnTo>
                <a:lnTo>
                  <a:pt x="1226" y="322"/>
                </a:lnTo>
                <a:lnTo>
                  <a:pt x="2276" y="2364"/>
                </a:lnTo>
                <a:lnTo>
                  <a:pt x="1242" y="457"/>
                </a:lnTo>
                <a:lnTo>
                  <a:pt x="1237" y="457"/>
                </a:lnTo>
                <a:lnTo>
                  <a:pt x="1231" y="457"/>
                </a:lnTo>
                <a:lnTo>
                  <a:pt x="1226" y="463"/>
                </a:lnTo>
                <a:lnTo>
                  <a:pt x="1221" y="468"/>
                </a:lnTo>
                <a:lnTo>
                  <a:pt x="1226" y="468"/>
                </a:lnTo>
                <a:lnTo>
                  <a:pt x="1221" y="468"/>
                </a:lnTo>
                <a:lnTo>
                  <a:pt x="1226" y="473"/>
                </a:lnTo>
                <a:lnTo>
                  <a:pt x="1221" y="478"/>
                </a:lnTo>
                <a:lnTo>
                  <a:pt x="1226" y="473"/>
                </a:lnTo>
                <a:lnTo>
                  <a:pt x="1226" y="478"/>
                </a:lnTo>
                <a:lnTo>
                  <a:pt x="1231" y="473"/>
                </a:lnTo>
                <a:lnTo>
                  <a:pt x="1237" y="468"/>
                </a:lnTo>
                <a:lnTo>
                  <a:pt x="1242" y="468"/>
                </a:lnTo>
                <a:lnTo>
                  <a:pt x="1242" y="463"/>
                </a:lnTo>
                <a:lnTo>
                  <a:pt x="1242" y="457"/>
                </a:lnTo>
                <a:lnTo>
                  <a:pt x="2276" y="2364"/>
                </a:lnTo>
                <a:lnTo>
                  <a:pt x="1081" y="889"/>
                </a:lnTo>
                <a:lnTo>
                  <a:pt x="1086" y="883"/>
                </a:lnTo>
                <a:lnTo>
                  <a:pt x="1081" y="883"/>
                </a:lnTo>
                <a:lnTo>
                  <a:pt x="1081" y="889"/>
                </a:lnTo>
                <a:lnTo>
                  <a:pt x="2276" y="2364"/>
                </a:lnTo>
                <a:lnTo>
                  <a:pt x="1190" y="244"/>
                </a:lnTo>
                <a:lnTo>
                  <a:pt x="1190" y="250"/>
                </a:lnTo>
                <a:lnTo>
                  <a:pt x="1195" y="250"/>
                </a:lnTo>
                <a:lnTo>
                  <a:pt x="1200" y="250"/>
                </a:lnTo>
                <a:lnTo>
                  <a:pt x="1211" y="239"/>
                </a:lnTo>
                <a:lnTo>
                  <a:pt x="1211" y="234"/>
                </a:lnTo>
                <a:lnTo>
                  <a:pt x="1200" y="234"/>
                </a:lnTo>
                <a:lnTo>
                  <a:pt x="1190" y="239"/>
                </a:lnTo>
                <a:lnTo>
                  <a:pt x="1190" y="244"/>
                </a:lnTo>
                <a:lnTo>
                  <a:pt x="2276" y="2364"/>
                </a:lnTo>
                <a:lnTo>
                  <a:pt x="1247" y="213"/>
                </a:lnTo>
                <a:lnTo>
                  <a:pt x="1252" y="213"/>
                </a:lnTo>
                <a:lnTo>
                  <a:pt x="1252" y="208"/>
                </a:lnTo>
                <a:lnTo>
                  <a:pt x="1257" y="208"/>
                </a:lnTo>
                <a:lnTo>
                  <a:pt x="1252" y="203"/>
                </a:lnTo>
                <a:lnTo>
                  <a:pt x="1247" y="203"/>
                </a:lnTo>
                <a:lnTo>
                  <a:pt x="1247" y="208"/>
                </a:lnTo>
                <a:lnTo>
                  <a:pt x="1247" y="213"/>
                </a:lnTo>
                <a:lnTo>
                  <a:pt x="2276" y="2364"/>
                </a:lnTo>
                <a:lnTo>
                  <a:pt x="1221" y="722"/>
                </a:lnTo>
                <a:lnTo>
                  <a:pt x="1221" y="717"/>
                </a:lnTo>
                <a:lnTo>
                  <a:pt x="1216" y="717"/>
                </a:lnTo>
                <a:lnTo>
                  <a:pt x="1211" y="717"/>
                </a:lnTo>
                <a:lnTo>
                  <a:pt x="1211" y="722"/>
                </a:lnTo>
                <a:lnTo>
                  <a:pt x="1206" y="722"/>
                </a:lnTo>
                <a:lnTo>
                  <a:pt x="1206" y="727"/>
                </a:lnTo>
                <a:lnTo>
                  <a:pt x="1206" y="733"/>
                </a:lnTo>
                <a:lnTo>
                  <a:pt x="1211" y="733"/>
                </a:lnTo>
                <a:lnTo>
                  <a:pt x="1211" y="727"/>
                </a:lnTo>
                <a:lnTo>
                  <a:pt x="1211" y="733"/>
                </a:lnTo>
                <a:lnTo>
                  <a:pt x="1211" y="727"/>
                </a:lnTo>
                <a:lnTo>
                  <a:pt x="1216" y="727"/>
                </a:lnTo>
                <a:lnTo>
                  <a:pt x="1221" y="727"/>
                </a:lnTo>
                <a:lnTo>
                  <a:pt x="1221" y="722"/>
                </a:lnTo>
                <a:lnTo>
                  <a:pt x="2276" y="2364"/>
                </a:lnTo>
                <a:lnTo>
                  <a:pt x="1231" y="540"/>
                </a:lnTo>
                <a:lnTo>
                  <a:pt x="1237" y="540"/>
                </a:lnTo>
                <a:lnTo>
                  <a:pt x="1237" y="535"/>
                </a:lnTo>
                <a:lnTo>
                  <a:pt x="1242" y="535"/>
                </a:lnTo>
                <a:lnTo>
                  <a:pt x="1242" y="530"/>
                </a:lnTo>
                <a:lnTo>
                  <a:pt x="1231" y="535"/>
                </a:lnTo>
                <a:lnTo>
                  <a:pt x="1231" y="540"/>
                </a:lnTo>
                <a:lnTo>
                  <a:pt x="2276" y="2364"/>
                </a:lnTo>
                <a:lnTo>
                  <a:pt x="1237" y="535"/>
                </a:lnTo>
                <a:lnTo>
                  <a:pt x="1231" y="540"/>
                </a:lnTo>
                <a:lnTo>
                  <a:pt x="1231" y="535"/>
                </a:lnTo>
                <a:lnTo>
                  <a:pt x="1237" y="535"/>
                </a:lnTo>
                <a:lnTo>
                  <a:pt x="2276" y="2364"/>
                </a:lnTo>
                <a:lnTo>
                  <a:pt x="1206" y="483"/>
                </a:lnTo>
                <a:lnTo>
                  <a:pt x="1211" y="483"/>
                </a:lnTo>
                <a:lnTo>
                  <a:pt x="1211" y="478"/>
                </a:lnTo>
                <a:lnTo>
                  <a:pt x="1206" y="478"/>
                </a:lnTo>
                <a:lnTo>
                  <a:pt x="1200" y="483"/>
                </a:lnTo>
                <a:lnTo>
                  <a:pt x="1206" y="483"/>
                </a:lnTo>
                <a:lnTo>
                  <a:pt x="2276" y="2364"/>
                </a:lnTo>
                <a:lnTo>
                  <a:pt x="1055" y="411"/>
                </a:lnTo>
                <a:lnTo>
                  <a:pt x="1055" y="416"/>
                </a:lnTo>
                <a:lnTo>
                  <a:pt x="1060" y="416"/>
                </a:lnTo>
                <a:lnTo>
                  <a:pt x="1065" y="411"/>
                </a:lnTo>
                <a:lnTo>
                  <a:pt x="1065" y="405"/>
                </a:lnTo>
                <a:lnTo>
                  <a:pt x="1055" y="411"/>
                </a:lnTo>
                <a:lnTo>
                  <a:pt x="2276" y="2364"/>
                </a:lnTo>
                <a:lnTo>
                  <a:pt x="1065" y="411"/>
                </a:lnTo>
                <a:lnTo>
                  <a:pt x="1060" y="416"/>
                </a:lnTo>
                <a:lnTo>
                  <a:pt x="1060" y="411"/>
                </a:lnTo>
                <a:lnTo>
                  <a:pt x="1065" y="411"/>
                </a:lnTo>
                <a:lnTo>
                  <a:pt x="2276" y="2364"/>
                </a:lnTo>
                <a:lnTo>
                  <a:pt x="1055" y="556"/>
                </a:lnTo>
                <a:lnTo>
                  <a:pt x="1060" y="556"/>
                </a:lnTo>
                <a:lnTo>
                  <a:pt x="1065" y="551"/>
                </a:lnTo>
                <a:lnTo>
                  <a:pt x="1065" y="546"/>
                </a:lnTo>
                <a:lnTo>
                  <a:pt x="1060" y="551"/>
                </a:lnTo>
                <a:lnTo>
                  <a:pt x="1050" y="551"/>
                </a:lnTo>
                <a:lnTo>
                  <a:pt x="1055" y="556"/>
                </a:lnTo>
                <a:lnTo>
                  <a:pt x="2276" y="2364"/>
                </a:lnTo>
                <a:lnTo>
                  <a:pt x="1060" y="390"/>
                </a:lnTo>
                <a:lnTo>
                  <a:pt x="1065" y="395"/>
                </a:lnTo>
                <a:lnTo>
                  <a:pt x="1060" y="395"/>
                </a:lnTo>
                <a:lnTo>
                  <a:pt x="1065" y="395"/>
                </a:lnTo>
                <a:lnTo>
                  <a:pt x="1060" y="395"/>
                </a:lnTo>
                <a:lnTo>
                  <a:pt x="1065" y="395"/>
                </a:lnTo>
                <a:lnTo>
                  <a:pt x="1065" y="390"/>
                </a:lnTo>
                <a:lnTo>
                  <a:pt x="1060" y="395"/>
                </a:lnTo>
                <a:lnTo>
                  <a:pt x="1060" y="390"/>
                </a:lnTo>
                <a:lnTo>
                  <a:pt x="2276" y="2364"/>
                </a:lnTo>
                <a:lnTo>
                  <a:pt x="1024" y="785"/>
                </a:lnTo>
                <a:lnTo>
                  <a:pt x="1024" y="779"/>
                </a:lnTo>
                <a:lnTo>
                  <a:pt x="1018" y="785"/>
                </a:lnTo>
                <a:lnTo>
                  <a:pt x="1024" y="785"/>
                </a:lnTo>
                <a:lnTo>
                  <a:pt x="2276" y="2364"/>
                </a:lnTo>
                <a:lnTo>
                  <a:pt x="1034" y="1081"/>
                </a:lnTo>
                <a:lnTo>
                  <a:pt x="1039" y="1076"/>
                </a:lnTo>
                <a:lnTo>
                  <a:pt x="1034" y="1076"/>
                </a:lnTo>
                <a:lnTo>
                  <a:pt x="1034" y="1081"/>
                </a:lnTo>
                <a:lnTo>
                  <a:pt x="2276" y="2364"/>
                </a:lnTo>
                <a:lnTo>
                  <a:pt x="1044" y="774"/>
                </a:lnTo>
                <a:lnTo>
                  <a:pt x="1044" y="779"/>
                </a:lnTo>
                <a:lnTo>
                  <a:pt x="1050" y="774"/>
                </a:lnTo>
                <a:lnTo>
                  <a:pt x="1055" y="774"/>
                </a:lnTo>
                <a:lnTo>
                  <a:pt x="1060" y="769"/>
                </a:lnTo>
                <a:lnTo>
                  <a:pt x="1055" y="764"/>
                </a:lnTo>
                <a:lnTo>
                  <a:pt x="1050" y="764"/>
                </a:lnTo>
                <a:lnTo>
                  <a:pt x="1039" y="769"/>
                </a:lnTo>
                <a:lnTo>
                  <a:pt x="1039" y="774"/>
                </a:lnTo>
                <a:lnTo>
                  <a:pt x="1039" y="774"/>
                </a:lnTo>
                <a:lnTo>
                  <a:pt x="1039" y="779"/>
                </a:lnTo>
                <a:lnTo>
                  <a:pt x="1039" y="774"/>
                </a:lnTo>
                <a:lnTo>
                  <a:pt x="1044" y="774"/>
                </a:lnTo>
                <a:lnTo>
                  <a:pt x="2276" y="2364"/>
                </a:lnTo>
                <a:lnTo>
                  <a:pt x="1034" y="795"/>
                </a:lnTo>
                <a:lnTo>
                  <a:pt x="1029" y="800"/>
                </a:lnTo>
                <a:lnTo>
                  <a:pt x="1024" y="800"/>
                </a:lnTo>
                <a:lnTo>
                  <a:pt x="1024" y="805"/>
                </a:lnTo>
                <a:lnTo>
                  <a:pt x="1029" y="800"/>
                </a:lnTo>
                <a:lnTo>
                  <a:pt x="1034" y="795"/>
                </a:lnTo>
                <a:lnTo>
                  <a:pt x="2276" y="2364"/>
                </a:lnTo>
                <a:lnTo>
                  <a:pt x="1050" y="935"/>
                </a:lnTo>
                <a:lnTo>
                  <a:pt x="1050" y="925"/>
                </a:lnTo>
                <a:lnTo>
                  <a:pt x="1044" y="925"/>
                </a:lnTo>
                <a:lnTo>
                  <a:pt x="1044" y="935"/>
                </a:lnTo>
                <a:lnTo>
                  <a:pt x="1050" y="935"/>
                </a:lnTo>
                <a:lnTo>
                  <a:pt x="2276" y="2364"/>
                </a:lnTo>
                <a:close/>
              </a:path>
            </a:pathLst>
          </a:custGeom>
          <a:solidFill>
            <a:schemeClr val="bg2">
              <a:shade val="90000"/>
            </a:schemeClr>
          </a:solidFill>
          <a:ln w="9525" cap="flat" cmpd="sng" algn="ctr">
            <a:noFill/>
            <a:prstDash val="solid"/>
            <a:round/>
            <a:headEnd type="none" w="med" len="med"/>
            <a:tailEnd type="none" w="med" len="med"/>
          </a:ln>
          <a:effectLst>
            <a:outerShdw blurRad="254000" algn="tl" rotWithShape="0">
              <a:srgbClr val="7A65A3">
                <a:alpha val="30196"/>
              </a:srgbClr>
            </a:outerShdw>
          </a:effectLst>
        </p:spPr>
        <p:txBody>
          <a:bodyPr vert="horz" wrap="square" lIns="91440" tIns="45720" rIns="91440" bIns="45720" anchor="t" compatLnSpc="1"/>
          <a:lstStyle/>
          <a:p>
            <a:endParaRPr kumimoji="0" lang="ja-JP" altLang="en-US"/>
          </a:p>
        </p:txBody>
      </p:sp>
      <p:sp>
        <p:nvSpPr>
          <p:cNvPr id="9" name="正方形/長方形 8"/>
          <p:cNvSpPr/>
          <p:nvPr/>
        </p:nvSpPr>
        <p:spPr>
          <a:xfrm>
            <a:off x="-5597" y="0"/>
            <a:ext cx="9144000" cy="6858000"/>
          </a:xfrm>
          <a:prstGeom prst="rect">
            <a:avLst/>
          </a:prstGeom>
          <a:gradFill flip="none" rotWithShape="1">
            <a:gsLst>
              <a:gs pos="0">
                <a:schemeClr val="bg1"/>
              </a:gs>
              <a:gs pos="70000">
                <a:schemeClr val="bg1">
                  <a:alpha val="0"/>
                </a:schemeClr>
              </a:gs>
            </a:gsLst>
            <a:lin ang="16200000" scaled="1"/>
            <a:tileRect/>
          </a:gradFill>
          <a:ln w="12700">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ja-JP" altLang="en-US"/>
          </a:p>
        </p:txBody>
      </p:sp>
      <p:sp>
        <p:nvSpPr>
          <p:cNvPr id="2" name="タイトル 1"/>
          <p:cNvSpPr>
            <a:spLocks noGrp="1"/>
          </p:cNvSpPr>
          <p:nvPr>
            <p:ph type="title"/>
          </p:nvPr>
        </p:nvSpPr>
        <p:spPr>
          <a:xfrm>
            <a:off x="714348" y="4714884"/>
            <a:ext cx="7772400" cy="785818"/>
          </a:xfrm>
        </p:spPr>
        <p:txBody>
          <a:bodyPr anchor="t"/>
          <a:lstStyle>
            <a:lvl1pPr algn="l">
              <a:defRPr sz="4000" b="1" cap="all"/>
            </a:lvl1pPr>
          </a:lstStyle>
          <a:p>
            <a:r>
              <a:rPr kumimoji="0" lang="ja-JP" altLang="en-US" smtClean="0"/>
              <a:t>マスタ タイトルの書式設定</a:t>
            </a:r>
            <a:endParaRPr kumimoji="0" lang="en-US"/>
          </a:p>
        </p:txBody>
      </p:sp>
      <p:sp>
        <p:nvSpPr>
          <p:cNvPr id="3" name="テキスト プレースホルダ 2"/>
          <p:cNvSpPr>
            <a:spLocks noGrp="1"/>
          </p:cNvSpPr>
          <p:nvPr>
            <p:ph type="body" idx="1"/>
          </p:nvPr>
        </p:nvSpPr>
        <p:spPr>
          <a:xfrm>
            <a:off x="722313" y="1928802"/>
            <a:ext cx="7772400" cy="2692412"/>
          </a:xfrm>
        </p:spPr>
        <p:txBody>
          <a:bodyPr anchor="b"/>
          <a:lstStyle>
            <a:lvl1pPr marL="0" indent="0">
              <a:buNone/>
              <a:defRPr sz="2000" baseline="0">
                <a:solidFill>
                  <a:schemeClr val="tx2">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 3"/>
          <p:cNvSpPr>
            <a:spLocks noGrp="1"/>
          </p:cNvSpPr>
          <p:nvPr>
            <p:ph type="dt" sz="half" idx="10"/>
          </p:nvPr>
        </p:nvSpPr>
        <p:spPr/>
        <p:txBody>
          <a:bodyPr/>
          <a:lstStyle/>
          <a:p>
            <a:fld id="{E5B10FB9-C12C-497A-8798-C6A8A188C78C}" type="datetimeFigureOut">
              <a:rPr kumimoji="1" lang="ja-JP" altLang="en-US" smtClean="0"/>
              <a:pPr/>
              <a:t>2017/9/1</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9FCCD625-DBA8-4F2D-8F85-BC5A5276BB92}" type="slidenum">
              <a:rPr kumimoji="1" lang="ja-JP" altLang="en-US" smtClean="0"/>
              <a:pPr/>
              <a:t>&lt;#&gt;</a:t>
            </a:fld>
            <a:endParaRPr kumimoji="1" lang="ja-JP" altLang="en-US"/>
          </a:p>
        </p:txBody>
      </p:sp>
      <p:grpSp>
        <p:nvGrpSpPr>
          <p:cNvPr id="7" name="グループ化 6"/>
          <p:cNvGrpSpPr>
            <a:grpSpLocks/>
          </p:cNvGrpSpPr>
          <p:nvPr/>
        </p:nvGrpSpPr>
        <p:grpSpPr bwMode="auto">
          <a:xfrm>
            <a:off x="714348" y="4643446"/>
            <a:ext cx="7786742" cy="71438"/>
            <a:chOff x="119" y="877"/>
            <a:chExt cx="5239" cy="71"/>
          </a:xfrm>
          <a:gradFill>
            <a:gsLst>
              <a:gs pos="40000">
                <a:schemeClr val="accent1">
                  <a:alpha val="70000"/>
                </a:schemeClr>
              </a:gs>
              <a:gs pos="100000">
                <a:schemeClr val="accent1">
                  <a:alpha val="0"/>
                </a:schemeClr>
              </a:gs>
            </a:gsLst>
            <a:lin ang="0" scaled="1"/>
          </a:gradFill>
        </p:grpSpPr>
        <p:sp>
          <p:nvSpPr>
            <p:cNvPr id="11" name="フリーフォーム 10"/>
            <p:cNvSpPr>
              <a:spLocks/>
            </p:cNvSpPr>
            <p:nvPr/>
          </p:nvSpPr>
          <p:spPr bwMode="auto">
            <a:xfrm>
              <a:off x="5347" y="895"/>
              <a:ext cx="11" cy="12"/>
            </a:xfrm>
            <a:custGeom>
              <a:avLst/>
              <a:gdLst/>
              <a:ahLst/>
              <a:cxnLst>
                <a:cxn ang="0">
                  <a:pos x="11" y="12"/>
                </a:cxn>
                <a:cxn ang="0">
                  <a:pos x="11" y="0"/>
                </a:cxn>
                <a:cxn ang="0">
                  <a:pos x="0" y="0"/>
                </a:cxn>
                <a:cxn ang="0">
                  <a:pos x="0" y="12"/>
                </a:cxn>
                <a:cxn ang="0">
                  <a:pos x="0" y="12"/>
                </a:cxn>
                <a:cxn ang="0">
                  <a:pos x="11" y="12"/>
                </a:cxn>
              </a:cxnLst>
              <a:rect l="0" t="0" r="0" b="0"/>
              <a:pathLst>
                <a:path w="11" h="12">
                  <a:moveTo>
                    <a:pt x="11" y="12"/>
                  </a:moveTo>
                  <a:lnTo>
                    <a:pt x="11" y="0"/>
                  </a:lnTo>
                  <a:lnTo>
                    <a:pt x="0" y="0"/>
                  </a:lnTo>
                  <a:lnTo>
                    <a:pt x="0" y="12"/>
                  </a:lnTo>
                  <a:lnTo>
                    <a:pt x="0" y="12"/>
                  </a:lnTo>
                  <a:lnTo>
                    <a:pt x="11" y="12"/>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sp>
          <p:nvSpPr>
            <p:cNvPr id="12" name="フリーフォーム 11"/>
            <p:cNvSpPr>
              <a:spLocks/>
            </p:cNvSpPr>
            <p:nvPr/>
          </p:nvSpPr>
          <p:spPr bwMode="auto">
            <a:xfrm>
              <a:off x="119" y="877"/>
              <a:ext cx="5187" cy="71"/>
            </a:xfrm>
            <a:custGeom>
              <a:avLst/>
              <a:gdLst/>
              <a:ahLst/>
              <a:cxnLst>
                <a:cxn ang="0">
                  <a:pos x="5187" y="18"/>
                </a:cxn>
                <a:cxn ang="0">
                  <a:pos x="5181" y="18"/>
                </a:cxn>
                <a:cxn ang="0">
                  <a:pos x="4946" y="12"/>
                </a:cxn>
                <a:cxn ang="0">
                  <a:pos x="4500" y="0"/>
                </a:cxn>
                <a:cxn ang="0">
                  <a:pos x="3544" y="12"/>
                </a:cxn>
                <a:cxn ang="0">
                  <a:pos x="3339" y="18"/>
                </a:cxn>
                <a:cxn ang="0">
                  <a:pos x="2916" y="18"/>
                </a:cxn>
                <a:cxn ang="0">
                  <a:pos x="2488" y="18"/>
                </a:cxn>
                <a:cxn ang="0">
                  <a:pos x="2236" y="12"/>
                </a:cxn>
                <a:cxn ang="0">
                  <a:pos x="1954" y="18"/>
                </a:cxn>
                <a:cxn ang="0">
                  <a:pos x="1256" y="18"/>
                </a:cxn>
                <a:cxn ang="0">
                  <a:pos x="628" y="18"/>
                </a:cxn>
                <a:cxn ang="0">
                  <a:pos x="259" y="18"/>
                </a:cxn>
                <a:cxn ang="0">
                  <a:pos x="42" y="18"/>
                </a:cxn>
                <a:cxn ang="0">
                  <a:pos x="0" y="18"/>
                </a:cxn>
                <a:cxn ang="0">
                  <a:pos x="30" y="41"/>
                </a:cxn>
                <a:cxn ang="0">
                  <a:pos x="59" y="53"/>
                </a:cxn>
                <a:cxn ang="0">
                  <a:pos x="218" y="65"/>
                </a:cxn>
                <a:cxn ang="0">
                  <a:pos x="564" y="65"/>
                </a:cxn>
                <a:cxn ang="0">
                  <a:pos x="1244" y="71"/>
                </a:cxn>
                <a:cxn ang="0">
                  <a:pos x="1884" y="65"/>
                </a:cxn>
                <a:cxn ang="0">
                  <a:pos x="2552" y="71"/>
                </a:cxn>
                <a:cxn ang="0">
                  <a:pos x="3632" y="71"/>
                </a:cxn>
                <a:cxn ang="0">
                  <a:pos x="4037" y="71"/>
                </a:cxn>
                <a:cxn ang="0">
                  <a:pos x="4395" y="65"/>
                </a:cxn>
                <a:cxn ang="0">
                  <a:pos x="4559" y="53"/>
                </a:cxn>
                <a:cxn ang="0">
                  <a:pos x="4864" y="53"/>
                </a:cxn>
                <a:cxn ang="0">
                  <a:pos x="4999" y="41"/>
                </a:cxn>
                <a:cxn ang="0">
                  <a:pos x="5093" y="65"/>
                </a:cxn>
                <a:cxn ang="0">
                  <a:pos x="5134" y="71"/>
                </a:cxn>
                <a:cxn ang="0">
                  <a:pos x="5157" y="30"/>
                </a:cxn>
                <a:cxn ang="0">
                  <a:pos x="5128" y="12"/>
                </a:cxn>
                <a:cxn ang="0">
                  <a:pos x="5040" y="0"/>
                </a:cxn>
                <a:cxn ang="0">
                  <a:pos x="5169" y="18"/>
                </a:cxn>
                <a:cxn ang="0">
                  <a:pos x="2271" y="65"/>
                </a:cxn>
                <a:cxn ang="0">
                  <a:pos x="922" y="65"/>
                </a:cxn>
                <a:cxn ang="0">
                  <a:pos x="470" y="53"/>
                </a:cxn>
                <a:cxn ang="0">
                  <a:pos x="781" y="53"/>
                </a:cxn>
                <a:cxn ang="0">
                  <a:pos x="1432" y="53"/>
                </a:cxn>
                <a:cxn ang="0">
                  <a:pos x="1796" y="53"/>
                </a:cxn>
                <a:cxn ang="0">
                  <a:pos x="2089" y="53"/>
                </a:cxn>
                <a:cxn ang="0">
                  <a:pos x="2312" y="53"/>
                </a:cxn>
                <a:cxn ang="0">
                  <a:pos x="2687" y="65"/>
                </a:cxn>
                <a:cxn ang="0">
                  <a:pos x="3210" y="65"/>
                </a:cxn>
                <a:cxn ang="0">
                  <a:pos x="3784" y="53"/>
                </a:cxn>
                <a:cxn ang="0">
                  <a:pos x="4160" y="53"/>
                </a:cxn>
                <a:cxn ang="0">
                  <a:pos x="3796" y="71"/>
                </a:cxn>
              </a:cxnLst>
              <a:rect l="0" t="0" r="0" b="0"/>
              <a:pathLst>
                <a:path w="5187" h="71">
                  <a:moveTo>
                    <a:pt x="5169" y="18"/>
                  </a:moveTo>
                  <a:lnTo>
                    <a:pt x="5187" y="18"/>
                  </a:lnTo>
                  <a:lnTo>
                    <a:pt x="5181" y="18"/>
                  </a:lnTo>
                  <a:lnTo>
                    <a:pt x="5181" y="18"/>
                  </a:lnTo>
                  <a:lnTo>
                    <a:pt x="5169" y="18"/>
                  </a:lnTo>
                  <a:lnTo>
                    <a:pt x="4946" y="12"/>
                  </a:lnTo>
                  <a:lnTo>
                    <a:pt x="4729" y="12"/>
                  </a:lnTo>
                  <a:lnTo>
                    <a:pt x="4500" y="0"/>
                  </a:lnTo>
                  <a:lnTo>
                    <a:pt x="3931" y="18"/>
                  </a:lnTo>
                  <a:lnTo>
                    <a:pt x="3544" y="12"/>
                  </a:lnTo>
                  <a:lnTo>
                    <a:pt x="3438" y="18"/>
                  </a:lnTo>
                  <a:lnTo>
                    <a:pt x="3339" y="18"/>
                  </a:lnTo>
                  <a:lnTo>
                    <a:pt x="3198" y="18"/>
                  </a:lnTo>
                  <a:lnTo>
                    <a:pt x="2916" y="18"/>
                  </a:lnTo>
                  <a:lnTo>
                    <a:pt x="2699" y="18"/>
                  </a:lnTo>
                  <a:lnTo>
                    <a:pt x="2488" y="18"/>
                  </a:lnTo>
                  <a:lnTo>
                    <a:pt x="2330" y="18"/>
                  </a:lnTo>
                  <a:lnTo>
                    <a:pt x="2236" y="12"/>
                  </a:lnTo>
                  <a:lnTo>
                    <a:pt x="2019" y="12"/>
                  </a:lnTo>
                  <a:lnTo>
                    <a:pt x="1954" y="18"/>
                  </a:lnTo>
                  <a:lnTo>
                    <a:pt x="1596" y="18"/>
                  </a:lnTo>
                  <a:lnTo>
                    <a:pt x="1256" y="18"/>
                  </a:lnTo>
                  <a:lnTo>
                    <a:pt x="910" y="18"/>
                  </a:lnTo>
                  <a:lnTo>
                    <a:pt x="628" y="18"/>
                  </a:lnTo>
                  <a:lnTo>
                    <a:pt x="394" y="18"/>
                  </a:lnTo>
                  <a:lnTo>
                    <a:pt x="259" y="18"/>
                  </a:lnTo>
                  <a:lnTo>
                    <a:pt x="188" y="18"/>
                  </a:lnTo>
                  <a:lnTo>
                    <a:pt x="42" y="18"/>
                  </a:lnTo>
                  <a:lnTo>
                    <a:pt x="6" y="18"/>
                  </a:lnTo>
                  <a:lnTo>
                    <a:pt x="0" y="18"/>
                  </a:lnTo>
                  <a:lnTo>
                    <a:pt x="0" y="30"/>
                  </a:lnTo>
                  <a:lnTo>
                    <a:pt x="30" y="41"/>
                  </a:lnTo>
                  <a:lnTo>
                    <a:pt x="47" y="53"/>
                  </a:lnTo>
                  <a:lnTo>
                    <a:pt x="59" y="53"/>
                  </a:lnTo>
                  <a:lnTo>
                    <a:pt x="94" y="65"/>
                  </a:lnTo>
                  <a:lnTo>
                    <a:pt x="218" y="65"/>
                  </a:lnTo>
                  <a:lnTo>
                    <a:pt x="282" y="65"/>
                  </a:lnTo>
                  <a:lnTo>
                    <a:pt x="564" y="65"/>
                  </a:lnTo>
                  <a:lnTo>
                    <a:pt x="816" y="71"/>
                  </a:lnTo>
                  <a:lnTo>
                    <a:pt x="1244" y="71"/>
                  </a:lnTo>
                  <a:lnTo>
                    <a:pt x="1526" y="71"/>
                  </a:lnTo>
                  <a:lnTo>
                    <a:pt x="1884" y="65"/>
                  </a:lnTo>
                  <a:lnTo>
                    <a:pt x="2230" y="71"/>
                  </a:lnTo>
                  <a:lnTo>
                    <a:pt x="2552" y="71"/>
                  </a:lnTo>
                  <a:lnTo>
                    <a:pt x="3022" y="71"/>
                  </a:lnTo>
                  <a:lnTo>
                    <a:pt x="3632" y="71"/>
                  </a:lnTo>
                  <a:lnTo>
                    <a:pt x="3849" y="71"/>
                  </a:lnTo>
                  <a:lnTo>
                    <a:pt x="4037" y="71"/>
                  </a:lnTo>
                  <a:lnTo>
                    <a:pt x="4307" y="65"/>
                  </a:lnTo>
                  <a:lnTo>
                    <a:pt x="4395" y="65"/>
                  </a:lnTo>
                  <a:lnTo>
                    <a:pt x="4447" y="53"/>
                  </a:lnTo>
                  <a:lnTo>
                    <a:pt x="4559" y="53"/>
                  </a:lnTo>
                  <a:lnTo>
                    <a:pt x="4770" y="53"/>
                  </a:lnTo>
                  <a:lnTo>
                    <a:pt x="4864" y="53"/>
                  </a:lnTo>
                  <a:lnTo>
                    <a:pt x="4928" y="41"/>
                  </a:lnTo>
                  <a:lnTo>
                    <a:pt x="4999" y="41"/>
                  </a:lnTo>
                  <a:lnTo>
                    <a:pt x="5052" y="53"/>
                  </a:lnTo>
                  <a:lnTo>
                    <a:pt x="5093" y="65"/>
                  </a:lnTo>
                  <a:lnTo>
                    <a:pt x="5116" y="71"/>
                  </a:lnTo>
                  <a:lnTo>
                    <a:pt x="5134" y="71"/>
                  </a:lnTo>
                  <a:lnTo>
                    <a:pt x="5146" y="65"/>
                  </a:lnTo>
                  <a:lnTo>
                    <a:pt x="5157" y="30"/>
                  </a:lnTo>
                  <a:lnTo>
                    <a:pt x="5157" y="18"/>
                  </a:lnTo>
                  <a:lnTo>
                    <a:pt x="5128" y="12"/>
                  </a:lnTo>
                  <a:lnTo>
                    <a:pt x="5081" y="0"/>
                  </a:lnTo>
                  <a:lnTo>
                    <a:pt x="5040" y="0"/>
                  </a:lnTo>
                  <a:lnTo>
                    <a:pt x="4946" y="12"/>
                  </a:lnTo>
                  <a:lnTo>
                    <a:pt x="5169" y="18"/>
                  </a:lnTo>
                  <a:lnTo>
                    <a:pt x="3796" y="71"/>
                  </a:lnTo>
                  <a:lnTo>
                    <a:pt x="2271" y="65"/>
                  </a:lnTo>
                  <a:lnTo>
                    <a:pt x="1367" y="65"/>
                  </a:lnTo>
                  <a:lnTo>
                    <a:pt x="922" y="65"/>
                  </a:lnTo>
                  <a:lnTo>
                    <a:pt x="446" y="53"/>
                  </a:lnTo>
                  <a:lnTo>
                    <a:pt x="470" y="53"/>
                  </a:lnTo>
                  <a:lnTo>
                    <a:pt x="593" y="53"/>
                  </a:lnTo>
                  <a:lnTo>
                    <a:pt x="781" y="53"/>
                  </a:lnTo>
                  <a:lnTo>
                    <a:pt x="1209" y="53"/>
                  </a:lnTo>
                  <a:lnTo>
                    <a:pt x="1432" y="53"/>
                  </a:lnTo>
                  <a:lnTo>
                    <a:pt x="1579" y="53"/>
                  </a:lnTo>
                  <a:lnTo>
                    <a:pt x="1796" y="53"/>
                  </a:lnTo>
                  <a:lnTo>
                    <a:pt x="1978" y="53"/>
                  </a:lnTo>
                  <a:lnTo>
                    <a:pt x="2089" y="53"/>
                  </a:lnTo>
                  <a:lnTo>
                    <a:pt x="2165" y="53"/>
                  </a:lnTo>
                  <a:lnTo>
                    <a:pt x="2312" y="53"/>
                  </a:lnTo>
                  <a:lnTo>
                    <a:pt x="2605" y="65"/>
                  </a:lnTo>
                  <a:lnTo>
                    <a:pt x="2687" y="65"/>
                  </a:lnTo>
                  <a:lnTo>
                    <a:pt x="2863" y="53"/>
                  </a:lnTo>
                  <a:lnTo>
                    <a:pt x="3210" y="65"/>
                  </a:lnTo>
                  <a:lnTo>
                    <a:pt x="3597" y="53"/>
                  </a:lnTo>
                  <a:lnTo>
                    <a:pt x="3784" y="53"/>
                  </a:lnTo>
                  <a:lnTo>
                    <a:pt x="4048" y="53"/>
                  </a:lnTo>
                  <a:lnTo>
                    <a:pt x="4160" y="53"/>
                  </a:lnTo>
                  <a:lnTo>
                    <a:pt x="4236" y="53"/>
                  </a:lnTo>
                  <a:lnTo>
                    <a:pt x="3796" y="71"/>
                  </a:lnTo>
                  <a:lnTo>
                    <a:pt x="5169" y="18"/>
                  </a:lnTo>
                  <a:close/>
                </a:path>
              </a:pathLst>
            </a:custGeom>
            <a:grp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smtClean="0"/>
              <a:t>マスタ タイトルの書式設定</a:t>
            </a:r>
            <a:endParaRPr kumimoji="0" 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5" name="日付プレースホルダ 4"/>
          <p:cNvSpPr>
            <a:spLocks noGrp="1"/>
          </p:cNvSpPr>
          <p:nvPr>
            <p:ph type="dt" sz="half" idx="10"/>
          </p:nvPr>
        </p:nvSpPr>
        <p:spPr/>
        <p:txBody>
          <a:bodyPr/>
          <a:lstStyle/>
          <a:p>
            <a:fld id="{E5B10FB9-C12C-497A-8798-C6A8A188C78C}" type="datetimeFigureOut">
              <a:rPr kumimoji="1" lang="ja-JP" altLang="en-US" smtClean="0"/>
              <a:pPr/>
              <a:t>2017/9/1</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9FCCD625-DBA8-4F2D-8F85-BC5A5276BB92}" type="slidenum">
              <a:rPr kumimoji="1" lang="ja-JP" altLang="en-US" smtClean="0"/>
              <a:pPr/>
              <a:t>&lt;#&gt;</a:t>
            </a:fld>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0" lang="ja-JP" altLang="en-US" smtClean="0"/>
              <a:t>マスタ タイトルの書式設定</a:t>
            </a:r>
            <a:endParaRPr kumimoji="0" 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7" name="日付プレースホルダ 6"/>
          <p:cNvSpPr>
            <a:spLocks noGrp="1"/>
          </p:cNvSpPr>
          <p:nvPr>
            <p:ph type="dt" sz="half" idx="10"/>
          </p:nvPr>
        </p:nvSpPr>
        <p:spPr/>
        <p:txBody>
          <a:bodyPr/>
          <a:lstStyle/>
          <a:p>
            <a:fld id="{E5B10FB9-C12C-497A-8798-C6A8A188C78C}" type="datetimeFigureOut">
              <a:rPr kumimoji="1" lang="ja-JP" altLang="en-US" smtClean="0"/>
              <a:pPr/>
              <a:t>2017/9/1</a:t>
            </a:fld>
            <a:endParaRPr kumimoji="1" lang="ja-JP" altLang="en-US"/>
          </a:p>
        </p:txBody>
      </p:sp>
      <p:sp>
        <p:nvSpPr>
          <p:cNvPr id="8" name="フッター プレースホルダ 7"/>
          <p:cNvSpPr>
            <a:spLocks noGrp="1"/>
          </p:cNvSpPr>
          <p:nvPr>
            <p:ph type="ftr" sz="quarter" idx="11"/>
          </p:nvPr>
        </p:nvSpPr>
        <p:spPr/>
        <p:txBody>
          <a:bodyPr/>
          <a:lstStyle/>
          <a:p>
            <a:endParaRPr kumimoji="1" lang="ja-JP" altLang="en-US"/>
          </a:p>
        </p:txBody>
      </p:sp>
      <p:sp>
        <p:nvSpPr>
          <p:cNvPr id="9" name="スライド番号プレースホルダ 8"/>
          <p:cNvSpPr>
            <a:spLocks noGrp="1"/>
          </p:cNvSpPr>
          <p:nvPr>
            <p:ph type="sldNum" sz="quarter" idx="12"/>
          </p:nvPr>
        </p:nvSpPr>
        <p:spPr/>
        <p:txBody>
          <a:bodyPr/>
          <a:lstStyle/>
          <a:p>
            <a:fld id="{9FCCD625-DBA8-4F2D-8F85-BC5A5276BB92}" type="slidenum">
              <a:rPr kumimoji="1" lang="ja-JP" altLang="en-US" smtClean="0"/>
              <a:pPr/>
              <a:t>&lt;#&gt;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500034" y="285728"/>
            <a:ext cx="7686700" cy="785818"/>
          </a:xfrm>
        </p:spPr>
        <p:txBody>
          <a:bodyPr/>
          <a:lstStyle>
            <a:lvl1pPr algn="l">
              <a:defRPr/>
            </a:lvl1pPr>
          </a:lstStyle>
          <a:p>
            <a:r>
              <a:rPr kumimoji="0" lang="ja-JP" altLang="en-US" smtClean="0"/>
              <a:t>マスタ タイトルの書式設定</a:t>
            </a:r>
            <a:endParaRPr kumimoji="0" lang="en-US"/>
          </a:p>
        </p:txBody>
      </p:sp>
      <p:sp>
        <p:nvSpPr>
          <p:cNvPr id="3" name="日付プレースホルダ 2"/>
          <p:cNvSpPr>
            <a:spLocks noGrp="1"/>
          </p:cNvSpPr>
          <p:nvPr>
            <p:ph type="dt" sz="half" idx="10"/>
          </p:nvPr>
        </p:nvSpPr>
        <p:spPr/>
        <p:txBody>
          <a:bodyPr/>
          <a:lstStyle/>
          <a:p>
            <a:fld id="{E5B10FB9-C12C-497A-8798-C6A8A188C78C}" type="datetimeFigureOut">
              <a:rPr kumimoji="1" lang="ja-JP" altLang="en-US" smtClean="0"/>
              <a:pPr/>
              <a:t>2017/9/1</a:t>
            </a:fld>
            <a:endParaRPr kumimoji="1" lang="ja-JP" altLang="en-US"/>
          </a:p>
        </p:txBody>
      </p:sp>
      <p:sp>
        <p:nvSpPr>
          <p:cNvPr id="4" name="フッター プレースホルダ 3"/>
          <p:cNvSpPr>
            <a:spLocks noGrp="1"/>
          </p:cNvSpPr>
          <p:nvPr>
            <p:ph type="ftr" sz="quarter" idx="11"/>
          </p:nvPr>
        </p:nvSpPr>
        <p:spPr/>
        <p:txBody>
          <a:bodyPr/>
          <a:lstStyle/>
          <a:p>
            <a:endParaRPr kumimoji="1" lang="ja-JP" altLang="en-US"/>
          </a:p>
        </p:txBody>
      </p:sp>
      <p:sp>
        <p:nvSpPr>
          <p:cNvPr id="5" name="スライド番号プレースホルダ 4"/>
          <p:cNvSpPr>
            <a:spLocks noGrp="1"/>
          </p:cNvSpPr>
          <p:nvPr>
            <p:ph type="sldNum" sz="quarter" idx="12"/>
          </p:nvPr>
        </p:nvSpPr>
        <p:spPr/>
        <p:txBody>
          <a:bodyPr/>
          <a:lstStyle/>
          <a:p>
            <a:fld id="{9FCCD625-DBA8-4F2D-8F85-BC5A5276BB92}" type="slidenum">
              <a:rPr kumimoji="1" lang="ja-JP" altLang="en-US" smtClean="0"/>
              <a:pPr/>
              <a:t>&lt;#&gt;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E5B10FB9-C12C-497A-8798-C6A8A188C78C}" type="datetimeFigureOut">
              <a:rPr kumimoji="1" lang="ja-JP" altLang="en-US" smtClean="0"/>
              <a:pPr/>
              <a:t>2017/9/1</a:t>
            </a:fld>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4" name="スライド番号プレースホルダ 3"/>
          <p:cNvSpPr>
            <a:spLocks noGrp="1"/>
          </p:cNvSpPr>
          <p:nvPr>
            <p:ph type="sldNum" sz="quarter" idx="12"/>
          </p:nvPr>
        </p:nvSpPr>
        <p:spPr/>
        <p:txBody>
          <a:bodyPr/>
          <a:lstStyle/>
          <a:p>
            <a:fld id="{9FCCD625-DBA8-4F2D-8F85-BC5A5276BB92}" type="slidenum">
              <a:rPr kumimoji="1" lang="ja-JP" altLang="en-US" smtClean="0"/>
              <a:pPr/>
              <a:t>&lt;#&gt;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0" lang="ja-JP" altLang="en-US" smtClean="0"/>
              <a:t>マスタ タイトルの書式設定</a:t>
            </a:r>
            <a:endParaRPr kumimoji="0" 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5" name="日付プレースホルダ 4"/>
          <p:cNvSpPr>
            <a:spLocks noGrp="1"/>
          </p:cNvSpPr>
          <p:nvPr>
            <p:ph type="dt" sz="half" idx="10"/>
          </p:nvPr>
        </p:nvSpPr>
        <p:spPr/>
        <p:txBody>
          <a:bodyPr/>
          <a:lstStyle/>
          <a:p>
            <a:fld id="{E5B10FB9-C12C-497A-8798-C6A8A188C78C}" type="datetimeFigureOut">
              <a:rPr kumimoji="1" lang="ja-JP" altLang="en-US" smtClean="0"/>
              <a:pPr/>
              <a:t>2017/9/1</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9FCCD625-DBA8-4F2D-8F85-BC5A5276BB92}" type="slidenum">
              <a:rPr kumimoji="1" lang="ja-JP" altLang="en-US" smtClean="0"/>
              <a:pPr/>
              <a:t>&lt;#&gt;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3078172" y="4857760"/>
            <a:ext cx="3065464" cy="566738"/>
          </a:xfrm>
        </p:spPr>
        <p:txBody>
          <a:bodyPr anchor="b"/>
          <a:lstStyle>
            <a:lvl1pPr algn="ctr">
              <a:defRPr sz="2000" b="1"/>
            </a:lvl1pPr>
          </a:lstStyle>
          <a:p>
            <a:r>
              <a:rPr kumimoji="0" lang="ja-JP" altLang="en-US" smtClean="0"/>
              <a:t>マスタ タイトルの書式設定</a:t>
            </a:r>
            <a:endParaRPr kumimoji="0" lang="en-US"/>
          </a:p>
        </p:txBody>
      </p:sp>
      <p:sp>
        <p:nvSpPr>
          <p:cNvPr id="3" name="図プレースホルダ 2"/>
          <p:cNvSpPr>
            <a:spLocks noGrp="1"/>
          </p:cNvSpPr>
          <p:nvPr>
            <p:ph type="pic" idx="1"/>
          </p:nvPr>
        </p:nvSpPr>
        <p:spPr>
          <a:xfrm>
            <a:off x="1857356" y="714356"/>
            <a:ext cx="5486400" cy="4114800"/>
          </a:xfrm>
          <a:prstGeom prst="rect">
            <a:avLst/>
          </a:prstGeom>
          <a:noFill/>
          <a:ln w="76200">
            <a:noFill/>
          </a:ln>
          <a:effectLst>
            <a:outerShdw blurRad="190500" algn="ctr" rotWithShape="0">
              <a:srgbClr val="000000">
                <a:alpha val="70000"/>
              </a:srgbClr>
            </a:outerShdw>
          </a:effectLst>
          <a:scene3d>
            <a:camera prst="orthographicFront">
              <a:rot lat="0" lon="0" rev="0"/>
            </a:camera>
            <a:lightRig rig="threePt" dir="t"/>
          </a:scene3d>
          <a:sp3d/>
        </p:spPr>
        <p:txBody>
          <a:bodyPr>
            <a:sp3d extrusionH="57150">
              <a:bevelT w="38100" h="38100" prst="angle"/>
            </a:sp3d>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0" lang="ja-JP" altLang="en-US" smtClean="0"/>
              <a:t>アイコンをクリックして図を追加</a:t>
            </a:r>
            <a:endParaRPr kumimoji="0" lang="en-US"/>
          </a:p>
        </p:txBody>
      </p:sp>
      <p:sp>
        <p:nvSpPr>
          <p:cNvPr id="4" name="テキスト プレースホルダ 3"/>
          <p:cNvSpPr>
            <a:spLocks noGrp="1"/>
          </p:cNvSpPr>
          <p:nvPr>
            <p:ph type="body" sz="half" idx="2"/>
          </p:nvPr>
        </p:nvSpPr>
        <p:spPr>
          <a:xfrm>
            <a:off x="3086128" y="5429264"/>
            <a:ext cx="3057508" cy="63343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5" name="日付プレースホルダ 4"/>
          <p:cNvSpPr>
            <a:spLocks noGrp="1"/>
          </p:cNvSpPr>
          <p:nvPr>
            <p:ph type="dt" sz="half" idx="10"/>
          </p:nvPr>
        </p:nvSpPr>
        <p:spPr/>
        <p:txBody>
          <a:bodyPr/>
          <a:lstStyle/>
          <a:p>
            <a:fld id="{E5B10FB9-C12C-497A-8798-C6A8A188C78C}" type="datetimeFigureOut">
              <a:rPr kumimoji="1" lang="ja-JP" altLang="en-US" smtClean="0"/>
              <a:pPr/>
              <a:t>2017/9/1</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9FCCD625-DBA8-4F2D-8F85-BC5A5276BB92}" type="slidenum">
              <a:rPr kumimoji="1" lang="ja-JP" altLang="en-US" smtClean="0"/>
              <a:pPr/>
              <a:t>&lt;#&gt;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 name="正方形/長方形 9"/>
          <p:cNvSpPr/>
          <p:nvPr/>
        </p:nvSpPr>
        <p:spPr>
          <a:xfrm>
            <a:off x="0" y="0"/>
            <a:ext cx="9144000" cy="6858000"/>
          </a:xfrm>
          <a:prstGeom prst="rect">
            <a:avLst/>
          </a:prstGeom>
          <a:gradFill>
            <a:gsLst>
              <a:gs pos="0">
                <a:schemeClr val="accent1">
                  <a:alpha val="30000"/>
                </a:schemeClr>
              </a:gs>
              <a:gs pos="70000">
                <a:schemeClr val="accent1">
                  <a:alpha val="0"/>
                </a:schemeClr>
              </a:gs>
            </a:gsLst>
            <a:lin ang="16200000" scaled="1"/>
          </a:gradFill>
          <a:ln w="12700">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ja-JP" altLang="en-US"/>
          </a:p>
        </p:txBody>
      </p:sp>
      <p:sp useBgFill="1">
        <p:nvSpPr>
          <p:cNvPr id="9" name="フリーフォーム 8"/>
          <p:cNvSpPr>
            <a:spLocks/>
          </p:cNvSpPr>
          <p:nvPr/>
        </p:nvSpPr>
        <p:spPr bwMode="auto">
          <a:xfrm>
            <a:off x="-32" y="0"/>
            <a:ext cx="9072594" cy="6858000"/>
          </a:xfrm>
          <a:custGeom>
            <a:avLst/>
            <a:gdLst/>
            <a:ahLst/>
            <a:cxnLst>
              <a:cxn ang="0">
                <a:pos x="1450" y="117"/>
              </a:cxn>
              <a:cxn ang="0">
                <a:pos x="1459" y="129"/>
              </a:cxn>
              <a:cxn ang="0">
                <a:pos x="1515" y="382"/>
              </a:cxn>
              <a:cxn ang="0">
                <a:pos x="1584" y="152"/>
              </a:cxn>
              <a:cxn ang="0">
                <a:pos x="1557" y="196"/>
              </a:cxn>
              <a:cxn ang="0">
                <a:pos x="1515" y="79"/>
              </a:cxn>
              <a:cxn ang="0">
                <a:pos x="1455" y="92"/>
              </a:cxn>
              <a:cxn ang="0">
                <a:pos x="13" y="380"/>
              </a:cxn>
              <a:cxn ang="0">
                <a:pos x="11" y="409"/>
              </a:cxn>
              <a:cxn ang="0">
                <a:pos x="31" y="336"/>
              </a:cxn>
              <a:cxn ang="0">
                <a:pos x="48" y="336"/>
              </a:cxn>
              <a:cxn ang="0">
                <a:pos x="38" y="403"/>
              </a:cxn>
              <a:cxn ang="0">
                <a:pos x="44" y="616"/>
              </a:cxn>
              <a:cxn ang="0">
                <a:pos x="29" y="591"/>
              </a:cxn>
              <a:cxn ang="0">
                <a:pos x="0" y="632"/>
              </a:cxn>
              <a:cxn ang="0">
                <a:pos x="1557" y="1083"/>
              </a:cxn>
              <a:cxn ang="0">
                <a:pos x="1551" y="1006"/>
              </a:cxn>
              <a:cxn ang="0">
                <a:pos x="1534" y="946"/>
              </a:cxn>
              <a:cxn ang="0">
                <a:pos x="1530" y="898"/>
              </a:cxn>
              <a:cxn ang="0">
                <a:pos x="1532" y="820"/>
              </a:cxn>
              <a:cxn ang="0">
                <a:pos x="1572" y="708"/>
              </a:cxn>
              <a:cxn ang="0">
                <a:pos x="1580" y="634"/>
              </a:cxn>
              <a:cxn ang="0">
                <a:pos x="1582" y="495"/>
              </a:cxn>
              <a:cxn ang="0">
                <a:pos x="1578" y="555"/>
              </a:cxn>
              <a:cxn ang="0">
                <a:pos x="1546" y="499"/>
              </a:cxn>
              <a:cxn ang="0">
                <a:pos x="1536" y="497"/>
              </a:cxn>
              <a:cxn ang="0">
                <a:pos x="1519" y="417"/>
              </a:cxn>
              <a:cxn ang="0">
                <a:pos x="1522" y="503"/>
              </a:cxn>
              <a:cxn ang="0">
                <a:pos x="1505" y="361"/>
              </a:cxn>
              <a:cxn ang="0">
                <a:pos x="1513" y="346"/>
              </a:cxn>
              <a:cxn ang="0">
                <a:pos x="1530" y="290"/>
              </a:cxn>
              <a:cxn ang="0">
                <a:pos x="1551" y="303"/>
              </a:cxn>
              <a:cxn ang="0">
                <a:pos x="1563" y="286"/>
              </a:cxn>
              <a:cxn ang="0">
                <a:pos x="1595" y="438"/>
              </a:cxn>
              <a:cxn ang="0">
                <a:pos x="1590" y="394"/>
              </a:cxn>
              <a:cxn ang="0">
                <a:pos x="1597" y="299"/>
              </a:cxn>
              <a:cxn ang="0">
                <a:pos x="34" y="647"/>
              </a:cxn>
              <a:cxn ang="0">
                <a:pos x="1459" y="129"/>
              </a:cxn>
              <a:cxn ang="0">
                <a:pos x="1555" y="689"/>
              </a:cxn>
              <a:cxn ang="0">
                <a:pos x="1496" y="918"/>
              </a:cxn>
              <a:cxn ang="0">
                <a:pos x="1425" y="100"/>
              </a:cxn>
              <a:cxn ang="0">
                <a:pos x="1436" y="111"/>
              </a:cxn>
              <a:cxn ang="0">
                <a:pos x="1436" y="96"/>
              </a:cxn>
              <a:cxn ang="0">
                <a:pos x="1459" y="129"/>
              </a:cxn>
              <a:cxn ang="0">
                <a:pos x="1459" y="129"/>
              </a:cxn>
              <a:cxn ang="0">
                <a:pos x="1536" y="954"/>
              </a:cxn>
              <a:cxn ang="0">
                <a:pos x="1536" y="991"/>
              </a:cxn>
              <a:cxn ang="0">
                <a:pos x="1530" y="1025"/>
              </a:cxn>
              <a:cxn ang="0">
                <a:pos x="1505" y="1041"/>
              </a:cxn>
              <a:cxn ang="0">
                <a:pos x="1515" y="925"/>
              </a:cxn>
              <a:cxn ang="0">
                <a:pos x="1490" y="970"/>
              </a:cxn>
              <a:cxn ang="0">
                <a:pos x="1546" y="442"/>
              </a:cxn>
              <a:cxn ang="0">
                <a:pos x="1613" y="943"/>
              </a:cxn>
              <a:cxn ang="0">
                <a:pos x="1413" y="13"/>
              </a:cxn>
              <a:cxn ang="0">
                <a:pos x="1457" y="88"/>
              </a:cxn>
              <a:cxn ang="0">
                <a:pos x="1442" y="73"/>
              </a:cxn>
              <a:cxn ang="0">
                <a:pos x="42" y="459"/>
              </a:cxn>
              <a:cxn ang="0">
                <a:pos x="1570" y="818"/>
              </a:cxn>
              <a:cxn ang="0">
                <a:pos x="1592" y="943"/>
              </a:cxn>
              <a:cxn ang="0">
                <a:pos x="1563" y="791"/>
              </a:cxn>
              <a:cxn ang="0">
                <a:pos x="1459" y="129"/>
              </a:cxn>
              <a:cxn ang="0">
                <a:pos x="1565" y="1137"/>
              </a:cxn>
            </a:cxnLst>
            <a:rect l="0" t="0" r="0" b="0"/>
            <a:pathLst>
              <a:path w="1624" h="1148">
                <a:moveTo>
                  <a:pt x="1459" y="129"/>
                </a:moveTo>
                <a:lnTo>
                  <a:pt x="1457" y="127"/>
                </a:lnTo>
                <a:lnTo>
                  <a:pt x="1457" y="129"/>
                </a:lnTo>
                <a:lnTo>
                  <a:pt x="1459" y="129"/>
                </a:lnTo>
                <a:lnTo>
                  <a:pt x="1448" y="100"/>
                </a:lnTo>
                <a:lnTo>
                  <a:pt x="1446" y="98"/>
                </a:lnTo>
                <a:lnTo>
                  <a:pt x="1448" y="98"/>
                </a:lnTo>
                <a:lnTo>
                  <a:pt x="1446" y="98"/>
                </a:lnTo>
                <a:lnTo>
                  <a:pt x="1448" y="100"/>
                </a:lnTo>
                <a:lnTo>
                  <a:pt x="1459" y="129"/>
                </a:lnTo>
                <a:lnTo>
                  <a:pt x="1438" y="107"/>
                </a:lnTo>
                <a:lnTo>
                  <a:pt x="1436" y="106"/>
                </a:lnTo>
                <a:lnTo>
                  <a:pt x="1436" y="107"/>
                </a:lnTo>
                <a:lnTo>
                  <a:pt x="1438" y="107"/>
                </a:lnTo>
                <a:lnTo>
                  <a:pt x="1440" y="107"/>
                </a:lnTo>
                <a:lnTo>
                  <a:pt x="1438" y="106"/>
                </a:lnTo>
                <a:lnTo>
                  <a:pt x="1438" y="107"/>
                </a:lnTo>
                <a:lnTo>
                  <a:pt x="1459" y="129"/>
                </a:lnTo>
                <a:lnTo>
                  <a:pt x="1451" y="115"/>
                </a:lnTo>
                <a:lnTo>
                  <a:pt x="1450" y="115"/>
                </a:lnTo>
                <a:lnTo>
                  <a:pt x="1450" y="111"/>
                </a:lnTo>
                <a:lnTo>
                  <a:pt x="1448" y="115"/>
                </a:lnTo>
                <a:lnTo>
                  <a:pt x="1444" y="109"/>
                </a:lnTo>
                <a:lnTo>
                  <a:pt x="1446" y="111"/>
                </a:lnTo>
                <a:lnTo>
                  <a:pt x="1444" y="117"/>
                </a:lnTo>
                <a:lnTo>
                  <a:pt x="1446" y="117"/>
                </a:lnTo>
                <a:lnTo>
                  <a:pt x="1446" y="115"/>
                </a:lnTo>
                <a:lnTo>
                  <a:pt x="1448" y="115"/>
                </a:lnTo>
                <a:lnTo>
                  <a:pt x="1448" y="117"/>
                </a:lnTo>
                <a:lnTo>
                  <a:pt x="1450" y="117"/>
                </a:lnTo>
                <a:lnTo>
                  <a:pt x="1450" y="115"/>
                </a:lnTo>
                <a:lnTo>
                  <a:pt x="1450" y="117"/>
                </a:lnTo>
                <a:lnTo>
                  <a:pt x="1451" y="117"/>
                </a:lnTo>
                <a:lnTo>
                  <a:pt x="1451" y="115"/>
                </a:lnTo>
                <a:lnTo>
                  <a:pt x="1459" y="129"/>
                </a:lnTo>
                <a:lnTo>
                  <a:pt x="1547" y="486"/>
                </a:lnTo>
                <a:lnTo>
                  <a:pt x="1547" y="461"/>
                </a:lnTo>
                <a:lnTo>
                  <a:pt x="1547" y="482"/>
                </a:lnTo>
                <a:lnTo>
                  <a:pt x="1547" y="486"/>
                </a:lnTo>
                <a:lnTo>
                  <a:pt x="1459" y="129"/>
                </a:lnTo>
                <a:lnTo>
                  <a:pt x="1534" y="388"/>
                </a:lnTo>
                <a:lnTo>
                  <a:pt x="1530" y="417"/>
                </a:lnTo>
                <a:lnTo>
                  <a:pt x="1530" y="422"/>
                </a:lnTo>
                <a:lnTo>
                  <a:pt x="1532" y="420"/>
                </a:lnTo>
                <a:lnTo>
                  <a:pt x="1534" y="388"/>
                </a:lnTo>
                <a:lnTo>
                  <a:pt x="1459" y="129"/>
                </a:lnTo>
                <a:lnTo>
                  <a:pt x="1536" y="415"/>
                </a:lnTo>
                <a:lnTo>
                  <a:pt x="1536" y="413"/>
                </a:lnTo>
                <a:lnTo>
                  <a:pt x="1536" y="409"/>
                </a:lnTo>
                <a:lnTo>
                  <a:pt x="1536" y="399"/>
                </a:lnTo>
                <a:lnTo>
                  <a:pt x="1536" y="397"/>
                </a:lnTo>
                <a:lnTo>
                  <a:pt x="1532" y="417"/>
                </a:lnTo>
                <a:lnTo>
                  <a:pt x="1532" y="420"/>
                </a:lnTo>
                <a:lnTo>
                  <a:pt x="1534" y="418"/>
                </a:lnTo>
                <a:lnTo>
                  <a:pt x="1534" y="424"/>
                </a:lnTo>
                <a:lnTo>
                  <a:pt x="1536" y="415"/>
                </a:lnTo>
                <a:lnTo>
                  <a:pt x="1459" y="129"/>
                </a:lnTo>
                <a:lnTo>
                  <a:pt x="1536" y="380"/>
                </a:lnTo>
                <a:lnTo>
                  <a:pt x="1534" y="378"/>
                </a:lnTo>
                <a:lnTo>
                  <a:pt x="1536" y="382"/>
                </a:lnTo>
                <a:lnTo>
                  <a:pt x="1536" y="390"/>
                </a:lnTo>
                <a:lnTo>
                  <a:pt x="1536" y="394"/>
                </a:lnTo>
                <a:lnTo>
                  <a:pt x="1536" y="380"/>
                </a:lnTo>
                <a:lnTo>
                  <a:pt x="1459" y="129"/>
                </a:lnTo>
                <a:lnTo>
                  <a:pt x="1546" y="401"/>
                </a:lnTo>
                <a:lnTo>
                  <a:pt x="1546" y="394"/>
                </a:lnTo>
                <a:lnTo>
                  <a:pt x="1544" y="388"/>
                </a:lnTo>
                <a:lnTo>
                  <a:pt x="1538" y="380"/>
                </a:lnTo>
                <a:lnTo>
                  <a:pt x="1538" y="386"/>
                </a:lnTo>
                <a:lnTo>
                  <a:pt x="1538" y="390"/>
                </a:lnTo>
                <a:lnTo>
                  <a:pt x="1538" y="388"/>
                </a:lnTo>
                <a:lnTo>
                  <a:pt x="1538" y="382"/>
                </a:lnTo>
                <a:lnTo>
                  <a:pt x="1540" y="397"/>
                </a:lnTo>
                <a:lnTo>
                  <a:pt x="1538" y="409"/>
                </a:lnTo>
                <a:lnTo>
                  <a:pt x="1538" y="411"/>
                </a:lnTo>
                <a:lnTo>
                  <a:pt x="1540" y="411"/>
                </a:lnTo>
                <a:lnTo>
                  <a:pt x="1540" y="409"/>
                </a:lnTo>
                <a:lnTo>
                  <a:pt x="1540" y="411"/>
                </a:lnTo>
                <a:lnTo>
                  <a:pt x="1540" y="422"/>
                </a:lnTo>
                <a:lnTo>
                  <a:pt x="1542" y="434"/>
                </a:lnTo>
                <a:lnTo>
                  <a:pt x="1542" y="436"/>
                </a:lnTo>
                <a:lnTo>
                  <a:pt x="1542" y="434"/>
                </a:lnTo>
                <a:lnTo>
                  <a:pt x="1542" y="430"/>
                </a:lnTo>
                <a:lnTo>
                  <a:pt x="1542" y="411"/>
                </a:lnTo>
                <a:lnTo>
                  <a:pt x="1542" y="409"/>
                </a:lnTo>
                <a:lnTo>
                  <a:pt x="1544" y="417"/>
                </a:lnTo>
                <a:lnTo>
                  <a:pt x="1546" y="401"/>
                </a:lnTo>
                <a:lnTo>
                  <a:pt x="1459" y="129"/>
                </a:lnTo>
                <a:lnTo>
                  <a:pt x="1515" y="374"/>
                </a:lnTo>
                <a:lnTo>
                  <a:pt x="1515" y="380"/>
                </a:lnTo>
                <a:lnTo>
                  <a:pt x="1517" y="370"/>
                </a:lnTo>
                <a:lnTo>
                  <a:pt x="1515" y="369"/>
                </a:lnTo>
                <a:lnTo>
                  <a:pt x="1515" y="365"/>
                </a:lnTo>
                <a:lnTo>
                  <a:pt x="1513" y="365"/>
                </a:lnTo>
                <a:lnTo>
                  <a:pt x="1515" y="372"/>
                </a:lnTo>
                <a:lnTo>
                  <a:pt x="1515" y="382"/>
                </a:lnTo>
                <a:lnTo>
                  <a:pt x="1515" y="380"/>
                </a:lnTo>
                <a:lnTo>
                  <a:pt x="1515" y="374"/>
                </a:lnTo>
                <a:lnTo>
                  <a:pt x="1459" y="129"/>
                </a:lnTo>
                <a:lnTo>
                  <a:pt x="1517" y="390"/>
                </a:lnTo>
                <a:lnTo>
                  <a:pt x="1519" y="395"/>
                </a:lnTo>
                <a:lnTo>
                  <a:pt x="1519" y="390"/>
                </a:lnTo>
                <a:lnTo>
                  <a:pt x="1519" y="388"/>
                </a:lnTo>
                <a:lnTo>
                  <a:pt x="1517" y="390"/>
                </a:lnTo>
                <a:lnTo>
                  <a:pt x="1459" y="129"/>
                </a:lnTo>
                <a:lnTo>
                  <a:pt x="1522" y="422"/>
                </a:lnTo>
                <a:lnTo>
                  <a:pt x="1522" y="430"/>
                </a:lnTo>
                <a:lnTo>
                  <a:pt x="1522" y="424"/>
                </a:lnTo>
                <a:lnTo>
                  <a:pt x="1522" y="422"/>
                </a:lnTo>
                <a:lnTo>
                  <a:pt x="1459" y="129"/>
                </a:lnTo>
                <a:lnTo>
                  <a:pt x="1528" y="440"/>
                </a:lnTo>
                <a:lnTo>
                  <a:pt x="1530" y="459"/>
                </a:lnTo>
                <a:lnTo>
                  <a:pt x="1530" y="457"/>
                </a:lnTo>
                <a:lnTo>
                  <a:pt x="1528" y="434"/>
                </a:lnTo>
                <a:lnTo>
                  <a:pt x="1528" y="440"/>
                </a:lnTo>
                <a:lnTo>
                  <a:pt x="1459" y="129"/>
                </a:lnTo>
                <a:lnTo>
                  <a:pt x="1624" y="242"/>
                </a:lnTo>
                <a:lnTo>
                  <a:pt x="1624" y="226"/>
                </a:lnTo>
                <a:lnTo>
                  <a:pt x="1620" y="221"/>
                </a:lnTo>
                <a:lnTo>
                  <a:pt x="1617" y="211"/>
                </a:lnTo>
                <a:lnTo>
                  <a:pt x="1611" y="188"/>
                </a:lnTo>
                <a:lnTo>
                  <a:pt x="1607" y="178"/>
                </a:lnTo>
                <a:lnTo>
                  <a:pt x="1603" y="175"/>
                </a:lnTo>
                <a:lnTo>
                  <a:pt x="1592" y="169"/>
                </a:lnTo>
                <a:lnTo>
                  <a:pt x="1588" y="167"/>
                </a:lnTo>
                <a:lnTo>
                  <a:pt x="1584" y="163"/>
                </a:lnTo>
                <a:lnTo>
                  <a:pt x="1584" y="159"/>
                </a:lnTo>
                <a:lnTo>
                  <a:pt x="1584" y="152"/>
                </a:lnTo>
                <a:lnTo>
                  <a:pt x="1584" y="148"/>
                </a:lnTo>
                <a:lnTo>
                  <a:pt x="1582" y="146"/>
                </a:lnTo>
                <a:lnTo>
                  <a:pt x="1578" y="146"/>
                </a:lnTo>
                <a:lnTo>
                  <a:pt x="1572" y="152"/>
                </a:lnTo>
                <a:lnTo>
                  <a:pt x="1569" y="161"/>
                </a:lnTo>
                <a:lnTo>
                  <a:pt x="1569" y="169"/>
                </a:lnTo>
                <a:lnTo>
                  <a:pt x="1572" y="171"/>
                </a:lnTo>
                <a:lnTo>
                  <a:pt x="1576" y="173"/>
                </a:lnTo>
                <a:lnTo>
                  <a:pt x="1580" y="177"/>
                </a:lnTo>
                <a:lnTo>
                  <a:pt x="1582" y="182"/>
                </a:lnTo>
                <a:lnTo>
                  <a:pt x="1584" y="190"/>
                </a:lnTo>
                <a:lnTo>
                  <a:pt x="1584" y="200"/>
                </a:lnTo>
                <a:lnTo>
                  <a:pt x="1582" y="209"/>
                </a:lnTo>
                <a:lnTo>
                  <a:pt x="1580" y="217"/>
                </a:lnTo>
                <a:lnTo>
                  <a:pt x="1584" y="223"/>
                </a:lnTo>
                <a:lnTo>
                  <a:pt x="1588" y="230"/>
                </a:lnTo>
                <a:lnTo>
                  <a:pt x="1592" y="238"/>
                </a:lnTo>
                <a:lnTo>
                  <a:pt x="1592" y="244"/>
                </a:lnTo>
                <a:lnTo>
                  <a:pt x="1588" y="242"/>
                </a:lnTo>
                <a:lnTo>
                  <a:pt x="1584" y="240"/>
                </a:lnTo>
                <a:lnTo>
                  <a:pt x="1580" y="238"/>
                </a:lnTo>
                <a:lnTo>
                  <a:pt x="1576" y="238"/>
                </a:lnTo>
                <a:lnTo>
                  <a:pt x="1572" y="236"/>
                </a:lnTo>
                <a:lnTo>
                  <a:pt x="1569" y="232"/>
                </a:lnTo>
                <a:lnTo>
                  <a:pt x="1567" y="225"/>
                </a:lnTo>
                <a:lnTo>
                  <a:pt x="1565" y="217"/>
                </a:lnTo>
                <a:lnTo>
                  <a:pt x="1567" y="211"/>
                </a:lnTo>
                <a:lnTo>
                  <a:pt x="1569" y="205"/>
                </a:lnTo>
                <a:lnTo>
                  <a:pt x="1569" y="202"/>
                </a:lnTo>
                <a:lnTo>
                  <a:pt x="1565" y="198"/>
                </a:lnTo>
                <a:lnTo>
                  <a:pt x="1561" y="196"/>
                </a:lnTo>
                <a:lnTo>
                  <a:pt x="1557" y="196"/>
                </a:lnTo>
                <a:lnTo>
                  <a:pt x="1549" y="200"/>
                </a:lnTo>
                <a:lnTo>
                  <a:pt x="1547" y="198"/>
                </a:lnTo>
                <a:lnTo>
                  <a:pt x="1547" y="196"/>
                </a:lnTo>
                <a:lnTo>
                  <a:pt x="1547" y="190"/>
                </a:lnTo>
                <a:lnTo>
                  <a:pt x="1544" y="184"/>
                </a:lnTo>
                <a:lnTo>
                  <a:pt x="1542" y="178"/>
                </a:lnTo>
                <a:lnTo>
                  <a:pt x="1542" y="177"/>
                </a:lnTo>
                <a:lnTo>
                  <a:pt x="1544" y="175"/>
                </a:lnTo>
                <a:lnTo>
                  <a:pt x="1546" y="173"/>
                </a:lnTo>
                <a:lnTo>
                  <a:pt x="1546" y="169"/>
                </a:lnTo>
                <a:lnTo>
                  <a:pt x="1546" y="167"/>
                </a:lnTo>
                <a:lnTo>
                  <a:pt x="1540" y="161"/>
                </a:lnTo>
                <a:lnTo>
                  <a:pt x="1536" y="157"/>
                </a:lnTo>
                <a:lnTo>
                  <a:pt x="1534" y="155"/>
                </a:lnTo>
                <a:lnTo>
                  <a:pt x="1534" y="152"/>
                </a:lnTo>
                <a:lnTo>
                  <a:pt x="1540" y="138"/>
                </a:lnTo>
                <a:lnTo>
                  <a:pt x="1540" y="134"/>
                </a:lnTo>
                <a:lnTo>
                  <a:pt x="1538" y="132"/>
                </a:lnTo>
                <a:lnTo>
                  <a:pt x="1530" y="129"/>
                </a:lnTo>
                <a:lnTo>
                  <a:pt x="1526" y="129"/>
                </a:lnTo>
                <a:lnTo>
                  <a:pt x="1526" y="123"/>
                </a:lnTo>
                <a:lnTo>
                  <a:pt x="1526" y="117"/>
                </a:lnTo>
                <a:lnTo>
                  <a:pt x="1530" y="109"/>
                </a:lnTo>
                <a:lnTo>
                  <a:pt x="1532" y="104"/>
                </a:lnTo>
                <a:lnTo>
                  <a:pt x="1530" y="100"/>
                </a:lnTo>
                <a:lnTo>
                  <a:pt x="1526" y="100"/>
                </a:lnTo>
                <a:lnTo>
                  <a:pt x="1522" y="102"/>
                </a:lnTo>
                <a:lnTo>
                  <a:pt x="1521" y="100"/>
                </a:lnTo>
                <a:lnTo>
                  <a:pt x="1519" y="98"/>
                </a:lnTo>
                <a:lnTo>
                  <a:pt x="1519" y="86"/>
                </a:lnTo>
                <a:lnTo>
                  <a:pt x="1517" y="81"/>
                </a:lnTo>
                <a:lnTo>
                  <a:pt x="1515" y="79"/>
                </a:lnTo>
                <a:lnTo>
                  <a:pt x="1501" y="71"/>
                </a:lnTo>
                <a:lnTo>
                  <a:pt x="1498" y="67"/>
                </a:lnTo>
                <a:lnTo>
                  <a:pt x="1498" y="65"/>
                </a:lnTo>
                <a:lnTo>
                  <a:pt x="1494" y="63"/>
                </a:lnTo>
                <a:lnTo>
                  <a:pt x="1492" y="63"/>
                </a:lnTo>
                <a:lnTo>
                  <a:pt x="1486" y="71"/>
                </a:lnTo>
                <a:lnTo>
                  <a:pt x="1482" y="73"/>
                </a:lnTo>
                <a:lnTo>
                  <a:pt x="1476" y="75"/>
                </a:lnTo>
                <a:lnTo>
                  <a:pt x="1474" y="71"/>
                </a:lnTo>
                <a:lnTo>
                  <a:pt x="1471" y="67"/>
                </a:lnTo>
                <a:lnTo>
                  <a:pt x="1469" y="65"/>
                </a:lnTo>
                <a:lnTo>
                  <a:pt x="1467" y="71"/>
                </a:lnTo>
                <a:lnTo>
                  <a:pt x="1469" y="75"/>
                </a:lnTo>
                <a:lnTo>
                  <a:pt x="1471" y="79"/>
                </a:lnTo>
                <a:lnTo>
                  <a:pt x="1473" y="81"/>
                </a:lnTo>
                <a:lnTo>
                  <a:pt x="1473" y="82"/>
                </a:lnTo>
                <a:lnTo>
                  <a:pt x="1474" y="82"/>
                </a:lnTo>
                <a:lnTo>
                  <a:pt x="1474" y="84"/>
                </a:lnTo>
                <a:lnTo>
                  <a:pt x="1474" y="90"/>
                </a:lnTo>
                <a:lnTo>
                  <a:pt x="1474" y="92"/>
                </a:lnTo>
                <a:lnTo>
                  <a:pt x="1476" y="96"/>
                </a:lnTo>
                <a:lnTo>
                  <a:pt x="1476" y="98"/>
                </a:lnTo>
                <a:lnTo>
                  <a:pt x="1482" y="106"/>
                </a:lnTo>
                <a:lnTo>
                  <a:pt x="1488" y="117"/>
                </a:lnTo>
                <a:lnTo>
                  <a:pt x="1490" y="123"/>
                </a:lnTo>
                <a:lnTo>
                  <a:pt x="1490" y="125"/>
                </a:lnTo>
                <a:lnTo>
                  <a:pt x="1488" y="130"/>
                </a:lnTo>
                <a:lnTo>
                  <a:pt x="1478" y="119"/>
                </a:lnTo>
                <a:lnTo>
                  <a:pt x="1473" y="109"/>
                </a:lnTo>
                <a:lnTo>
                  <a:pt x="1465" y="106"/>
                </a:lnTo>
                <a:lnTo>
                  <a:pt x="1461" y="100"/>
                </a:lnTo>
                <a:lnTo>
                  <a:pt x="1455" y="92"/>
                </a:lnTo>
                <a:lnTo>
                  <a:pt x="1446" y="77"/>
                </a:lnTo>
                <a:lnTo>
                  <a:pt x="1450" y="88"/>
                </a:lnTo>
                <a:lnTo>
                  <a:pt x="1451" y="92"/>
                </a:lnTo>
                <a:lnTo>
                  <a:pt x="1428" y="67"/>
                </a:lnTo>
                <a:lnTo>
                  <a:pt x="1430" y="67"/>
                </a:lnTo>
                <a:lnTo>
                  <a:pt x="1430" y="65"/>
                </a:lnTo>
                <a:lnTo>
                  <a:pt x="1430" y="63"/>
                </a:lnTo>
                <a:lnTo>
                  <a:pt x="1428" y="61"/>
                </a:lnTo>
                <a:lnTo>
                  <a:pt x="1428" y="63"/>
                </a:lnTo>
                <a:lnTo>
                  <a:pt x="1428" y="65"/>
                </a:lnTo>
                <a:lnTo>
                  <a:pt x="1409" y="42"/>
                </a:lnTo>
                <a:lnTo>
                  <a:pt x="1407" y="34"/>
                </a:lnTo>
                <a:lnTo>
                  <a:pt x="1407" y="38"/>
                </a:lnTo>
                <a:lnTo>
                  <a:pt x="1405" y="34"/>
                </a:lnTo>
                <a:lnTo>
                  <a:pt x="1405" y="33"/>
                </a:lnTo>
                <a:lnTo>
                  <a:pt x="1407" y="31"/>
                </a:lnTo>
                <a:lnTo>
                  <a:pt x="1405" y="31"/>
                </a:lnTo>
                <a:lnTo>
                  <a:pt x="1405" y="29"/>
                </a:lnTo>
                <a:lnTo>
                  <a:pt x="1405" y="31"/>
                </a:lnTo>
                <a:lnTo>
                  <a:pt x="1405" y="19"/>
                </a:lnTo>
                <a:lnTo>
                  <a:pt x="1407" y="15"/>
                </a:lnTo>
                <a:lnTo>
                  <a:pt x="1405" y="11"/>
                </a:lnTo>
                <a:lnTo>
                  <a:pt x="1402" y="0"/>
                </a:lnTo>
                <a:lnTo>
                  <a:pt x="0" y="0"/>
                </a:lnTo>
                <a:lnTo>
                  <a:pt x="0" y="328"/>
                </a:lnTo>
                <a:lnTo>
                  <a:pt x="4" y="336"/>
                </a:lnTo>
                <a:lnTo>
                  <a:pt x="6" y="353"/>
                </a:lnTo>
                <a:lnTo>
                  <a:pt x="8" y="357"/>
                </a:lnTo>
                <a:lnTo>
                  <a:pt x="10" y="359"/>
                </a:lnTo>
                <a:lnTo>
                  <a:pt x="15" y="357"/>
                </a:lnTo>
                <a:lnTo>
                  <a:pt x="15" y="372"/>
                </a:lnTo>
                <a:lnTo>
                  <a:pt x="13" y="380"/>
                </a:lnTo>
                <a:lnTo>
                  <a:pt x="10" y="370"/>
                </a:lnTo>
                <a:lnTo>
                  <a:pt x="8" y="372"/>
                </a:lnTo>
                <a:lnTo>
                  <a:pt x="6" y="378"/>
                </a:lnTo>
                <a:lnTo>
                  <a:pt x="6" y="386"/>
                </a:lnTo>
                <a:lnTo>
                  <a:pt x="8" y="392"/>
                </a:lnTo>
                <a:lnTo>
                  <a:pt x="8" y="394"/>
                </a:lnTo>
                <a:lnTo>
                  <a:pt x="6" y="394"/>
                </a:lnTo>
                <a:lnTo>
                  <a:pt x="4" y="394"/>
                </a:lnTo>
                <a:lnTo>
                  <a:pt x="2" y="395"/>
                </a:lnTo>
                <a:lnTo>
                  <a:pt x="0" y="395"/>
                </a:lnTo>
                <a:lnTo>
                  <a:pt x="0" y="397"/>
                </a:lnTo>
                <a:lnTo>
                  <a:pt x="2" y="397"/>
                </a:lnTo>
                <a:lnTo>
                  <a:pt x="0" y="401"/>
                </a:lnTo>
                <a:lnTo>
                  <a:pt x="0" y="417"/>
                </a:lnTo>
                <a:lnTo>
                  <a:pt x="4" y="420"/>
                </a:lnTo>
                <a:lnTo>
                  <a:pt x="8" y="426"/>
                </a:lnTo>
                <a:lnTo>
                  <a:pt x="11" y="434"/>
                </a:lnTo>
                <a:lnTo>
                  <a:pt x="11" y="432"/>
                </a:lnTo>
                <a:lnTo>
                  <a:pt x="13" y="434"/>
                </a:lnTo>
                <a:lnTo>
                  <a:pt x="15" y="440"/>
                </a:lnTo>
                <a:lnTo>
                  <a:pt x="15" y="438"/>
                </a:lnTo>
                <a:lnTo>
                  <a:pt x="15" y="434"/>
                </a:lnTo>
                <a:lnTo>
                  <a:pt x="19" y="436"/>
                </a:lnTo>
                <a:lnTo>
                  <a:pt x="21" y="436"/>
                </a:lnTo>
                <a:lnTo>
                  <a:pt x="21" y="434"/>
                </a:lnTo>
                <a:lnTo>
                  <a:pt x="21" y="430"/>
                </a:lnTo>
                <a:lnTo>
                  <a:pt x="19" y="424"/>
                </a:lnTo>
                <a:lnTo>
                  <a:pt x="15" y="420"/>
                </a:lnTo>
                <a:lnTo>
                  <a:pt x="10" y="417"/>
                </a:lnTo>
                <a:lnTo>
                  <a:pt x="8" y="411"/>
                </a:lnTo>
                <a:lnTo>
                  <a:pt x="10" y="409"/>
                </a:lnTo>
                <a:lnTo>
                  <a:pt x="11" y="409"/>
                </a:lnTo>
                <a:lnTo>
                  <a:pt x="15" y="405"/>
                </a:lnTo>
                <a:lnTo>
                  <a:pt x="11" y="409"/>
                </a:lnTo>
                <a:lnTo>
                  <a:pt x="15" y="401"/>
                </a:lnTo>
                <a:lnTo>
                  <a:pt x="17" y="399"/>
                </a:lnTo>
                <a:lnTo>
                  <a:pt x="17" y="401"/>
                </a:lnTo>
                <a:lnTo>
                  <a:pt x="17" y="399"/>
                </a:lnTo>
                <a:lnTo>
                  <a:pt x="27" y="394"/>
                </a:lnTo>
                <a:lnTo>
                  <a:pt x="27" y="392"/>
                </a:lnTo>
                <a:lnTo>
                  <a:pt x="17" y="397"/>
                </a:lnTo>
                <a:lnTo>
                  <a:pt x="17" y="394"/>
                </a:lnTo>
                <a:lnTo>
                  <a:pt x="17" y="386"/>
                </a:lnTo>
                <a:lnTo>
                  <a:pt x="21" y="374"/>
                </a:lnTo>
                <a:lnTo>
                  <a:pt x="23" y="372"/>
                </a:lnTo>
                <a:lnTo>
                  <a:pt x="23" y="369"/>
                </a:lnTo>
                <a:lnTo>
                  <a:pt x="23" y="370"/>
                </a:lnTo>
                <a:lnTo>
                  <a:pt x="29" y="386"/>
                </a:lnTo>
                <a:lnTo>
                  <a:pt x="29" y="394"/>
                </a:lnTo>
                <a:lnTo>
                  <a:pt x="31" y="394"/>
                </a:lnTo>
                <a:lnTo>
                  <a:pt x="31" y="395"/>
                </a:lnTo>
                <a:lnTo>
                  <a:pt x="31" y="397"/>
                </a:lnTo>
                <a:lnTo>
                  <a:pt x="33" y="401"/>
                </a:lnTo>
                <a:lnTo>
                  <a:pt x="33" y="399"/>
                </a:lnTo>
                <a:lnTo>
                  <a:pt x="29" y="380"/>
                </a:lnTo>
                <a:lnTo>
                  <a:pt x="29" y="382"/>
                </a:lnTo>
                <a:lnTo>
                  <a:pt x="23" y="367"/>
                </a:lnTo>
                <a:lnTo>
                  <a:pt x="23" y="361"/>
                </a:lnTo>
                <a:lnTo>
                  <a:pt x="27" y="367"/>
                </a:lnTo>
                <a:lnTo>
                  <a:pt x="27" y="365"/>
                </a:lnTo>
                <a:lnTo>
                  <a:pt x="29" y="367"/>
                </a:lnTo>
                <a:lnTo>
                  <a:pt x="31" y="367"/>
                </a:lnTo>
                <a:lnTo>
                  <a:pt x="31" y="361"/>
                </a:lnTo>
                <a:lnTo>
                  <a:pt x="31" y="336"/>
                </a:lnTo>
                <a:lnTo>
                  <a:pt x="29" y="326"/>
                </a:lnTo>
                <a:lnTo>
                  <a:pt x="27" y="311"/>
                </a:lnTo>
                <a:lnTo>
                  <a:pt x="23" y="305"/>
                </a:lnTo>
                <a:lnTo>
                  <a:pt x="21" y="303"/>
                </a:lnTo>
                <a:lnTo>
                  <a:pt x="15" y="299"/>
                </a:lnTo>
                <a:lnTo>
                  <a:pt x="15" y="298"/>
                </a:lnTo>
                <a:lnTo>
                  <a:pt x="17" y="296"/>
                </a:lnTo>
                <a:lnTo>
                  <a:pt x="21" y="298"/>
                </a:lnTo>
                <a:lnTo>
                  <a:pt x="27" y="305"/>
                </a:lnTo>
                <a:lnTo>
                  <a:pt x="33" y="322"/>
                </a:lnTo>
                <a:lnTo>
                  <a:pt x="33" y="330"/>
                </a:lnTo>
                <a:lnTo>
                  <a:pt x="33" y="317"/>
                </a:lnTo>
                <a:lnTo>
                  <a:pt x="31" y="313"/>
                </a:lnTo>
                <a:lnTo>
                  <a:pt x="33" y="315"/>
                </a:lnTo>
                <a:lnTo>
                  <a:pt x="33" y="319"/>
                </a:lnTo>
                <a:lnTo>
                  <a:pt x="34" y="319"/>
                </a:lnTo>
                <a:lnTo>
                  <a:pt x="38" y="317"/>
                </a:lnTo>
                <a:lnTo>
                  <a:pt x="40" y="319"/>
                </a:lnTo>
                <a:lnTo>
                  <a:pt x="38" y="334"/>
                </a:lnTo>
                <a:lnTo>
                  <a:pt x="38" y="355"/>
                </a:lnTo>
                <a:lnTo>
                  <a:pt x="40" y="363"/>
                </a:lnTo>
                <a:lnTo>
                  <a:pt x="42" y="367"/>
                </a:lnTo>
                <a:lnTo>
                  <a:pt x="44" y="365"/>
                </a:lnTo>
                <a:lnTo>
                  <a:pt x="46" y="363"/>
                </a:lnTo>
                <a:lnTo>
                  <a:pt x="46" y="361"/>
                </a:lnTo>
                <a:lnTo>
                  <a:pt x="44" y="357"/>
                </a:lnTo>
                <a:lnTo>
                  <a:pt x="42" y="357"/>
                </a:lnTo>
                <a:lnTo>
                  <a:pt x="40" y="355"/>
                </a:lnTo>
                <a:lnTo>
                  <a:pt x="42" y="351"/>
                </a:lnTo>
                <a:lnTo>
                  <a:pt x="44" y="340"/>
                </a:lnTo>
                <a:lnTo>
                  <a:pt x="46" y="338"/>
                </a:lnTo>
                <a:lnTo>
                  <a:pt x="48" y="336"/>
                </a:lnTo>
                <a:lnTo>
                  <a:pt x="50" y="340"/>
                </a:lnTo>
                <a:lnTo>
                  <a:pt x="50" y="351"/>
                </a:lnTo>
                <a:lnTo>
                  <a:pt x="50" y="370"/>
                </a:lnTo>
                <a:lnTo>
                  <a:pt x="52" y="384"/>
                </a:lnTo>
                <a:lnTo>
                  <a:pt x="56" y="394"/>
                </a:lnTo>
                <a:lnTo>
                  <a:pt x="54" y="384"/>
                </a:lnTo>
                <a:lnTo>
                  <a:pt x="52" y="380"/>
                </a:lnTo>
                <a:lnTo>
                  <a:pt x="58" y="388"/>
                </a:lnTo>
                <a:lnTo>
                  <a:pt x="61" y="395"/>
                </a:lnTo>
                <a:lnTo>
                  <a:pt x="63" y="405"/>
                </a:lnTo>
                <a:lnTo>
                  <a:pt x="65" y="426"/>
                </a:lnTo>
                <a:lnTo>
                  <a:pt x="65" y="438"/>
                </a:lnTo>
                <a:lnTo>
                  <a:pt x="65" y="430"/>
                </a:lnTo>
                <a:lnTo>
                  <a:pt x="63" y="417"/>
                </a:lnTo>
                <a:lnTo>
                  <a:pt x="61" y="409"/>
                </a:lnTo>
                <a:lnTo>
                  <a:pt x="54" y="395"/>
                </a:lnTo>
                <a:lnTo>
                  <a:pt x="50" y="376"/>
                </a:lnTo>
                <a:lnTo>
                  <a:pt x="48" y="372"/>
                </a:lnTo>
                <a:lnTo>
                  <a:pt x="48" y="376"/>
                </a:lnTo>
                <a:lnTo>
                  <a:pt x="48" y="388"/>
                </a:lnTo>
                <a:lnTo>
                  <a:pt x="46" y="397"/>
                </a:lnTo>
                <a:lnTo>
                  <a:pt x="44" y="403"/>
                </a:lnTo>
                <a:lnTo>
                  <a:pt x="42" y="395"/>
                </a:lnTo>
                <a:lnTo>
                  <a:pt x="40" y="392"/>
                </a:lnTo>
                <a:lnTo>
                  <a:pt x="36" y="390"/>
                </a:lnTo>
                <a:lnTo>
                  <a:pt x="34" y="390"/>
                </a:lnTo>
                <a:lnTo>
                  <a:pt x="34" y="394"/>
                </a:lnTo>
                <a:lnTo>
                  <a:pt x="36" y="394"/>
                </a:lnTo>
                <a:lnTo>
                  <a:pt x="36" y="399"/>
                </a:lnTo>
                <a:lnTo>
                  <a:pt x="38" y="395"/>
                </a:lnTo>
                <a:lnTo>
                  <a:pt x="38" y="397"/>
                </a:lnTo>
                <a:lnTo>
                  <a:pt x="38" y="403"/>
                </a:lnTo>
                <a:lnTo>
                  <a:pt x="40" y="415"/>
                </a:lnTo>
                <a:lnTo>
                  <a:pt x="38" y="424"/>
                </a:lnTo>
                <a:lnTo>
                  <a:pt x="34" y="403"/>
                </a:lnTo>
                <a:lnTo>
                  <a:pt x="34" y="411"/>
                </a:lnTo>
                <a:lnTo>
                  <a:pt x="38" y="428"/>
                </a:lnTo>
                <a:lnTo>
                  <a:pt x="34" y="455"/>
                </a:lnTo>
                <a:lnTo>
                  <a:pt x="34" y="459"/>
                </a:lnTo>
                <a:lnTo>
                  <a:pt x="34" y="457"/>
                </a:lnTo>
                <a:lnTo>
                  <a:pt x="33" y="451"/>
                </a:lnTo>
                <a:lnTo>
                  <a:pt x="29" y="480"/>
                </a:lnTo>
                <a:lnTo>
                  <a:pt x="31" y="468"/>
                </a:lnTo>
                <a:lnTo>
                  <a:pt x="33" y="465"/>
                </a:lnTo>
                <a:lnTo>
                  <a:pt x="33" y="466"/>
                </a:lnTo>
                <a:lnTo>
                  <a:pt x="34" y="463"/>
                </a:lnTo>
                <a:lnTo>
                  <a:pt x="34" y="488"/>
                </a:lnTo>
                <a:lnTo>
                  <a:pt x="36" y="463"/>
                </a:lnTo>
                <a:lnTo>
                  <a:pt x="36" y="451"/>
                </a:lnTo>
                <a:lnTo>
                  <a:pt x="38" y="449"/>
                </a:lnTo>
                <a:lnTo>
                  <a:pt x="40" y="449"/>
                </a:lnTo>
                <a:lnTo>
                  <a:pt x="42" y="453"/>
                </a:lnTo>
                <a:lnTo>
                  <a:pt x="42" y="457"/>
                </a:lnTo>
                <a:lnTo>
                  <a:pt x="42" y="459"/>
                </a:lnTo>
                <a:lnTo>
                  <a:pt x="46" y="514"/>
                </a:lnTo>
                <a:lnTo>
                  <a:pt x="44" y="549"/>
                </a:lnTo>
                <a:lnTo>
                  <a:pt x="42" y="538"/>
                </a:lnTo>
                <a:lnTo>
                  <a:pt x="42" y="547"/>
                </a:lnTo>
                <a:lnTo>
                  <a:pt x="42" y="553"/>
                </a:lnTo>
                <a:lnTo>
                  <a:pt x="42" y="547"/>
                </a:lnTo>
                <a:lnTo>
                  <a:pt x="38" y="507"/>
                </a:lnTo>
                <a:lnTo>
                  <a:pt x="36" y="478"/>
                </a:lnTo>
                <a:lnTo>
                  <a:pt x="36" y="513"/>
                </a:lnTo>
                <a:lnTo>
                  <a:pt x="44" y="616"/>
                </a:lnTo>
                <a:lnTo>
                  <a:pt x="44" y="637"/>
                </a:lnTo>
                <a:lnTo>
                  <a:pt x="44" y="634"/>
                </a:lnTo>
                <a:lnTo>
                  <a:pt x="40" y="616"/>
                </a:lnTo>
                <a:lnTo>
                  <a:pt x="42" y="628"/>
                </a:lnTo>
                <a:lnTo>
                  <a:pt x="42" y="632"/>
                </a:lnTo>
                <a:lnTo>
                  <a:pt x="40" y="620"/>
                </a:lnTo>
                <a:lnTo>
                  <a:pt x="36" y="597"/>
                </a:lnTo>
                <a:lnTo>
                  <a:pt x="36" y="586"/>
                </a:lnTo>
                <a:lnTo>
                  <a:pt x="36" y="589"/>
                </a:lnTo>
                <a:lnTo>
                  <a:pt x="34" y="576"/>
                </a:lnTo>
                <a:lnTo>
                  <a:pt x="33" y="570"/>
                </a:lnTo>
                <a:lnTo>
                  <a:pt x="34" y="582"/>
                </a:lnTo>
                <a:lnTo>
                  <a:pt x="36" y="599"/>
                </a:lnTo>
                <a:lnTo>
                  <a:pt x="38" y="618"/>
                </a:lnTo>
                <a:lnTo>
                  <a:pt x="42" y="637"/>
                </a:lnTo>
                <a:lnTo>
                  <a:pt x="40" y="637"/>
                </a:lnTo>
                <a:lnTo>
                  <a:pt x="40" y="632"/>
                </a:lnTo>
                <a:lnTo>
                  <a:pt x="40" y="637"/>
                </a:lnTo>
                <a:lnTo>
                  <a:pt x="38" y="635"/>
                </a:lnTo>
                <a:lnTo>
                  <a:pt x="38" y="632"/>
                </a:lnTo>
                <a:lnTo>
                  <a:pt x="36" y="616"/>
                </a:lnTo>
                <a:lnTo>
                  <a:pt x="34" y="599"/>
                </a:lnTo>
                <a:lnTo>
                  <a:pt x="36" y="605"/>
                </a:lnTo>
                <a:lnTo>
                  <a:pt x="36" y="610"/>
                </a:lnTo>
                <a:lnTo>
                  <a:pt x="34" y="605"/>
                </a:lnTo>
                <a:lnTo>
                  <a:pt x="36" y="620"/>
                </a:lnTo>
                <a:lnTo>
                  <a:pt x="38" y="635"/>
                </a:lnTo>
                <a:lnTo>
                  <a:pt x="34" y="634"/>
                </a:lnTo>
                <a:lnTo>
                  <a:pt x="33" y="620"/>
                </a:lnTo>
                <a:lnTo>
                  <a:pt x="29" y="589"/>
                </a:lnTo>
                <a:lnTo>
                  <a:pt x="33" y="624"/>
                </a:lnTo>
                <a:lnTo>
                  <a:pt x="29" y="591"/>
                </a:lnTo>
                <a:lnTo>
                  <a:pt x="31" y="610"/>
                </a:lnTo>
                <a:lnTo>
                  <a:pt x="29" y="605"/>
                </a:lnTo>
                <a:lnTo>
                  <a:pt x="31" y="616"/>
                </a:lnTo>
                <a:lnTo>
                  <a:pt x="33" y="634"/>
                </a:lnTo>
                <a:lnTo>
                  <a:pt x="31" y="634"/>
                </a:lnTo>
                <a:lnTo>
                  <a:pt x="29" y="635"/>
                </a:lnTo>
                <a:lnTo>
                  <a:pt x="29" y="637"/>
                </a:lnTo>
                <a:lnTo>
                  <a:pt x="33" y="643"/>
                </a:lnTo>
                <a:lnTo>
                  <a:pt x="34" y="651"/>
                </a:lnTo>
                <a:lnTo>
                  <a:pt x="33" y="655"/>
                </a:lnTo>
                <a:lnTo>
                  <a:pt x="29" y="655"/>
                </a:lnTo>
                <a:lnTo>
                  <a:pt x="21" y="647"/>
                </a:lnTo>
                <a:lnTo>
                  <a:pt x="15" y="643"/>
                </a:lnTo>
                <a:lnTo>
                  <a:pt x="13" y="645"/>
                </a:lnTo>
                <a:lnTo>
                  <a:pt x="8" y="618"/>
                </a:lnTo>
                <a:lnTo>
                  <a:pt x="10" y="618"/>
                </a:lnTo>
                <a:lnTo>
                  <a:pt x="13" y="614"/>
                </a:lnTo>
                <a:lnTo>
                  <a:pt x="17" y="610"/>
                </a:lnTo>
                <a:lnTo>
                  <a:pt x="13" y="601"/>
                </a:lnTo>
                <a:lnTo>
                  <a:pt x="10" y="607"/>
                </a:lnTo>
                <a:lnTo>
                  <a:pt x="8" y="616"/>
                </a:lnTo>
                <a:lnTo>
                  <a:pt x="0" y="582"/>
                </a:lnTo>
                <a:lnTo>
                  <a:pt x="0" y="584"/>
                </a:lnTo>
                <a:lnTo>
                  <a:pt x="8" y="626"/>
                </a:lnTo>
                <a:lnTo>
                  <a:pt x="10" y="630"/>
                </a:lnTo>
                <a:lnTo>
                  <a:pt x="8" y="632"/>
                </a:lnTo>
                <a:lnTo>
                  <a:pt x="2" y="605"/>
                </a:lnTo>
                <a:lnTo>
                  <a:pt x="6" y="626"/>
                </a:lnTo>
                <a:lnTo>
                  <a:pt x="6" y="637"/>
                </a:lnTo>
                <a:lnTo>
                  <a:pt x="6" y="635"/>
                </a:lnTo>
                <a:lnTo>
                  <a:pt x="4" y="634"/>
                </a:lnTo>
                <a:lnTo>
                  <a:pt x="0" y="632"/>
                </a:lnTo>
                <a:lnTo>
                  <a:pt x="0" y="635"/>
                </a:lnTo>
                <a:lnTo>
                  <a:pt x="4" y="641"/>
                </a:lnTo>
                <a:lnTo>
                  <a:pt x="4" y="643"/>
                </a:lnTo>
                <a:lnTo>
                  <a:pt x="2" y="649"/>
                </a:lnTo>
                <a:lnTo>
                  <a:pt x="0" y="649"/>
                </a:lnTo>
                <a:lnTo>
                  <a:pt x="0" y="653"/>
                </a:lnTo>
                <a:lnTo>
                  <a:pt x="0" y="655"/>
                </a:lnTo>
                <a:lnTo>
                  <a:pt x="0" y="1148"/>
                </a:lnTo>
                <a:lnTo>
                  <a:pt x="1542" y="1148"/>
                </a:lnTo>
                <a:lnTo>
                  <a:pt x="1532" y="1135"/>
                </a:lnTo>
                <a:lnTo>
                  <a:pt x="1530" y="1131"/>
                </a:lnTo>
                <a:lnTo>
                  <a:pt x="1530" y="1123"/>
                </a:lnTo>
                <a:lnTo>
                  <a:pt x="1532" y="1117"/>
                </a:lnTo>
                <a:lnTo>
                  <a:pt x="1536" y="1117"/>
                </a:lnTo>
                <a:lnTo>
                  <a:pt x="1542" y="1121"/>
                </a:lnTo>
                <a:lnTo>
                  <a:pt x="1549" y="1129"/>
                </a:lnTo>
                <a:lnTo>
                  <a:pt x="1553" y="1135"/>
                </a:lnTo>
                <a:lnTo>
                  <a:pt x="1555" y="1138"/>
                </a:lnTo>
                <a:lnTo>
                  <a:pt x="1555" y="1148"/>
                </a:lnTo>
                <a:lnTo>
                  <a:pt x="1570" y="1148"/>
                </a:lnTo>
                <a:lnTo>
                  <a:pt x="1565" y="1138"/>
                </a:lnTo>
                <a:lnTo>
                  <a:pt x="1561" y="1123"/>
                </a:lnTo>
                <a:lnTo>
                  <a:pt x="1563" y="1119"/>
                </a:lnTo>
                <a:lnTo>
                  <a:pt x="1565" y="1115"/>
                </a:lnTo>
                <a:lnTo>
                  <a:pt x="1563" y="1114"/>
                </a:lnTo>
                <a:lnTo>
                  <a:pt x="1561" y="1115"/>
                </a:lnTo>
                <a:lnTo>
                  <a:pt x="1561" y="1112"/>
                </a:lnTo>
                <a:lnTo>
                  <a:pt x="1561" y="1104"/>
                </a:lnTo>
                <a:lnTo>
                  <a:pt x="1565" y="1104"/>
                </a:lnTo>
                <a:lnTo>
                  <a:pt x="1563" y="1098"/>
                </a:lnTo>
                <a:lnTo>
                  <a:pt x="1561" y="1094"/>
                </a:lnTo>
                <a:lnTo>
                  <a:pt x="1557" y="1083"/>
                </a:lnTo>
                <a:lnTo>
                  <a:pt x="1561" y="1079"/>
                </a:lnTo>
                <a:lnTo>
                  <a:pt x="1557" y="1079"/>
                </a:lnTo>
                <a:lnTo>
                  <a:pt x="1557" y="1077"/>
                </a:lnTo>
                <a:lnTo>
                  <a:pt x="1559" y="1077"/>
                </a:lnTo>
                <a:lnTo>
                  <a:pt x="1561" y="1075"/>
                </a:lnTo>
                <a:lnTo>
                  <a:pt x="1561" y="1073"/>
                </a:lnTo>
                <a:lnTo>
                  <a:pt x="1561" y="1075"/>
                </a:lnTo>
                <a:lnTo>
                  <a:pt x="1561" y="1073"/>
                </a:lnTo>
                <a:lnTo>
                  <a:pt x="1559" y="1073"/>
                </a:lnTo>
                <a:lnTo>
                  <a:pt x="1557" y="1073"/>
                </a:lnTo>
                <a:lnTo>
                  <a:pt x="1557" y="1071"/>
                </a:lnTo>
                <a:lnTo>
                  <a:pt x="1555" y="1075"/>
                </a:lnTo>
                <a:lnTo>
                  <a:pt x="1553" y="1077"/>
                </a:lnTo>
                <a:lnTo>
                  <a:pt x="1551" y="1079"/>
                </a:lnTo>
                <a:lnTo>
                  <a:pt x="1553" y="1069"/>
                </a:lnTo>
                <a:lnTo>
                  <a:pt x="1555" y="1066"/>
                </a:lnTo>
                <a:lnTo>
                  <a:pt x="1559" y="1062"/>
                </a:lnTo>
                <a:lnTo>
                  <a:pt x="1557" y="1056"/>
                </a:lnTo>
                <a:lnTo>
                  <a:pt x="1555" y="1048"/>
                </a:lnTo>
                <a:lnTo>
                  <a:pt x="1555" y="1033"/>
                </a:lnTo>
                <a:lnTo>
                  <a:pt x="1553" y="1037"/>
                </a:lnTo>
                <a:lnTo>
                  <a:pt x="1555" y="1031"/>
                </a:lnTo>
                <a:lnTo>
                  <a:pt x="1563" y="1025"/>
                </a:lnTo>
                <a:lnTo>
                  <a:pt x="1565" y="1021"/>
                </a:lnTo>
                <a:lnTo>
                  <a:pt x="1565" y="1019"/>
                </a:lnTo>
                <a:lnTo>
                  <a:pt x="1555" y="1018"/>
                </a:lnTo>
                <a:lnTo>
                  <a:pt x="1557" y="1016"/>
                </a:lnTo>
                <a:lnTo>
                  <a:pt x="1557" y="1014"/>
                </a:lnTo>
                <a:lnTo>
                  <a:pt x="1555" y="1012"/>
                </a:lnTo>
                <a:lnTo>
                  <a:pt x="1553" y="1008"/>
                </a:lnTo>
                <a:lnTo>
                  <a:pt x="1553" y="1004"/>
                </a:lnTo>
                <a:lnTo>
                  <a:pt x="1551" y="1006"/>
                </a:lnTo>
                <a:lnTo>
                  <a:pt x="1551" y="1010"/>
                </a:lnTo>
                <a:lnTo>
                  <a:pt x="1549" y="1016"/>
                </a:lnTo>
                <a:lnTo>
                  <a:pt x="1547" y="1002"/>
                </a:lnTo>
                <a:lnTo>
                  <a:pt x="1555" y="977"/>
                </a:lnTo>
                <a:lnTo>
                  <a:pt x="1559" y="962"/>
                </a:lnTo>
                <a:lnTo>
                  <a:pt x="1582" y="960"/>
                </a:lnTo>
                <a:lnTo>
                  <a:pt x="1624" y="956"/>
                </a:lnTo>
                <a:lnTo>
                  <a:pt x="1624" y="954"/>
                </a:lnTo>
                <a:lnTo>
                  <a:pt x="1622" y="954"/>
                </a:lnTo>
                <a:lnTo>
                  <a:pt x="1617" y="954"/>
                </a:lnTo>
                <a:lnTo>
                  <a:pt x="1609" y="956"/>
                </a:lnTo>
                <a:lnTo>
                  <a:pt x="1594" y="958"/>
                </a:lnTo>
                <a:lnTo>
                  <a:pt x="1592" y="958"/>
                </a:lnTo>
                <a:lnTo>
                  <a:pt x="1590" y="956"/>
                </a:lnTo>
                <a:lnTo>
                  <a:pt x="1588" y="956"/>
                </a:lnTo>
                <a:lnTo>
                  <a:pt x="1574" y="958"/>
                </a:lnTo>
                <a:lnTo>
                  <a:pt x="1563" y="960"/>
                </a:lnTo>
                <a:lnTo>
                  <a:pt x="1559" y="958"/>
                </a:lnTo>
                <a:lnTo>
                  <a:pt x="1561" y="935"/>
                </a:lnTo>
                <a:lnTo>
                  <a:pt x="1561" y="925"/>
                </a:lnTo>
                <a:lnTo>
                  <a:pt x="1563" y="916"/>
                </a:lnTo>
                <a:lnTo>
                  <a:pt x="1565" y="904"/>
                </a:lnTo>
                <a:lnTo>
                  <a:pt x="1561" y="898"/>
                </a:lnTo>
                <a:lnTo>
                  <a:pt x="1561" y="900"/>
                </a:lnTo>
                <a:lnTo>
                  <a:pt x="1559" y="906"/>
                </a:lnTo>
                <a:lnTo>
                  <a:pt x="1557" y="929"/>
                </a:lnTo>
                <a:lnTo>
                  <a:pt x="1557" y="950"/>
                </a:lnTo>
                <a:lnTo>
                  <a:pt x="1542" y="946"/>
                </a:lnTo>
                <a:lnTo>
                  <a:pt x="1536" y="946"/>
                </a:lnTo>
                <a:lnTo>
                  <a:pt x="1538" y="946"/>
                </a:lnTo>
                <a:lnTo>
                  <a:pt x="1536" y="946"/>
                </a:lnTo>
                <a:lnTo>
                  <a:pt x="1534" y="946"/>
                </a:lnTo>
                <a:lnTo>
                  <a:pt x="1536" y="941"/>
                </a:lnTo>
                <a:lnTo>
                  <a:pt x="1536" y="939"/>
                </a:lnTo>
                <a:lnTo>
                  <a:pt x="1536" y="937"/>
                </a:lnTo>
                <a:lnTo>
                  <a:pt x="1534" y="937"/>
                </a:lnTo>
                <a:lnTo>
                  <a:pt x="1532" y="939"/>
                </a:lnTo>
                <a:lnTo>
                  <a:pt x="1532" y="937"/>
                </a:lnTo>
                <a:lnTo>
                  <a:pt x="1536" y="935"/>
                </a:lnTo>
                <a:lnTo>
                  <a:pt x="1536" y="933"/>
                </a:lnTo>
                <a:lnTo>
                  <a:pt x="1536" y="931"/>
                </a:lnTo>
                <a:lnTo>
                  <a:pt x="1540" y="929"/>
                </a:lnTo>
                <a:lnTo>
                  <a:pt x="1536" y="927"/>
                </a:lnTo>
                <a:lnTo>
                  <a:pt x="1540" y="925"/>
                </a:lnTo>
                <a:lnTo>
                  <a:pt x="1536" y="923"/>
                </a:lnTo>
                <a:lnTo>
                  <a:pt x="1538" y="922"/>
                </a:lnTo>
                <a:lnTo>
                  <a:pt x="1538" y="920"/>
                </a:lnTo>
                <a:lnTo>
                  <a:pt x="1538" y="916"/>
                </a:lnTo>
                <a:lnTo>
                  <a:pt x="1538" y="918"/>
                </a:lnTo>
                <a:lnTo>
                  <a:pt x="1538" y="916"/>
                </a:lnTo>
                <a:lnTo>
                  <a:pt x="1540" y="914"/>
                </a:lnTo>
                <a:lnTo>
                  <a:pt x="1540" y="910"/>
                </a:lnTo>
                <a:lnTo>
                  <a:pt x="1538" y="908"/>
                </a:lnTo>
                <a:lnTo>
                  <a:pt x="1536" y="910"/>
                </a:lnTo>
                <a:lnTo>
                  <a:pt x="1538" y="910"/>
                </a:lnTo>
                <a:lnTo>
                  <a:pt x="1536" y="914"/>
                </a:lnTo>
                <a:lnTo>
                  <a:pt x="1534" y="914"/>
                </a:lnTo>
                <a:lnTo>
                  <a:pt x="1530" y="914"/>
                </a:lnTo>
                <a:lnTo>
                  <a:pt x="1532" y="912"/>
                </a:lnTo>
                <a:lnTo>
                  <a:pt x="1530" y="912"/>
                </a:lnTo>
                <a:lnTo>
                  <a:pt x="1530" y="906"/>
                </a:lnTo>
                <a:lnTo>
                  <a:pt x="1530" y="902"/>
                </a:lnTo>
                <a:lnTo>
                  <a:pt x="1532" y="898"/>
                </a:lnTo>
                <a:lnTo>
                  <a:pt x="1530" y="898"/>
                </a:lnTo>
                <a:lnTo>
                  <a:pt x="1534" y="895"/>
                </a:lnTo>
                <a:lnTo>
                  <a:pt x="1534" y="891"/>
                </a:lnTo>
                <a:lnTo>
                  <a:pt x="1528" y="897"/>
                </a:lnTo>
                <a:lnTo>
                  <a:pt x="1530" y="891"/>
                </a:lnTo>
                <a:lnTo>
                  <a:pt x="1532" y="883"/>
                </a:lnTo>
                <a:lnTo>
                  <a:pt x="1530" y="883"/>
                </a:lnTo>
                <a:lnTo>
                  <a:pt x="1530" y="881"/>
                </a:lnTo>
                <a:lnTo>
                  <a:pt x="1530" y="879"/>
                </a:lnTo>
                <a:lnTo>
                  <a:pt x="1532" y="874"/>
                </a:lnTo>
                <a:lnTo>
                  <a:pt x="1536" y="864"/>
                </a:lnTo>
                <a:lnTo>
                  <a:pt x="1540" y="862"/>
                </a:lnTo>
                <a:lnTo>
                  <a:pt x="1544" y="862"/>
                </a:lnTo>
                <a:lnTo>
                  <a:pt x="1546" y="860"/>
                </a:lnTo>
                <a:lnTo>
                  <a:pt x="1538" y="856"/>
                </a:lnTo>
                <a:lnTo>
                  <a:pt x="1536" y="852"/>
                </a:lnTo>
                <a:lnTo>
                  <a:pt x="1540" y="845"/>
                </a:lnTo>
                <a:lnTo>
                  <a:pt x="1540" y="843"/>
                </a:lnTo>
                <a:lnTo>
                  <a:pt x="1538" y="843"/>
                </a:lnTo>
                <a:lnTo>
                  <a:pt x="1532" y="847"/>
                </a:lnTo>
                <a:lnTo>
                  <a:pt x="1528" y="841"/>
                </a:lnTo>
                <a:lnTo>
                  <a:pt x="1530" y="839"/>
                </a:lnTo>
                <a:lnTo>
                  <a:pt x="1534" y="837"/>
                </a:lnTo>
                <a:lnTo>
                  <a:pt x="1532" y="835"/>
                </a:lnTo>
                <a:lnTo>
                  <a:pt x="1526" y="831"/>
                </a:lnTo>
                <a:lnTo>
                  <a:pt x="1522" y="829"/>
                </a:lnTo>
                <a:lnTo>
                  <a:pt x="1524" y="824"/>
                </a:lnTo>
                <a:lnTo>
                  <a:pt x="1526" y="822"/>
                </a:lnTo>
                <a:lnTo>
                  <a:pt x="1530" y="822"/>
                </a:lnTo>
                <a:lnTo>
                  <a:pt x="1532" y="824"/>
                </a:lnTo>
                <a:lnTo>
                  <a:pt x="1534" y="827"/>
                </a:lnTo>
                <a:lnTo>
                  <a:pt x="1536" y="826"/>
                </a:lnTo>
                <a:lnTo>
                  <a:pt x="1532" y="820"/>
                </a:lnTo>
                <a:lnTo>
                  <a:pt x="1532" y="818"/>
                </a:lnTo>
                <a:lnTo>
                  <a:pt x="1530" y="814"/>
                </a:lnTo>
                <a:lnTo>
                  <a:pt x="1530" y="812"/>
                </a:lnTo>
                <a:lnTo>
                  <a:pt x="1532" y="812"/>
                </a:lnTo>
                <a:lnTo>
                  <a:pt x="1534" y="810"/>
                </a:lnTo>
                <a:lnTo>
                  <a:pt x="1534" y="808"/>
                </a:lnTo>
                <a:lnTo>
                  <a:pt x="1532" y="806"/>
                </a:lnTo>
                <a:lnTo>
                  <a:pt x="1528" y="806"/>
                </a:lnTo>
                <a:lnTo>
                  <a:pt x="1530" y="801"/>
                </a:lnTo>
                <a:lnTo>
                  <a:pt x="1532" y="799"/>
                </a:lnTo>
                <a:lnTo>
                  <a:pt x="1536" y="799"/>
                </a:lnTo>
                <a:lnTo>
                  <a:pt x="1544" y="797"/>
                </a:lnTo>
                <a:lnTo>
                  <a:pt x="1547" y="795"/>
                </a:lnTo>
                <a:lnTo>
                  <a:pt x="1549" y="793"/>
                </a:lnTo>
                <a:lnTo>
                  <a:pt x="1546" y="781"/>
                </a:lnTo>
                <a:lnTo>
                  <a:pt x="1546" y="774"/>
                </a:lnTo>
                <a:lnTo>
                  <a:pt x="1547" y="774"/>
                </a:lnTo>
                <a:lnTo>
                  <a:pt x="1551" y="774"/>
                </a:lnTo>
                <a:lnTo>
                  <a:pt x="1557" y="770"/>
                </a:lnTo>
                <a:lnTo>
                  <a:pt x="1563" y="762"/>
                </a:lnTo>
                <a:lnTo>
                  <a:pt x="1565" y="758"/>
                </a:lnTo>
                <a:lnTo>
                  <a:pt x="1563" y="760"/>
                </a:lnTo>
                <a:lnTo>
                  <a:pt x="1559" y="758"/>
                </a:lnTo>
                <a:lnTo>
                  <a:pt x="1551" y="753"/>
                </a:lnTo>
                <a:lnTo>
                  <a:pt x="1557" y="737"/>
                </a:lnTo>
                <a:lnTo>
                  <a:pt x="1561" y="728"/>
                </a:lnTo>
                <a:lnTo>
                  <a:pt x="1563" y="722"/>
                </a:lnTo>
                <a:lnTo>
                  <a:pt x="1565" y="722"/>
                </a:lnTo>
                <a:lnTo>
                  <a:pt x="1572" y="720"/>
                </a:lnTo>
                <a:lnTo>
                  <a:pt x="1574" y="720"/>
                </a:lnTo>
                <a:lnTo>
                  <a:pt x="1574" y="716"/>
                </a:lnTo>
                <a:lnTo>
                  <a:pt x="1572" y="708"/>
                </a:lnTo>
                <a:lnTo>
                  <a:pt x="1567" y="699"/>
                </a:lnTo>
                <a:lnTo>
                  <a:pt x="1567" y="714"/>
                </a:lnTo>
                <a:lnTo>
                  <a:pt x="1565" y="718"/>
                </a:lnTo>
                <a:lnTo>
                  <a:pt x="1563" y="705"/>
                </a:lnTo>
                <a:lnTo>
                  <a:pt x="1563" y="697"/>
                </a:lnTo>
                <a:lnTo>
                  <a:pt x="1563" y="691"/>
                </a:lnTo>
                <a:lnTo>
                  <a:pt x="1567" y="682"/>
                </a:lnTo>
                <a:lnTo>
                  <a:pt x="1572" y="685"/>
                </a:lnTo>
                <a:lnTo>
                  <a:pt x="1576" y="687"/>
                </a:lnTo>
                <a:lnTo>
                  <a:pt x="1580" y="687"/>
                </a:lnTo>
                <a:lnTo>
                  <a:pt x="1586" y="683"/>
                </a:lnTo>
                <a:lnTo>
                  <a:pt x="1588" y="678"/>
                </a:lnTo>
                <a:lnTo>
                  <a:pt x="1586" y="672"/>
                </a:lnTo>
                <a:lnTo>
                  <a:pt x="1576" y="660"/>
                </a:lnTo>
                <a:lnTo>
                  <a:pt x="1574" y="657"/>
                </a:lnTo>
                <a:lnTo>
                  <a:pt x="1580" y="658"/>
                </a:lnTo>
                <a:lnTo>
                  <a:pt x="1586" y="664"/>
                </a:lnTo>
                <a:lnTo>
                  <a:pt x="1590" y="670"/>
                </a:lnTo>
                <a:lnTo>
                  <a:pt x="1592" y="672"/>
                </a:lnTo>
                <a:lnTo>
                  <a:pt x="1594" y="670"/>
                </a:lnTo>
                <a:lnTo>
                  <a:pt x="1597" y="666"/>
                </a:lnTo>
                <a:lnTo>
                  <a:pt x="1603" y="662"/>
                </a:lnTo>
                <a:lnTo>
                  <a:pt x="1605" y="658"/>
                </a:lnTo>
                <a:lnTo>
                  <a:pt x="1605" y="657"/>
                </a:lnTo>
                <a:lnTo>
                  <a:pt x="1601" y="653"/>
                </a:lnTo>
                <a:lnTo>
                  <a:pt x="1597" y="649"/>
                </a:lnTo>
                <a:lnTo>
                  <a:pt x="1595" y="649"/>
                </a:lnTo>
                <a:lnTo>
                  <a:pt x="1594" y="651"/>
                </a:lnTo>
                <a:lnTo>
                  <a:pt x="1592" y="651"/>
                </a:lnTo>
                <a:lnTo>
                  <a:pt x="1588" y="649"/>
                </a:lnTo>
                <a:lnTo>
                  <a:pt x="1580" y="637"/>
                </a:lnTo>
                <a:lnTo>
                  <a:pt x="1580" y="634"/>
                </a:lnTo>
                <a:lnTo>
                  <a:pt x="1582" y="628"/>
                </a:lnTo>
                <a:lnTo>
                  <a:pt x="1588" y="626"/>
                </a:lnTo>
                <a:lnTo>
                  <a:pt x="1590" y="626"/>
                </a:lnTo>
                <a:lnTo>
                  <a:pt x="1594" y="626"/>
                </a:lnTo>
                <a:lnTo>
                  <a:pt x="1599" y="622"/>
                </a:lnTo>
                <a:lnTo>
                  <a:pt x="1613" y="609"/>
                </a:lnTo>
                <a:lnTo>
                  <a:pt x="1617" y="603"/>
                </a:lnTo>
                <a:lnTo>
                  <a:pt x="1615" y="597"/>
                </a:lnTo>
                <a:lnTo>
                  <a:pt x="1611" y="591"/>
                </a:lnTo>
                <a:lnTo>
                  <a:pt x="1607" y="587"/>
                </a:lnTo>
                <a:lnTo>
                  <a:pt x="1605" y="587"/>
                </a:lnTo>
                <a:lnTo>
                  <a:pt x="1607" y="576"/>
                </a:lnTo>
                <a:lnTo>
                  <a:pt x="1605" y="561"/>
                </a:lnTo>
                <a:lnTo>
                  <a:pt x="1607" y="553"/>
                </a:lnTo>
                <a:lnTo>
                  <a:pt x="1611" y="545"/>
                </a:lnTo>
                <a:lnTo>
                  <a:pt x="1613" y="538"/>
                </a:lnTo>
                <a:lnTo>
                  <a:pt x="1613" y="534"/>
                </a:lnTo>
                <a:lnTo>
                  <a:pt x="1613" y="528"/>
                </a:lnTo>
                <a:lnTo>
                  <a:pt x="1611" y="522"/>
                </a:lnTo>
                <a:lnTo>
                  <a:pt x="1609" y="520"/>
                </a:lnTo>
                <a:lnTo>
                  <a:pt x="1605" y="520"/>
                </a:lnTo>
                <a:lnTo>
                  <a:pt x="1601" y="522"/>
                </a:lnTo>
                <a:lnTo>
                  <a:pt x="1597" y="522"/>
                </a:lnTo>
                <a:lnTo>
                  <a:pt x="1595" y="518"/>
                </a:lnTo>
                <a:lnTo>
                  <a:pt x="1595" y="513"/>
                </a:lnTo>
                <a:lnTo>
                  <a:pt x="1595" y="509"/>
                </a:lnTo>
                <a:lnTo>
                  <a:pt x="1597" y="503"/>
                </a:lnTo>
                <a:lnTo>
                  <a:pt x="1594" y="493"/>
                </a:lnTo>
                <a:lnTo>
                  <a:pt x="1590" y="490"/>
                </a:lnTo>
                <a:lnTo>
                  <a:pt x="1584" y="490"/>
                </a:lnTo>
                <a:lnTo>
                  <a:pt x="1584" y="491"/>
                </a:lnTo>
                <a:lnTo>
                  <a:pt x="1582" y="495"/>
                </a:lnTo>
                <a:lnTo>
                  <a:pt x="1580" y="507"/>
                </a:lnTo>
                <a:lnTo>
                  <a:pt x="1576" y="518"/>
                </a:lnTo>
                <a:lnTo>
                  <a:pt x="1576" y="522"/>
                </a:lnTo>
                <a:lnTo>
                  <a:pt x="1578" y="526"/>
                </a:lnTo>
                <a:lnTo>
                  <a:pt x="1586" y="528"/>
                </a:lnTo>
                <a:lnTo>
                  <a:pt x="1592" y="532"/>
                </a:lnTo>
                <a:lnTo>
                  <a:pt x="1592" y="536"/>
                </a:lnTo>
                <a:lnTo>
                  <a:pt x="1592" y="541"/>
                </a:lnTo>
                <a:lnTo>
                  <a:pt x="1588" y="539"/>
                </a:lnTo>
                <a:lnTo>
                  <a:pt x="1588" y="541"/>
                </a:lnTo>
                <a:lnTo>
                  <a:pt x="1590" y="543"/>
                </a:lnTo>
                <a:lnTo>
                  <a:pt x="1588" y="545"/>
                </a:lnTo>
                <a:lnTo>
                  <a:pt x="1586" y="545"/>
                </a:lnTo>
                <a:lnTo>
                  <a:pt x="1588" y="547"/>
                </a:lnTo>
                <a:lnTo>
                  <a:pt x="1588" y="549"/>
                </a:lnTo>
                <a:lnTo>
                  <a:pt x="1584" y="547"/>
                </a:lnTo>
                <a:lnTo>
                  <a:pt x="1586" y="551"/>
                </a:lnTo>
                <a:lnTo>
                  <a:pt x="1586" y="553"/>
                </a:lnTo>
                <a:lnTo>
                  <a:pt x="1582" y="551"/>
                </a:lnTo>
                <a:lnTo>
                  <a:pt x="1582" y="549"/>
                </a:lnTo>
                <a:lnTo>
                  <a:pt x="1582" y="545"/>
                </a:lnTo>
                <a:lnTo>
                  <a:pt x="1582" y="543"/>
                </a:lnTo>
                <a:lnTo>
                  <a:pt x="1580" y="543"/>
                </a:lnTo>
                <a:lnTo>
                  <a:pt x="1580" y="545"/>
                </a:lnTo>
                <a:lnTo>
                  <a:pt x="1578" y="547"/>
                </a:lnTo>
                <a:lnTo>
                  <a:pt x="1576" y="549"/>
                </a:lnTo>
                <a:lnTo>
                  <a:pt x="1578" y="551"/>
                </a:lnTo>
                <a:lnTo>
                  <a:pt x="1580" y="553"/>
                </a:lnTo>
                <a:lnTo>
                  <a:pt x="1582" y="555"/>
                </a:lnTo>
                <a:lnTo>
                  <a:pt x="1582" y="557"/>
                </a:lnTo>
                <a:lnTo>
                  <a:pt x="1580" y="557"/>
                </a:lnTo>
                <a:lnTo>
                  <a:pt x="1578" y="555"/>
                </a:lnTo>
                <a:lnTo>
                  <a:pt x="1576" y="551"/>
                </a:lnTo>
                <a:lnTo>
                  <a:pt x="1572" y="547"/>
                </a:lnTo>
                <a:lnTo>
                  <a:pt x="1572" y="549"/>
                </a:lnTo>
                <a:lnTo>
                  <a:pt x="1576" y="553"/>
                </a:lnTo>
                <a:lnTo>
                  <a:pt x="1576" y="557"/>
                </a:lnTo>
                <a:lnTo>
                  <a:pt x="1569" y="559"/>
                </a:lnTo>
                <a:lnTo>
                  <a:pt x="1565" y="561"/>
                </a:lnTo>
                <a:lnTo>
                  <a:pt x="1563" y="549"/>
                </a:lnTo>
                <a:lnTo>
                  <a:pt x="1565" y="541"/>
                </a:lnTo>
                <a:lnTo>
                  <a:pt x="1565" y="526"/>
                </a:lnTo>
                <a:lnTo>
                  <a:pt x="1565" y="522"/>
                </a:lnTo>
                <a:lnTo>
                  <a:pt x="1563" y="522"/>
                </a:lnTo>
                <a:lnTo>
                  <a:pt x="1561" y="530"/>
                </a:lnTo>
                <a:lnTo>
                  <a:pt x="1561" y="536"/>
                </a:lnTo>
                <a:lnTo>
                  <a:pt x="1561" y="547"/>
                </a:lnTo>
                <a:lnTo>
                  <a:pt x="1561" y="555"/>
                </a:lnTo>
                <a:lnTo>
                  <a:pt x="1561" y="557"/>
                </a:lnTo>
                <a:lnTo>
                  <a:pt x="1559" y="557"/>
                </a:lnTo>
                <a:lnTo>
                  <a:pt x="1557" y="549"/>
                </a:lnTo>
                <a:lnTo>
                  <a:pt x="1557" y="545"/>
                </a:lnTo>
                <a:lnTo>
                  <a:pt x="1557" y="547"/>
                </a:lnTo>
                <a:lnTo>
                  <a:pt x="1555" y="553"/>
                </a:lnTo>
                <a:lnTo>
                  <a:pt x="1559" y="559"/>
                </a:lnTo>
                <a:lnTo>
                  <a:pt x="1561" y="572"/>
                </a:lnTo>
                <a:lnTo>
                  <a:pt x="1555" y="553"/>
                </a:lnTo>
                <a:lnTo>
                  <a:pt x="1551" y="534"/>
                </a:lnTo>
                <a:lnTo>
                  <a:pt x="1549" y="520"/>
                </a:lnTo>
                <a:lnTo>
                  <a:pt x="1547" y="511"/>
                </a:lnTo>
                <a:lnTo>
                  <a:pt x="1547" y="499"/>
                </a:lnTo>
                <a:lnTo>
                  <a:pt x="1546" y="488"/>
                </a:lnTo>
                <a:lnTo>
                  <a:pt x="1546" y="503"/>
                </a:lnTo>
                <a:lnTo>
                  <a:pt x="1546" y="499"/>
                </a:lnTo>
                <a:lnTo>
                  <a:pt x="1546" y="484"/>
                </a:lnTo>
                <a:lnTo>
                  <a:pt x="1546" y="486"/>
                </a:lnTo>
                <a:lnTo>
                  <a:pt x="1544" y="484"/>
                </a:lnTo>
                <a:lnTo>
                  <a:pt x="1544" y="478"/>
                </a:lnTo>
                <a:lnTo>
                  <a:pt x="1544" y="482"/>
                </a:lnTo>
                <a:lnTo>
                  <a:pt x="1542" y="461"/>
                </a:lnTo>
                <a:lnTo>
                  <a:pt x="1542" y="459"/>
                </a:lnTo>
                <a:lnTo>
                  <a:pt x="1540" y="461"/>
                </a:lnTo>
                <a:lnTo>
                  <a:pt x="1540" y="463"/>
                </a:lnTo>
                <a:lnTo>
                  <a:pt x="1540" y="468"/>
                </a:lnTo>
                <a:lnTo>
                  <a:pt x="1540" y="461"/>
                </a:lnTo>
                <a:lnTo>
                  <a:pt x="1540" y="453"/>
                </a:lnTo>
                <a:lnTo>
                  <a:pt x="1538" y="442"/>
                </a:lnTo>
                <a:lnTo>
                  <a:pt x="1538" y="438"/>
                </a:lnTo>
                <a:lnTo>
                  <a:pt x="1536" y="434"/>
                </a:lnTo>
                <a:lnTo>
                  <a:pt x="1536" y="438"/>
                </a:lnTo>
                <a:lnTo>
                  <a:pt x="1534" y="453"/>
                </a:lnTo>
                <a:lnTo>
                  <a:pt x="1534" y="466"/>
                </a:lnTo>
                <a:lnTo>
                  <a:pt x="1534" y="482"/>
                </a:lnTo>
                <a:lnTo>
                  <a:pt x="1534" y="486"/>
                </a:lnTo>
                <a:lnTo>
                  <a:pt x="1536" y="472"/>
                </a:lnTo>
                <a:lnTo>
                  <a:pt x="1538" y="465"/>
                </a:lnTo>
                <a:lnTo>
                  <a:pt x="1538" y="472"/>
                </a:lnTo>
                <a:lnTo>
                  <a:pt x="1538" y="480"/>
                </a:lnTo>
                <a:lnTo>
                  <a:pt x="1540" y="476"/>
                </a:lnTo>
                <a:lnTo>
                  <a:pt x="1540" y="478"/>
                </a:lnTo>
                <a:lnTo>
                  <a:pt x="1540" y="486"/>
                </a:lnTo>
                <a:lnTo>
                  <a:pt x="1538" y="490"/>
                </a:lnTo>
                <a:lnTo>
                  <a:pt x="1538" y="480"/>
                </a:lnTo>
                <a:lnTo>
                  <a:pt x="1538" y="476"/>
                </a:lnTo>
                <a:lnTo>
                  <a:pt x="1538" y="480"/>
                </a:lnTo>
                <a:lnTo>
                  <a:pt x="1536" y="497"/>
                </a:lnTo>
                <a:lnTo>
                  <a:pt x="1536" y="507"/>
                </a:lnTo>
                <a:lnTo>
                  <a:pt x="1540" y="511"/>
                </a:lnTo>
                <a:lnTo>
                  <a:pt x="1542" y="513"/>
                </a:lnTo>
                <a:lnTo>
                  <a:pt x="1546" y="513"/>
                </a:lnTo>
                <a:lnTo>
                  <a:pt x="1546" y="522"/>
                </a:lnTo>
                <a:lnTo>
                  <a:pt x="1544" y="530"/>
                </a:lnTo>
                <a:lnTo>
                  <a:pt x="1538" y="514"/>
                </a:lnTo>
                <a:lnTo>
                  <a:pt x="1542" y="557"/>
                </a:lnTo>
                <a:lnTo>
                  <a:pt x="1546" y="618"/>
                </a:lnTo>
                <a:lnTo>
                  <a:pt x="1546" y="639"/>
                </a:lnTo>
                <a:lnTo>
                  <a:pt x="1540" y="566"/>
                </a:lnTo>
                <a:lnTo>
                  <a:pt x="1536" y="511"/>
                </a:lnTo>
                <a:lnTo>
                  <a:pt x="1534" y="507"/>
                </a:lnTo>
                <a:lnTo>
                  <a:pt x="1530" y="497"/>
                </a:lnTo>
                <a:lnTo>
                  <a:pt x="1528" y="482"/>
                </a:lnTo>
                <a:lnTo>
                  <a:pt x="1528" y="468"/>
                </a:lnTo>
                <a:lnTo>
                  <a:pt x="1530" y="463"/>
                </a:lnTo>
                <a:lnTo>
                  <a:pt x="1528" y="447"/>
                </a:lnTo>
                <a:lnTo>
                  <a:pt x="1526" y="451"/>
                </a:lnTo>
                <a:lnTo>
                  <a:pt x="1526" y="447"/>
                </a:lnTo>
                <a:lnTo>
                  <a:pt x="1526" y="438"/>
                </a:lnTo>
                <a:lnTo>
                  <a:pt x="1524" y="430"/>
                </a:lnTo>
                <a:lnTo>
                  <a:pt x="1522" y="438"/>
                </a:lnTo>
                <a:lnTo>
                  <a:pt x="1522" y="451"/>
                </a:lnTo>
                <a:lnTo>
                  <a:pt x="1522" y="442"/>
                </a:lnTo>
                <a:lnTo>
                  <a:pt x="1522" y="443"/>
                </a:lnTo>
                <a:lnTo>
                  <a:pt x="1521" y="443"/>
                </a:lnTo>
                <a:lnTo>
                  <a:pt x="1522" y="440"/>
                </a:lnTo>
                <a:lnTo>
                  <a:pt x="1522" y="436"/>
                </a:lnTo>
                <a:lnTo>
                  <a:pt x="1521" y="420"/>
                </a:lnTo>
                <a:lnTo>
                  <a:pt x="1519" y="413"/>
                </a:lnTo>
                <a:lnTo>
                  <a:pt x="1519" y="417"/>
                </a:lnTo>
                <a:lnTo>
                  <a:pt x="1519" y="407"/>
                </a:lnTo>
                <a:lnTo>
                  <a:pt x="1517" y="392"/>
                </a:lnTo>
                <a:lnTo>
                  <a:pt x="1517" y="394"/>
                </a:lnTo>
                <a:lnTo>
                  <a:pt x="1519" y="409"/>
                </a:lnTo>
                <a:lnTo>
                  <a:pt x="1519" y="442"/>
                </a:lnTo>
                <a:lnTo>
                  <a:pt x="1519" y="449"/>
                </a:lnTo>
                <a:lnTo>
                  <a:pt x="1521" y="445"/>
                </a:lnTo>
                <a:lnTo>
                  <a:pt x="1521" y="453"/>
                </a:lnTo>
                <a:lnTo>
                  <a:pt x="1521" y="436"/>
                </a:lnTo>
                <a:lnTo>
                  <a:pt x="1522" y="468"/>
                </a:lnTo>
                <a:lnTo>
                  <a:pt x="1524" y="503"/>
                </a:lnTo>
                <a:lnTo>
                  <a:pt x="1522" y="472"/>
                </a:lnTo>
                <a:lnTo>
                  <a:pt x="1522" y="466"/>
                </a:lnTo>
                <a:lnTo>
                  <a:pt x="1522" y="470"/>
                </a:lnTo>
                <a:lnTo>
                  <a:pt x="1522" y="490"/>
                </a:lnTo>
                <a:lnTo>
                  <a:pt x="1524" y="528"/>
                </a:lnTo>
                <a:lnTo>
                  <a:pt x="1526" y="534"/>
                </a:lnTo>
                <a:lnTo>
                  <a:pt x="1526" y="528"/>
                </a:lnTo>
                <a:lnTo>
                  <a:pt x="1524" y="516"/>
                </a:lnTo>
                <a:lnTo>
                  <a:pt x="1524" y="507"/>
                </a:lnTo>
                <a:lnTo>
                  <a:pt x="1526" y="514"/>
                </a:lnTo>
                <a:lnTo>
                  <a:pt x="1526" y="524"/>
                </a:lnTo>
                <a:lnTo>
                  <a:pt x="1526" y="538"/>
                </a:lnTo>
                <a:lnTo>
                  <a:pt x="1526" y="526"/>
                </a:lnTo>
                <a:lnTo>
                  <a:pt x="1526" y="547"/>
                </a:lnTo>
                <a:lnTo>
                  <a:pt x="1530" y="566"/>
                </a:lnTo>
                <a:lnTo>
                  <a:pt x="1530" y="568"/>
                </a:lnTo>
                <a:lnTo>
                  <a:pt x="1532" y="591"/>
                </a:lnTo>
                <a:lnTo>
                  <a:pt x="1526" y="557"/>
                </a:lnTo>
                <a:lnTo>
                  <a:pt x="1524" y="524"/>
                </a:lnTo>
                <a:lnTo>
                  <a:pt x="1522" y="505"/>
                </a:lnTo>
                <a:lnTo>
                  <a:pt x="1522" y="503"/>
                </a:lnTo>
                <a:lnTo>
                  <a:pt x="1522" y="495"/>
                </a:lnTo>
                <a:lnTo>
                  <a:pt x="1521" y="465"/>
                </a:lnTo>
                <a:lnTo>
                  <a:pt x="1521" y="488"/>
                </a:lnTo>
                <a:lnTo>
                  <a:pt x="1521" y="480"/>
                </a:lnTo>
                <a:lnTo>
                  <a:pt x="1519" y="451"/>
                </a:lnTo>
                <a:lnTo>
                  <a:pt x="1519" y="474"/>
                </a:lnTo>
                <a:lnTo>
                  <a:pt x="1519" y="470"/>
                </a:lnTo>
                <a:lnTo>
                  <a:pt x="1517" y="443"/>
                </a:lnTo>
                <a:lnTo>
                  <a:pt x="1517" y="447"/>
                </a:lnTo>
                <a:lnTo>
                  <a:pt x="1517" y="445"/>
                </a:lnTo>
                <a:lnTo>
                  <a:pt x="1515" y="436"/>
                </a:lnTo>
                <a:lnTo>
                  <a:pt x="1517" y="440"/>
                </a:lnTo>
                <a:lnTo>
                  <a:pt x="1513" y="407"/>
                </a:lnTo>
                <a:lnTo>
                  <a:pt x="1513" y="405"/>
                </a:lnTo>
                <a:lnTo>
                  <a:pt x="1513" y="407"/>
                </a:lnTo>
                <a:lnTo>
                  <a:pt x="1511" y="394"/>
                </a:lnTo>
                <a:lnTo>
                  <a:pt x="1511" y="382"/>
                </a:lnTo>
                <a:lnTo>
                  <a:pt x="1511" y="374"/>
                </a:lnTo>
                <a:lnTo>
                  <a:pt x="1507" y="369"/>
                </a:lnTo>
                <a:lnTo>
                  <a:pt x="1505" y="363"/>
                </a:lnTo>
                <a:lnTo>
                  <a:pt x="1507" y="376"/>
                </a:lnTo>
                <a:lnTo>
                  <a:pt x="1505" y="359"/>
                </a:lnTo>
                <a:lnTo>
                  <a:pt x="1503" y="357"/>
                </a:lnTo>
                <a:lnTo>
                  <a:pt x="1503" y="361"/>
                </a:lnTo>
                <a:lnTo>
                  <a:pt x="1503" y="353"/>
                </a:lnTo>
                <a:lnTo>
                  <a:pt x="1507" y="480"/>
                </a:lnTo>
                <a:lnTo>
                  <a:pt x="1501" y="338"/>
                </a:lnTo>
                <a:lnTo>
                  <a:pt x="1501" y="332"/>
                </a:lnTo>
                <a:lnTo>
                  <a:pt x="1501" y="305"/>
                </a:lnTo>
                <a:lnTo>
                  <a:pt x="1501" y="324"/>
                </a:lnTo>
                <a:lnTo>
                  <a:pt x="1503" y="280"/>
                </a:lnTo>
                <a:lnTo>
                  <a:pt x="1505" y="361"/>
                </a:lnTo>
                <a:lnTo>
                  <a:pt x="1507" y="369"/>
                </a:lnTo>
                <a:lnTo>
                  <a:pt x="1507" y="349"/>
                </a:lnTo>
                <a:lnTo>
                  <a:pt x="1505" y="330"/>
                </a:lnTo>
                <a:lnTo>
                  <a:pt x="1507" y="340"/>
                </a:lnTo>
                <a:lnTo>
                  <a:pt x="1511" y="369"/>
                </a:lnTo>
                <a:lnTo>
                  <a:pt x="1511" y="372"/>
                </a:lnTo>
                <a:lnTo>
                  <a:pt x="1505" y="305"/>
                </a:lnTo>
                <a:lnTo>
                  <a:pt x="1503" y="274"/>
                </a:lnTo>
                <a:lnTo>
                  <a:pt x="1505" y="299"/>
                </a:lnTo>
                <a:lnTo>
                  <a:pt x="1503" y="244"/>
                </a:lnTo>
                <a:lnTo>
                  <a:pt x="1503" y="240"/>
                </a:lnTo>
                <a:lnTo>
                  <a:pt x="1503" y="246"/>
                </a:lnTo>
                <a:lnTo>
                  <a:pt x="1503" y="261"/>
                </a:lnTo>
                <a:lnTo>
                  <a:pt x="1505" y="286"/>
                </a:lnTo>
                <a:lnTo>
                  <a:pt x="1505" y="290"/>
                </a:lnTo>
                <a:lnTo>
                  <a:pt x="1505" y="282"/>
                </a:lnTo>
                <a:lnTo>
                  <a:pt x="1507" y="305"/>
                </a:lnTo>
                <a:lnTo>
                  <a:pt x="1507" y="321"/>
                </a:lnTo>
                <a:lnTo>
                  <a:pt x="1507" y="326"/>
                </a:lnTo>
                <a:lnTo>
                  <a:pt x="1511" y="324"/>
                </a:lnTo>
                <a:lnTo>
                  <a:pt x="1511" y="326"/>
                </a:lnTo>
                <a:lnTo>
                  <a:pt x="1511" y="346"/>
                </a:lnTo>
                <a:lnTo>
                  <a:pt x="1513" y="365"/>
                </a:lnTo>
                <a:lnTo>
                  <a:pt x="1513" y="369"/>
                </a:lnTo>
                <a:lnTo>
                  <a:pt x="1513" y="365"/>
                </a:lnTo>
                <a:lnTo>
                  <a:pt x="1513" y="357"/>
                </a:lnTo>
                <a:lnTo>
                  <a:pt x="1511" y="326"/>
                </a:lnTo>
                <a:lnTo>
                  <a:pt x="1511" y="322"/>
                </a:lnTo>
                <a:lnTo>
                  <a:pt x="1513" y="347"/>
                </a:lnTo>
                <a:lnTo>
                  <a:pt x="1513" y="351"/>
                </a:lnTo>
                <a:lnTo>
                  <a:pt x="1513" y="349"/>
                </a:lnTo>
                <a:lnTo>
                  <a:pt x="1513" y="346"/>
                </a:lnTo>
                <a:lnTo>
                  <a:pt x="1513" y="363"/>
                </a:lnTo>
                <a:lnTo>
                  <a:pt x="1515" y="361"/>
                </a:lnTo>
                <a:lnTo>
                  <a:pt x="1515" y="346"/>
                </a:lnTo>
                <a:lnTo>
                  <a:pt x="1515" y="330"/>
                </a:lnTo>
                <a:lnTo>
                  <a:pt x="1515" y="332"/>
                </a:lnTo>
                <a:lnTo>
                  <a:pt x="1517" y="338"/>
                </a:lnTo>
                <a:lnTo>
                  <a:pt x="1517" y="361"/>
                </a:lnTo>
                <a:lnTo>
                  <a:pt x="1519" y="365"/>
                </a:lnTo>
                <a:lnTo>
                  <a:pt x="1519" y="363"/>
                </a:lnTo>
                <a:lnTo>
                  <a:pt x="1519" y="346"/>
                </a:lnTo>
                <a:lnTo>
                  <a:pt x="1519" y="311"/>
                </a:lnTo>
                <a:lnTo>
                  <a:pt x="1521" y="286"/>
                </a:lnTo>
                <a:lnTo>
                  <a:pt x="1521" y="282"/>
                </a:lnTo>
                <a:lnTo>
                  <a:pt x="1521" y="286"/>
                </a:lnTo>
                <a:lnTo>
                  <a:pt x="1522" y="305"/>
                </a:lnTo>
                <a:lnTo>
                  <a:pt x="1522" y="309"/>
                </a:lnTo>
                <a:lnTo>
                  <a:pt x="1524" y="303"/>
                </a:lnTo>
                <a:lnTo>
                  <a:pt x="1526" y="276"/>
                </a:lnTo>
                <a:lnTo>
                  <a:pt x="1521" y="263"/>
                </a:lnTo>
                <a:lnTo>
                  <a:pt x="1521" y="257"/>
                </a:lnTo>
                <a:lnTo>
                  <a:pt x="1522" y="255"/>
                </a:lnTo>
                <a:lnTo>
                  <a:pt x="1526" y="255"/>
                </a:lnTo>
                <a:lnTo>
                  <a:pt x="1530" y="255"/>
                </a:lnTo>
                <a:lnTo>
                  <a:pt x="1532" y="257"/>
                </a:lnTo>
                <a:lnTo>
                  <a:pt x="1538" y="263"/>
                </a:lnTo>
                <a:lnTo>
                  <a:pt x="1534" y="273"/>
                </a:lnTo>
                <a:lnTo>
                  <a:pt x="1530" y="280"/>
                </a:lnTo>
                <a:lnTo>
                  <a:pt x="1528" y="278"/>
                </a:lnTo>
                <a:lnTo>
                  <a:pt x="1526" y="294"/>
                </a:lnTo>
                <a:lnTo>
                  <a:pt x="1526" y="299"/>
                </a:lnTo>
                <a:lnTo>
                  <a:pt x="1528" y="298"/>
                </a:lnTo>
                <a:lnTo>
                  <a:pt x="1530" y="290"/>
                </a:lnTo>
                <a:lnTo>
                  <a:pt x="1530" y="298"/>
                </a:lnTo>
                <a:lnTo>
                  <a:pt x="1528" y="309"/>
                </a:lnTo>
                <a:lnTo>
                  <a:pt x="1524" y="322"/>
                </a:lnTo>
                <a:lnTo>
                  <a:pt x="1522" y="326"/>
                </a:lnTo>
                <a:lnTo>
                  <a:pt x="1524" y="326"/>
                </a:lnTo>
                <a:lnTo>
                  <a:pt x="1526" y="324"/>
                </a:lnTo>
                <a:lnTo>
                  <a:pt x="1528" y="324"/>
                </a:lnTo>
                <a:lnTo>
                  <a:pt x="1526" y="338"/>
                </a:lnTo>
                <a:lnTo>
                  <a:pt x="1524" y="347"/>
                </a:lnTo>
                <a:lnTo>
                  <a:pt x="1524" y="357"/>
                </a:lnTo>
                <a:lnTo>
                  <a:pt x="1526" y="359"/>
                </a:lnTo>
                <a:lnTo>
                  <a:pt x="1526" y="357"/>
                </a:lnTo>
                <a:lnTo>
                  <a:pt x="1528" y="349"/>
                </a:lnTo>
                <a:lnTo>
                  <a:pt x="1530" y="324"/>
                </a:lnTo>
                <a:lnTo>
                  <a:pt x="1532" y="321"/>
                </a:lnTo>
                <a:lnTo>
                  <a:pt x="1536" y="340"/>
                </a:lnTo>
                <a:lnTo>
                  <a:pt x="1536" y="342"/>
                </a:lnTo>
                <a:lnTo>
                  <a:pt x="1534" y="340"/>
                </a:lnTo>
                <a:lnTo>
                  <a:pt x="1534" y="338"/>
                </a:lnTo>
                <a:lnTo>
                  <a:pt x="1532" y="338"/>
                </a:lnTo>
                <a:lnTo>
                  <a:pt x="1530" y="361"/>
                </a:lnTo>
                <a:lnTo>
                  <a:pt x="1530" y="363"/>
                </a:lnTo>
                <a:lnTo>
                  <a:pt x="1536" y="359"/>
                </a:lnTo>
                <a:lnTo>
                  <a:pt x="1536" y="357"/>
                </a:lnTo>
                <a:lnTo>
                  <a:pt x="1544" y="353"/>
                </a:lnTo>
                <a:lnTo>
                  <a:pt x="1547" y="347"/>
                </a:lnTo>
                <a:lnTo>
                  <a:pt x="1547" y="340"/>
                </a:lnTo>
                <a:lnTo>
                  <a:pt x="1546" y="322"/>
                </a:lnTo>
                <a:lnTo>
                  <a:pt x="1547" y="315"/>
                </a:lnTo>
                <a:lnTo>
                  <a:pt x="1547" y="307"/>
                </a:lnTo>
                <a:lnTo>
                  <a:pt x="1547" y="305"/>
                </a:lnTo>
                <a:lnTo>
                  <a:pt x="1551" y="303"/>
                </a:lnTo>
                <a:lnTo>
                  <a:pt x="1555" y="301"/>
                </a:lnTo>
                <a:lnTo>
                  <a:pt x="1557" y="301"/>
                </a:lnTo>
                <a:lnTo>
                  <a:pt x="1555" y="299"/>
                </a:lnTo>
                <a:lnTo>
                  <a:pt x="1553" y="299"/>
                </a:lnTo>
                <a:lnTo>
                  <a:pt x="1546" y="301"/>
                </a:lnTo>
                <a:lnTo>
                  <a:pt x="1544" y="298"/>
                </a:lnTo>
                <a:lnTo>
                  <a:pt x="1549" y="296"/>
                </a:lnTo>
                <a:lnTo>
                  <a:pt x="1544" y="296"/>
                </a:lnTo>
                <a:lnTo>
                  <a:pt x="1538" y="288"/>
                </a:lnTo>
                <a:lnTo>
                  <a:pt x="1542" y="286"/>
                </a:lnTo>
                <a:lnTo>
                  <a:pt x="1544" y="282"/>
                </a:lnTo>
                <a:lnTo>
                  <a:pt x="1544" y="280"/>
                </a:lnTo>
                <a:lnTo>
                  <a:pt x="1542" y="282"/>
                </a:lnTo>
                <a:lnTo>
                  <a:pt x="1538" y="286"/>
                </a:lnTo>
                <a:lnTo>
                  <a:pt x="1536" y="286"/>
                </a:lnTo>
                <a:lnTo>
                  <a:pt x="1538" y="282"/>
                </a:lnTo>
                <a:lnTo>
                  <a:pt x="1542" y="276"/>
                </a:lnTo>
                <a:lnTo>
                  <a:pt x="1542" y="274"/>
                </a:lnTo>
                <a:lnTo>
                  <a:pt x="1540" y="278"/>
                </a:lnTo>
                <a:lnTo>
                  <a:pt x="1536" y="282"/>
                </a:lnTo>
                <a:lnTo>
                  <a:pt x="1534" y="282"/>
                </a:lnTo>
                <a:lnTo>
                  <a:pt x="1536" y="274"/>
                </a:lnTo>
                <a:lnTo>
                  <a:pt x="1540" y="265"/>
                </a:lnTo>
                <a:lnTo>
                  <a:pt x="1544" y="267"/>
                </a:lnTo>
                <a:lnTo>
                  <a:pt x="1546" y="273"/>
                </a:lnTo>
                <a:lnTo>
                  <a:pt x="1546" y="282"/>
                </a:lnTo>
                <a:lnTo>
                  <a:pt x="1547" y="284"/>
                </a:lnTo>
                <a:lnTo>
                  <a:pt x="1553" y="286"/>
                </a:lnTo>
                <a:lnTo>
                  <a:pt x="1555" y="288"/>
                </a:lnTo>
                <a:lnTo>
                  <a:pt x="1555" y="290"/>
                </a:lnTo>
                <a:lnTo>
                  <a:pt x="1553" y="286"/>
                </a:lnTo>
                <a:lnTo>
                  <a:pt x="1563" y="286"/>
                </a:lnTo>
                <a:lnTo>
                  <a:pt x="1559" y="288"/>
                </a:lnTo>
                <a:lnTo>
                  <a:pt x="1555" y="290"/>
                </a:lnTo>
                <a:lnTo>
                  <a:pt x="1559" y="305"/>
                </a:lnTo>
                <a:lnTo>
                  <a:pt x="1561" y="330"/>
                </a:lnTo>
                <a:lnTo>
                  <a:pt x="1561" y="376"/>
                </a:lnTo>
                <a:lnTo>
                  <a:pt x="1563" y="388"/>
                </a:lnTo>
                <a:lnTo>
                  <a:pt x="1565" y="392"/>
                </a:lnTo>
                <a:lnTo>
                  <a:pt x="1569" y="394"/>
                </a:lnTo>
                <a:lnTo>
                  <a:pt x="1572" y="395"/>
                </a:lnTo>
                <a:lnTo>
                  <a:pt x="1574" y="399"/>
                </a:lnTo>
                <a:lnTo>
                  <a:pt x="1576" y="407"/>
                </a:lnTo>
                <a:lnTo>
                  <a:pt x="1576" y="415"/>
                </a:lnTo>
                <a:lnTo>
                  <a:pt x="1572" y="418"/>
                </a:lnTo>
                <a:lnTo>
                  <a:pt x="1569" y="422"/>
                </a:lnTo>
                <a:lnTo>
                  <a:pt x="1567" y="426"/>
                </a:lnTo>
                <a:lnTo>
                  <a:pt x="1569" y="428"/>
                </a:lnTo>
                <a:lnTo>
                  <a:pt x="1570" y="432"/>
                </a:lnTo>
                <a:lnTo>
                  <a:pt x="1570" y="440"/>
                </a:lnTo>
                <a:lnTo>
                  <a:pt x="1572" y="447"/>
                </a:lnTo>
                <a:lnTo>
                  <a:pt x="1569" y="447"/>
                </a:lnTo>
                <a:lnTo>
                  <a:pt x="1567" y="449"/>
                </a:lnTo>
                <a:lnTo>
                  <a:pt x="1569" y="455"/>
                </a:lnTo>
                <a:lnTo>
                  <a:pt x="1570" y="459"/>
                </a:lnTo>
                <a:lnTo>
                  <a:pt x="1572" y="461"/>
                </a:lnTo>
                <a:lnTo>
                  <a:pt x="1578" y="461"/>
                </a:lnTo>
                <a:lnTo>
                  <a:pt x="1584" y="457"/>
                </a:lnTo>
                <a:lnTo>
                  <a:pt x="1586" y="453"/>
                </a:lnTo>
                <a:lnTo>
                  <a:pt x="1584" y="443"/>
                </a:lnTo>
                <a:lnTo>
                  <a:pt x="1582" y="440"/>
                </a:lnTo>
                <a:lnTo>
                  <a:pt x="1590" y="438"/>
                </a:lnTo>
                <a:lnTo>
                  <a:pt x="1594" y="436"/>
                </a:lnTo>
                <a:lnTo>
                  <a:pt x="1595" y="438"/>
                </a:lnTo>
                <a:lnTo>
                  <a:pt x="1594" y="451"/>
                </a:lnTo>
                <a:lnTo>
                  <a:pt x="1594" y="455"/>
                </a:lnTo>
                <a:lnTo>
                  <a:pt x="1595" y="457"/>
                </a:lnTo>
                <a:lnTo>
                  <a:pt x="1595" y="455"/>
                </a:lnTo>
                <a:lnTo>
                  <a:pt x="1603" y="445"/>
                </a:lnTo>
                <a:lnTo>
                  <a:pt x="1601" y="445"/>
                </a:lnTo>
                <a:lnTo>
                  <a:pt x="1599" y="442"/>
                </a:lnTo>
                <a:lnTo>
                  <a:pt x="1601" y="434"/>
                </a:lnTo>
                <a:lnTo>
                  <a:pt x="1599" y="434"/>
                </a:lnTo>
                <a:lnTo>
                  <a:pt x="1599" y="426"/>
                </a:lnTo>
                <a:lnTo>
                  <a:pt x="1605" y="417"/>
                </a:lnTo>
                <a:lnTo>
                  <a:pt x="1603" y="411"/>
                </a:lnTo>
                <a:lnTo>
                  <a:pt x="1603" y="407"/>
                </a:lnTo>
                <a:lnTo>
                  <a:pt x="1603" y="411"/>
                </a:lnTo>
                <a:lnTo>
                  <a:pt x="1599" y="415"/>
                </a:lnTo>
                <a:lnTo>
                  <a:pt x="1599" y="413"/>
                </a:lnTo>
                <a:lnTo>
                  <a:pt x="1599" y="407"/>
                </a:lnTo>
                <a:lnTo>
                  <a:pt x="1599" y="394"/>
                </a:lnTo>
                <a:lnTo>
                  <a:pt x="1597" y="392"/>
                </a:lnTo>
                <a:lnTo>
                  <a:pt x="1597" y="394"/>
                </a:lnTo>
                <a:lnTo>
                  <a:pt x="1595" y="411"/>
                </a:lnTo>
                <a:lnTo>
                  <a:pt x="1594" y="420"/>
                </a:lnTo>
                <a:lnTo>
                  <a:pt x="1592" y="420"/>
                </a:lnTo>
                <a:lnTo>
                  <a:pt x="1588" y="418"/>
                </a:lnTo>
                <a:lnTo>
                  <a:pt x="1584" y="415"/>
                </a:lnTo>
                <a:lnTo>
                  <a:pt x="1584" y="407"/>
                </a:lnTo>
                <a:lnTo>
                  <a:pt x="1586" y="403"/>
                </a:lnTo>
                <a:lnTo>
                  <a:pt x="1588" y="403"/>
                </a:lnTo>
                <a:lnTo>
                  <a:pt x="1590" y="405"/>
                </a:lnTo>
                <a:lnTo>
                  <a:pt x="1592" y="405"/>
                </a:lnTo>
                <a:lnTo>
                  <a:pt x="1592" y="403"/>
                </a:lnTo>
                <a:lnTo>
                  <a:pt x="1590" y="394"/>
                </a:lnTo>
                <a:lnTo>
                  <a:pt x="1584" y="363"/>
                </a:lnTo>
                <a:lnTo>
                  <a:pt x="1582" y="346"/>
                </a:lnTo>
                <a:lnTo>
                  <a:pt x="1584" y="349"/>
                </a:lnTo>
                <a:lnTo>
                  <a:pt x="1588" y="355"/>
                </a:lnTo>
                <a:lnTo>
                  <a:pt x="1592" y="357"/>
                </a:lnTo>
                <a:lnTo>
                  <a:pt x="1592" y="353"/>
                </a:lnTo>
                <a:lnTo>
                  <a:pt x="1590" y="342"/>
                </a:lnTo>
                <a:lnTo>
                  <a:pt x="1588" y="336"/>
                </a:lnTo>
                <a:lnTo>
                  <a:pt x="1590" y="326"/>
                </a:lnTo>
                <a:lnTo>
                  <a:pt x="1590" y="324"/>
                </a:lnTo>
                <a:lnTo>
                  <a:pt x="1592" y="328"/>
                </a:lnTo>
                <a:lnTo>
                  <a:pt x="1594" y="340"/>
                </a:lnTo>
                <a:lnTo>
                  <a:pt x="1595" y="340"/>
                </a:lnTo>
                <a:lnTo>
                  <a:pt x="1597" y="334"/>
                </a:lnTo>
                <a:lnTo>
                  <a:pt x="1595" y="334"/>
                </a:lnTo>
                <a:lnTo>
                  <a:pt x="1595" y="328"/>
                </a:lnTo>
                <a:lnTo>
                  <a:pt x="1594" y="324"/>
                </a:lnTo>
                <a:lnTo>
                  <a:pt x="1594" y="319"/>
                </a:lnTo>
                <a:lnTo>
                  <a:pt x="1595" y="319"/>
                </a:lnTo>
                <a:lnTo>
                  <a:pt x="1597" y="321"/>
                </a:lnTo>
                <a:lnTo>
                  <a:pt x="1599" y="321"/>
                </a:lnTo>
                <a:lnTo>
                  <a:pt x="1599" y="319"/>
                </a:lnTo>
                <a:lnTo>
                  <a:pt x="1597" y="309"/>
                </a:lnTo>
                <a:lnTo>
                  <a:pt x="1595" y="309"/>
                </a:lnTo>
                <a:lnTo>
                  <a:pt x="1595" y="307"/>
                </a:lnTo>
                <a:lnTo>
                  <a:pt x="1594" y="307"/>
                </a:lnTo>
                <a:lnTo>
                  <a:pt x="1594" y="311"/>
                </a:lnTo>
                <a:lnTo>
                  <a:pt x="1588" y="298"/>
                </a:lnTo>
                <a:lnTo>
                  <a:pt x="1590" y="299"/>
                </a:lnTo>
                <a:lnTo>
                  <a:pt x="1594" y="301"/>
                </a:lnTo>
                <a:lnTo>
                  <a:pt x="1595" y="301"/>
                </a:lnTo>
                <a:lnTo>
                  <a:pt x="1597" y="299"/>
                </a:lnTo>
                <a:lnTo>
                  <a:pt x="1597" y="296"/>
                </a:lnTo>
                <a:lnTo>
                  <a:pt x="1599" y="296"/>
                </a:lnTo>
                <a:lnTo>
                  <a:pt x="1601" y="299"/>
                </a:lnTo>
                <a:lnTo>
                  <a:pt x="1607" y="286"/>
                </a:lnTo>
                <a:lnTo>
                  <a:pt x="1607" y="280"/>
                </a:lnTo>
                <a:lnTo>
                  <a:pt x="1607" y="273"/>
                </a:lnTo>
                <a:lnTo>
                  <a:pt x="1607" y="261"/>
                </a:lnTo>
                <a:lnTo>
                  <a:pt x="1607" y="259"/>
                </a:lnTo>
                <a:lnTo>
                  <a:pt x="1611" y="257"/>
                </a:lnTo>
                <a:lnTo>
                  <a:pt x="1622" y="261"/>
                </a:lnTo>
                <a:lnTo>
                  <a:pt x="1624" y="261"/>
                </a:lnTo>
                <a:lnTo>
                  <a:pt x="1624" y="257"/>
                </a:lnTo>
                <a:lnTo>
                  <a:pt x="1617" y="246"/>
                </a:lnTo>
                <a:lnTo>
                  <a:pt x="1615" y="242"/>
                </a:lnTo>
                <a:lnTo>
                  <a:pt x="1617" y="240"/>
                </a:lnTo>
                <a:lnTo>
                  <a:pt x="1618" y="240"/>
                </a:lnTo>
                <a:lnTo>
                  <a:pt x="1624" y="242"/>
                </a:lnTo>
                <a:lnTo>
                  <a:pt x="1459" y="129"/>
                </a:lnTo>
                <a:lnTo>
                  <a:pt x="8" y="411"/>
                </a:lnTo>
                <a:lnTo>
                  <a:pt x="8" y="407"/>
                </a:lnTo>
                <a:lnTo>
                  <a:pt x="10" y="405"/>
                </a:lnTo>
                <a:lnTo>
                  <a:pt x="10" y="409"/>
                </a:lnTo>
                <a:lnTo>
                  <a:pt x="8" y="411"/>
                </a:lnTo>
                <a:lnTo>
                  <a:pt x="1459" y="129"/>
                </a:lnTo>
                <a:lnTo>
                  <a:pt x="10" y="632"/>
                </a:lnTo>
                <a:lnTo>
                  <a:pt x="10" y="630"/>
                </a:lnTo>
                <a:lnTo>
                  <a:pt x="11" y="645"/>
                </a:lnTo>
                <a:lnTo>
                  <a:pt x="10" y="632"/>
                </a:lnTo>
                <a:lnTo>
                  <a:pt x="1459" y="129"/>
                </a:lnTo>
                <a:lnTo>
                  <a:pt x="34" y="651"/>
                </a:lnTo>
                <a:lnTo>
                  <a:pt x="33" y="643"/>
                </a:lnTo>
                <a:lnTo>
                  <a:pt x="34" y="647"/>
                </a:lnTo>
                <a:lnTo>
                  <a:pt x="34" y="651"/>
                </a:lnTo>
                <a:lnTo>
                  <a:pt x="1459" y="129"/>
                </a:lnTo>
                <a:lnTo>
                  <a:pt x="42" y="430"/>
                </a:lnTo>
                <a:lnTo>
                  <a:pt x="42" y="428"/>
                </a:lnTo>
                <a:lnTo>
                  <a:pt x="44" y="434"/>
                </a:lnTo>
                <a:lnTo>
                  <a:pt x="42" y="436"/>
                </a:lnTo>
                <a:lnTo>
                  <a:pt x="44" y="434"/>
                </a:lnTo>
                <a:lnTo>
                  <a:pt x="44" y="443"/>
                </a:lnTo>
                <a:lnTo>
                  <a:pt x="42" y="438"/>
                </a:lnTo>
                <a:lnTo>
                  <a:pt x="40" y="434"/>
                </a:lnTo>
                <a:lnTo>
                  <a:pt x="42" y="430"/>
                </a:lnTo>
                <a:lnTo>
                  <a:pt x="1459" y="129"/>
                </a:lnTo>
                <a:lnTo>
                  <a:pt x="44" y="570"/>
                </a:lnTo>
                <a:lnTo>
                  <a:pt x="44" y="578"/>
                </a:lnTo>
                <a:lnTo>
                  <a:pt x="42" y="562"/>
                </a:lnTo>
                <a:lnTo>
                  <a:pt x="44" y="568"/>
                </a:lnTo>
                <a:lnTo>
                  <a:pt x="44" y="570"/>
                </a:lnTo>
                <a:lnTo>
                  <a:pt x="1459" y="129"/>
                </a:lnTo>
                <a:lnTo>
                  <a:pt x="44" y="641"/>
                </a:lnTo>
                <a:lnTo>
                  <a:pt x="44" y="639"/>
                </a:lnTo>
                <a:lnTo>
                  <a:pt x="46" y="620"/>
                </a:lnTo>
                <a:lnTo>
                  <a:pt x="46" y="630"/>
                </a:lnTo>
                <a:lnTo>
                  <a:pt x="46" y="634"/>
                </a:lnTo>
                <a:lnTo>
                  <a:pt x="46" y="637"/>
                </a:lnTo>
                <a:lnTo>
                  <a:pt x="44" y="641"/>
                </a:lnTo>
                <a:lnTo>
                  <a:pt x="1459" y="129"/>
                </a:lnTo>
                <a:lnTo>
                  <a:pt x="46" y="562"/>
                </a:lnTo>
                <a:lnTo>
                  <a:pt x="46" y="564"/>
                </a:lnTo>
                <a:lnTo>
                  <a:pt x="44" y="553"/>
                </a:lnTo>
                <a:lnTo>
                  <a:pt x="46" y="516"/>
                </a:lnTo>
                <a:lnTo>
                  <a:pt x="46" y="562"/>
                </a:lnTo>
                <a:lnTo>
                  <a:pt x="1459" y="129"/>
                </a:lnTo>
                <a:lnTo>
                  <a:pt x="50" y="584"/>
                </a:lnTo>
                <a:lnTo>
                  <a:pt x="48" y="568"/>
                </a:lnTo>
                <a:lnTo>
                  <a:pt x="48" y="514"/>
                </a:lnTo>
                <a:lnTo>
                  <a:pt x="44" y="457"/>
                </a:lnTo>
                <a:lnTo>
                  <a:pt x="46" y="455"/>
                </a:lnTo>
                <a:lnTo>
                  <a:pt x="46" y="451"/>
                </a:lnTo>
                <a:lnTo>
                  <a:pt x="50" y="513"/>
                </a:lnTo>
                <a:lnTo>
                  <a:pt x="52" y="545"/>
                </a:lnTo>
                <a:lnTo>
                  <a:pt x="50" y="584"/>
                </a:lnTo>
                <a:lnTo>
                  <a:pt x="1459" y="129"/>
                </a:lnTo>
                <a:lnTo>
                  <a:pt x="1557" y="1098"/>
                </a:lnTo>
                <a:lnTo>
                  <a:pt x="1559" y="1100"/>
                </a:lnTo>
                <a:lnTo>
                  <a:pt x="1557" y="1104"/>
                </a:lnTo>
                <a:lnTo>
                  <a:pt x="1555" y="1102"/>
                </a:lnTo>
                <a:lnTo>
                  <a:pt x="1557" y="1098"/>
                </a:lnTo>
                <a:lnTo>
                  <a:pt x="1459" y="129"/>
                </a:lnTo>
                <a:lnTo>
                  <a:pt x="1555" y="1098"/>
                </a:lnTo>
                <a:lnTo>
                  <a:pt x="1557" y="1098"/>
                </a:lnTo>
                <a:lnTo>
                  <a:pt x="1555" y="1102"/>
                </a:lnTo>
                <a:lnTo>
                  <a:pt x="1553" y="1100"/>
                </a:lnTo>
                <a:lnTo>
                  <a:pt x="1555" y="1098"/>
                </a:lnTo>
                <a:lnTo>
                  <a:pt x="1459" y="129"/>
                </a:lnTo>
                <a:lnTo>
                  <a:pt x="1559" y="668"/>
                </a:lnTo>
                <a:lnTo>
                  <a:pt x="1561" y="676"/>
                </a:lnTo>
                <a:lnTo>
                  <a:pt x="1559" y="680"/>
                </a:lnTo>
                <a:lnTo>
                  <a:pt x="1561" y="676"/>
                </a:lnTo>
                <a:lnTo>
                  <a:pt x="1563" y="678"/>
                </a:lnTo>
                <a:lnTo>
                  <a:pt x="1559" y="687"/>
                </a:lnTo>
                <a:lnTo>
                  <a:pt x="1557" y="699"/>
                </a:lnTo>
                <a:lnTo>
                  <a:pt x="1555" y="699"/>
                </a:lnTo>
                <a:lnTo>
                  <a:pt x="1559" y="680"/>
                </a:lnTo>
                <a:lnTo>
                  <a:pt x="1555" y="689"/>
                </a:lnTo>
                <a:lnTo>
                  <a:pt x="1553" y="697"/>
                </a:lnTo>
                <a:lnTo>
                  <a:pt x="1551" y="695"/>
                </a:lnTo>
                <a:lnTo>
                  <a:pt x="1551" y="689"/>
                </a:lnTo>
                <a:lnTo>
                  <a:pt x="1553" y="680"/>
                </a:lnTo>
                <a:lnTo>
                  <a:pt x="1559" y="668"/>
                </a:lnTo>
                <a:lnTo>
                  <a:pt x="1459" y="129"/>
                </a:lnTo>
                <a:lnTo>
                  <a:pt x="1549" y="741"/>
                </a:lnTo>
                <a:lnTo>
                  <a:pt x="1547" y="751"/>
                </a:lnTo>
                <a:lnTo>
                  <a:pt x="1546" y="749"/>
                </a:lnTo>
                <a:lnTo>
                  <a:pt x="1546" y="745"/>
                </a:lnTo>
                <a:lnTo>
                  <a:pt x="1549" y="741"/>
                </a:lnTo>
                <a:lnTo>
                  <a:pt x="1459" y="129"/>
                </a:lnTo>
                <a:lnTo>
                  <a:pt x="1490" y="912"/>
                </a:lnTo>
                <a:lnTo>
                  <a:pt x="1492" y="908"/>
                </a:lnTo>
                <a:lnTo>
                  <a:pt x="1494" y="904"/>
                </a:lnTo>
                <a:lnTo>
                  <a:pt x="1498" y="904"/>
                </a:lnTo>
                <a:lnTo>
                  <a:pt x="1498" y="906"/>
                </a:lnTo>
                <a:lnTo>
                  <a:pt x="1494" y="910"/>
                </a:lnTo>
                <a:lnTo>
                  <a:pt x="1492" y="912"/>
                </a:lnTo>
                <a:lnTo>
                  <a:pt x="1490" y="912"/>
                </a:lnTo>
                <a:lnTo>
                  <a:pt x="1459" y="129"/>
                </a:lnTo>
                <a:lnTo>
                  <a:pt x="1488" y="914"/>
                </a:lnTo>
                <a:lnTo>
                  <a:pt x="1492" y="918"/>
                </a:lnTo>
                <a:lnTo>
                  <a:pt x="1492" y="920"/>
                </a:lnTo>
                <a:lnTo>
                  <a:pt x="1490" y="922"/>
                </a:lnTo>
                <a:lnTo>
                  <a:pt x="1492" y="920"/>
                </a:lnTo>
                <a:lnTo>
                  <a:pt x="1492" y="922"/>
                </a:lnTo>
                <a:lnTo>
                  <a:pt x="1488" y="923"/>
                </a:lnTo>
                <a:lnTo>
                  <a:pt x="1492" y="927"/>
                </a:lnTo>
                <a:lnTo>
                  <a:pt x="1496" y="922"/>
                </a:lnTo>
                <a:lnTo>
                  <a:pt x="1498" y="918"/>
                </a:lnTo>
                <a:lnTo>
                  <a:pt x="1496" y="918"/>
                </a:lnTo>
                <a:lnTo>
                  <a:pt x="1498" y="916"/>
                </a:lnTo>
                <a:lnTo>
                  <a:pt x="1498" y="923"/>
                </a:lnTo>
                <a:lnTo>
                  <a:pt x="1498" y="927"/>
                </a:lnTo>
                <a:lnTo>
                  <a:pt x="1496" y="929"/>
                </a:lnTo>
                <a:lnTo>
                  <a:pt x="1496" y="933"/>
                </a:lnTo>
                <a:lnTo>
                  <a:pt x="1494" y="937"/>
                </a:lnTo>
                <a:lnTo>
                  <a:pt x="1496" y="939"/>
                </a:lnTo>
                <a:lnTo>
                  <a:pt x="1492" y="946"/>
                </a:lnTo>
                <a:lnTo>
                  <a:pt x="1490" y="946"/>
                </a:lnTo>
                <a:lnTo>
                  <a:pt x="1488" y="927"/>
                </a:lnTo>
                <a:lnTo>
                  <a:pt x="1488" y="914"/>
                </a:lnTo>
                <a:lnTo>
                  <a:pt x="1459" y="129"/>
                </a:lnTo>
                <a:lnTo>
                  <a:pt x="1455" y="136"/>
                </a:lnTo>
                <a:lnTo>
                  <a:pt x="1448" y="134"/>
                </a:lnTo>
                <a:lnTo>
                  <a:pt x="1453" y="138"/>
                </a:lnTo>
                <a:lnTo>
                  <a:pt x="1451" y="138"/>
                </a:lnTo>
                <a:lnTo>
                  <a:pt x="1434" y="119"/>
                </a:lnTo>
                <a:lnTo>
                  <a:pt x="1421" y="102"/>
                </a:lnTo>
                <a:lnTo>
                  <a:pt x="1421" y="100"/>
                </a:lnTo>
                <a:lnTo>
                  <a:pt x="1421" y="98"/>
                </a:lnTo>
                <a:lnTo>
                  <a:pt x="1425" y="100"/>
                </a:lnTo>
                <a:lnTo>
                  <a:pt x="1426" y="102"/>
                </a:lnTo>
                <a:lnTo>
                  <a:pt x="1440" y="119"/>
                </a:lnTo>
                <a:lnTo>
                  <a:pt x="1440" y="121"/>
                </a:lnTo>
                <a:lnTo>
                  <a:pt x="1442" y="121"/>
                </a:lnTo>
                <a:lnTo>
                  <a:pt x="1450" y="130"/>
                </a:lnTo>
                <a:lnTo>
                  <a:pt x="1457" y="136"/>
                </a:lnTo>
                <a:lnTo>
                  <a:pt x="1455" y="136"/>
                </a:lnTo>
                <a:lnTo>
                  <a:pt x="1459" y="129"/>
                </a:lnTo>
                <a:lnTo>
                  <a:pt x="1423" y="98"/>
                </a:lnTo>
                <a:lnTo>
                  <a:pt x="1425" y="98"/>
                </a:lnTo>
                <a:lnTo>
                  <a:pt x="1425" y="100"/>
                </a:lnTo>
                <a:lnTo>
                  <a:pt x="1423" y="98"/>
                </a:lnTo>
                <a:lnTo>
                  <a:pt x="1459" y="129"/>
                </a:lnTo>
                <a:lnTo>
                  <a:pt x="1473" y="152"/>
                </a:lnTo>
                <a:lnTo>
                  <a:pt x="1471" y="152"/>
                </a:lnTo>
                <a:lnTo>
                  <a:pt x="1469" y="152"/>
                </a:lnTo>
                <a:lnTo>
                  <a:pt x="1463" y="152"/>
                </a:lnTo>
                <a:lnTo>
                  <a:pt x="1461" y="150"/>
                </a:lnTo>
                <a:lnTo>
                  <a:pt x="1459" y="146"/>
                </a:lnTo>
                <a:lnTo>
                  <a:pt x="1463" y="146"/>
                </a:lnTo>
                <a:lnTo>
                  <a:pt x="1463" y="144"/>
                </a:lnTo>
                <a:lnTo>
                  <a:pt x="1459" y="142"/>
                </a:lnTo>
                <a:lnTo>
                  <a:pt x="1461" y="142"/>
                </a:lnTo>
                <a:lnTo>
                  <a:pt x="1459" y="142"/>
                </a:lnTo>
                <a:lnTo>
                  <a:pt x="1461" y="140"/>
                </a:lnTo>
                <a:lnTo>
                  <a:pt x="1461" y="138"/>
                </a:lnTo>
                <a:lnTo>
                  <a:pt x="1469" y="148"/>
                </a:lnTo>
                <a:lnTo>
                  <a:pt x="1473" y="150"/>
                </a:lnTo>
                <a:lnTo>
                  <a:pt x="1473" y="152"/>
                </a:lnTo>
                <a:lnTo>
                  <a:pt x="1459" y="129"/>
                </a:lnTo>
                <a:lnTo>
                  <a:pt x="1471" y="140"/>
                </a:lnTo>
                <a:lnTo>
                  <a:pt x="1474" y="146"/>
                </a:lnTo>
                <a:lnTo>
                  <a:pt x="1459" y="134"/>
                </a:lnTo>
                <a:lnTo>
                  <a:pt x="1444" y="121"/>
                </a:lnTo>
                <a:lnTo>
                  <a:pt x="1446" y="121"/>
                </a:lnTo>
                <a:lnTo>
                  <a:pt x="1448" y="121"/>
                </a:lnTo>
                <a:lnTo>
                  <a:pt x="1446" y="121"/>
                </a:lnTo>
                <a:lnTo>
                  <a:pt x="1446" y="119"/>
                </a:lnTo>
                <a:lnTo>
                  <a:pt x="1444" y="119"/>
                </a:lnTo>
                <a:lnTo>
                  <a:pt x="1442" y="119"/>
                </a:lnTo>
                <a:lnTo>
                  <a:pt x="1442" y="121"/>
                </a:lnTo>
                <a:lnTo>
                  <a:pt x="1440" y="117"/>
                </a:lnTo>
                <a:lnTo>
                  <a:pt x="1436" y="111"/>
                </a:lnTo>
                <a:lnTo>
                  <a:pt x="1430" y="107"/>
                </a:lnTo>
                <a:lnTo>
                  <a:pt x="1428" y="102"/>
                </a:lnTo>
                <a:lnTo>
                  <a:pt x="1430" y="104"/>
                </a:lnTo>
                <a:lnTo>
                  <a:pt x="1432" y="106"/>
                </a:lnTo>
                <a:lnTo>
                  <a:pt x="1434" y="104"/>
                </a:lnTo>
                <a:lnTo>
                  <a:pt x="1438" y="106"/>
                </a:lnTo>
                <a:lnTo>
                  <a:pt x="1434" y="104"/>
                </a:lnTo>
                <a:lnTo>
                  <a:pt x="1434" y="100"/>
                </a:lnTo>
                <a:lnTo>
                  <a:pt x="1430" y="102"/>
                </a:lnTo>
                <a:lnTo>
                  <a:pt x="1428" y="100"/>
                </a:lnTo>
                <a:lnTo>
                  <a:pt x="1432" y="100"/>
                </a:lnTo>
                <a:lnTo>
                  <a:pt x="1430" y="100"/>
                </a:lnTo>
                <a:lnTo>
                  <a:pt x="1426" y="100"/>
                </a:lnTo>
                <a:lnTo>
                  <a:pt x="1425" y="100"/>
                </a:lnTo>
                <a:lnTo>
                  <a:pt x="1425" y="98"/>
                </a:lnTo>
                <a:lnTo>
                  <a:pt x="1426" y="100"/>
                </a:lnTo>
                <a:lnTo>
                  <a:pt x="1423" y="98"/>
                </a:lnTo>
                <a:lnTo>
                  <a:pt x="1423" y="96"/>
                </a:lnTo>
                <a:lnTo>
                  <a:pt x="1419" y="96"/>
                </a:lnTo>
                <a:lnTo>
                  <a:pt x="1415" y="94"/>
                </a:lnTo>
                <a:lnTo>
                  <a:pt x="1417" y="86"/>
                </a:lnTo>
                <a:lnTo>
                  <a:pt x="1417" y="84"/>
                </a:lnTo>
                <a:lnTo>
                  <a:pt x="1415" y="82"/>
                </a:lnTo>
                <a:lnTo>
                  <a:pt x="1415" y="84"/>
                </a:lnTo>
                <a:lnTo>
                  <a:pt x="1413" y="88"/>
                </a:lnTo>
                <a:lnTo>
                  <a:pt x="1407" y="82"/>
                </a:lnTo>
                <a:lnTo>
                  <a:pt x="1411" y="79"/>
                </a:lnTo>
                <a:lnTo>
                  <a:pt x="1417" y="82"/>
                </a:lnTo>
                <a:lnTo>
                  <a:pt x="1413" y="79"/>
                </a:lnTo>
                <a:lnTo>
                  <a:pt x="1415" y="73"/>
                </a:lnTo>
                <a:lnTo>
                  <a:pt x="1417" y="73"/>
                </a:lnTo>
                <a:lnTo>
                  <a:pt x="1436" y="96"/>
                </a:lnTo>
                <a:lnTo>
                  <a:pt x="1432" y="90"/>
                </a:lnTo>
                <a:lnTo>
                  <a:pt x="1426" y="81"/>
                </a:lnTo>
                <a:lnTo>
                  <a:pt x="1421" y="69"/>
                </a:lnTo>
                <a:lnTo>
                  <a:pt x="1421" y="67"/>
                </a:lnTo>
                <a:lnTo>
                  <a:pt x="1419" y="69"/>
                </a:lnTo>
                <a:lnTo>
                  <a:pt x="1419" y="65"/>
                </a:lnTo>
                <a:lnTo>
                  <a:pt x="1419" y="63"/>
                </a:lnTo>
                <a:lnTo>
                  <a:pt x="1417" y="63"/>
                </a:lnTo>
                <a:lnTo>
                  <a:pt x="1413" y="56"/>
                </a:lnTo>
                <a:lnTo>
                  <a:pt x="1413" y="54"/>
                </a:lnTo>
                <a:lnTo>
                  <a:pt x="1413" y="52"/>
                </a:lnTo>
                <a:lnTo>
                  <a:pt x="1411" y="54"/>
                </a:lnTo>
                <a:lnTo>
                  <a:pt x="1409" y="50"/>
                </a:lnTo>
                <a:lnTo>
                  <a:pt x="1409" y="48"/>
                </a:lnTo>
                <a:lnTo>
                  <a:pt x="1409" y="50"/>
                </a:lnTo>
                <a:lnTo>
                  <a:pt x="1407" y="48"/>
                </a:lnTo>
                <a:lnTo>
                  <a:pt x="1409" y="44"/>
                </a:lnTo>
                <a:lnTo>
                  <a:pt x="1421" y="59"/>
                </a:lnTo>
                <a:lnTo>
                  <a:pt x="1442" y="90"/>
                </a:lnTo>
                <a:lnTo>
                  <a:pt x="1461" y="111"/>
                </a:lnTo>
                <a:lnTo>
                  <a:pt x="1474" y="125"/>
                </a:lnTo>
                <a:lnTo>
                  <a:pt x="1486" y="132"/>
                </a:lnTo>
                <a:lnTo>
                  <a:pt x="1482" y="134"/>
                </a:lnTo>
                <a:lnTo>
                  <a:pt x="1478" y="142"/>
                </a:lnTo>
                <a:lnTo>
                  <a:pt x="1473" y="140"/>
                </a:lnTo>
                <a:lnTo>
                  <a:pt x="1471" y="140"/>
                </a:lnTo>
                <a:lnTo>
                  <a:pt x="1459" y="129"/>
                </a:lnTo>
                <a:lnTo>
                  <a:pt x="1428" y="100"/>
                </a:lnTo>
                <a:lnTo>
                  <a:pt x="1430" y="102"/>
                </a:lnTo>
                <a:lnTo>
                  <a:pt x="1428" y="102"/>
                </a:lnTo>
                <a:lnTo>
                  <a:pt x="1428" y="100"/>
                </a:lnTo>
                <a:lnTo>
                  <a:pt x="1459" y="129"/>
                </a:lnTo>
                <a:lnTo>
                  <a:pt x="1484" y="971"/>
                </a:lnTo>
                <a:lnTo>
                  <a:pt x="1482" y="973"/>
                </a:lnTo>
                <a:lnTo>
                  <a:pt x="1484" y="970"/>
                </a:lnTo>
                <a:lnTo>
                  <a:pt x="1484" y="971"/>
                </a:lnTo>
                <a:lnTo>
                  <a:pt x="1459" y="129"/>
                </a:lnTo>
                <a:lnTo>
                  <a:pt x="1486" y="964"/>
                </a:lnTo>
                <a:lnTo>
                  <a:pt x="1486" y="975"/>
                </a:lnTo>
                <a:lnTo>
                  <a:pt x="1484" y="970"/>
                </a:lnTo>
                <a:lnTo>
                  <a:pt x="1486" y="964"/>
                </a:lnTo>
                <a:lnTo>
                  <a:pt x="1459" y="129"/>
                </a:lnTo>
                <a:lnTo>
                  <a:pt x="1540" y="1075"/>
                </a:lnTo>
                <a:lnTo>
                  <a:pt x="1536" y="1073"/>
                </a:lnTo>
                <a:lnTo>
                  <a:pt x="1536" y="1069"/>
                </a:lnTo>
                <a:lnTo>
                  <a:pt x="1540" y="1064"/>
                </a:lnTo>
                <a:lnTo>
                  <a:pt x="1538" y="1066"/>
                </a:lnTo>
                <a:lnTo>
                  <a:pt x="1542" y="1064"/>
                </a:lnTo>
                <a:lnTo>
                  <a:pt x="1542" y="1069"/>
                </a:lnTo>
                <a:lnTo>
                  <a:pt x="1540" y="1075"/>
                </a:lnTo>
                <a:lnTo>
                  <a:pt x="1459" y="129"/>
                </a:lnTo>
                <a:lnTo>
                  <a:pt x="1542" y="1077"/>
                </a:lnTo>
                <a:lnTo>
                  <a:pt x="1544" y="1077"/>
                </a:lnTo>
                <a:lnTo>
                  <a:pt x="1544" y="1081"/>
                </a:lnTo>
                <a:lnTo>
                  <a:pt x="1544" y="1083"/>
                </a:lnTo>
                <a:lnTo>
                  <a:pt x="1542" y="1077"/>
                </a:lnTo>
                <a:lnTo>
                  <a:pt x="1459" y="129"/>
                </a:lnTo>
                <a:lnTo>
                  <a:pt x="1544" y="1006"/>
                </a:lnTo>
                <a:lnTo>
                  <a:pt x="1544" y="1004"/>
                </a:lnTo>
                <a:lnTo>
                  <a:pt x="1546" y="1004"/>
                </a:lnTo>
                <a:lnTo>
                  <a:pt x="1547" y="1002"/>
                </a:lnTo>
                <a:lnTo>
                  <a:pt x="1546" y="1004"/>
                </a:lnTo>
                <a:lnTo>
                  <a:pt x="1544" y="1006"/>
                </a:lnTo>
                <a:lnTo>
                  <a:pt x="1459" y="129"/>
                </a:lnTo>
                <a:lnTo>
                  <a:pt x="1549" y="1096"/>
                </a:lnTo>
                <a:lnTo>
                  <a:pt x="1546" y="1090"/>
                </a:lnTo>
                <a:lnTo>
                  <a:pt x="1547" y="1092"/>
                </a:lnTo>
                <a:lnTo>
                  <a:pt x="1549" y="1089"/>
                </a:lnTo>
                <a:lnTo>
                  <a:pt x="1549" y="1087"/>
                </a:lnTo>
                <a:lnTo>
                  <a:pt x="1549" y="1085"/>
                </a:lnTo>
                <a:lnTo>
                  <a:pt x="1546" y="1089"/>
                </a:lnTo>
                <a:lnTo>
                  <a:pt x="1544" y="1083"/>
                </a:lnTo>
                <a:lnTo>
                  <a:pt x="1546" y="1083"/>
                </a:lnTo>
                <a:lnTo>
                  <a:pt x="1546" y="1085"/>
                </a:lnTo>
                <a:lnTo>
                  <a:pt x="1547" y="1081"/>
                </a:lnTo>
                <a:lnTo>
                  <a:pt x="1549" y="1089"/>
                </a:lnTo>
                <a:lnTo>
                  <a:pt x="1549" y="1096"/>
                </a:lnTo>
                <a:lnTo>
                  <a:pt x="1459" y="129"/>
                </a:lnTo>
                <a:lnTo>
                  <a:pt x="1549" y="1042"/>
                </a:lnTo>
                <a:lnTo>
                  <a:pt x="1547" y="1046"/>
                </a:lnTo>
                <a:lnTo>
                  <a:pt x="1547" y="1044"/>
                </a:lnTo>
                <a:lnTo>
                  <a:pt x="1549" y="1042"/>
                </a:lnTo>
                <a:lnTo>
                  <a:pt x="1459" y="129"/>
                </a:lnTo>
                <a:lnTo>
                  <a:pt x="1536" y="948"/>
                </a:lnTo>
                <a:lnTo>
                  <a:pt x="1544" y="950"/>
                </a:lnTo>
                <a:lnTo>
                  <a:pt x="1549" y="948"/>
                </a:lnTo>
                <a:lnTo>
                  <a:pt x="1551" y="950"/>
                </a:lnTo>
                <a:lnTo>
                  <a:pt x="1553" y="952"/>
                </a:lnTo>
                <a:lnTo>
                  <a:pt x="1557" y="952"/>
                </a:lnTo>
                <a:lnTo>
                  <a:pt x="1557" y="958"/>
                </a:lnTo>
                <a:lnTo>
                  <a:pt x="1551" y="956"/>
                </a:lnTo>
                <a:lnTo>
                  <a:pt x="1547" y="956"/>
                </a:lnTo>
                <a:lnTo>
                  <a:pt x="1538" y="958"/>
                </a:lnTo>
                <a:lnTo>
                  <a:pt x="1538" y="954"/>
                </a:lnTo>
                <a:lnTo>
                  <a:pt x="1536" y="956"/>
                </a:lnTo>
                <a:lnTo>
                  <a:pt x="1536" y="954"/>
                </a:lnTo>
                <a:lnTo>
                  <a:pt x="1553" y="952"/>
                </a:lnTo>
                <a:lnTo>
                  <a:pt x="1536" y="952"/>
                </a:lnTo>
                <a:lnTo>
                  <a:pt x="1536" y="948"/>
                </a:lnTo>
                <a:lnTo>
                  <a:pt x="1459" y="129"/>
                </a:lnTo>
                <a:lnTo>
                  <a:pt x="1538" y="975"/>
                </a:lnTo>
                <a:lnTo>
                  <a:pt x="1540" y="977"/>
                </a:lnTo>
                <a:lnTo>
                  <a:pt x="1538" y="977"/>
                </a:lnTo>
                <a:lnTo>
                  <a:pt x="1538" y="975"/>
                </a:lnTo>
                <a:lnTo>
                  <a:pt x="1459" y="129"/>
                </a:lnTo>
                <a:lnTo>
                  <a:pt x="1536" y="975"/>
                </a:lnTo>
                <a:lnTo>
                  <a:pt x="1536" y="977"/>
                </a:lnTo>
                <a:lnTo>
                  <a:pt x="1534" y="977"/>
                </a:lnTo>
                <a:lnTo>
                  <a:pt x="1536" y="975"/>
                </a:lnTo>
                <a:lnTo>
                  <a:pt x="1459" y="129"/>
                </a:lnTo>
                <a:lnTo>
                  <a:pt x="1530" y="898"/>
                </a:lnTo>
                <a:lnTo>
                  <a:pt x="1530" y="900"/>
                </a:lnTo>
                <a:lnTo>
                  <a:pt x="1528" y="898"/>
                </a:lnTo>
                <a:lnTo>
                  <a:pt x="1530" y="898"/>
                </a:lnTo>
                <a:lnTo>
                  <a:pt x="1459" y="129"/>
                </a:lnTo>
                <a:lnTo>
                  <a:pt x="1517" y="996"/>
                </a:lnTo>
                <a:lnTo>
                  <a:pt x="1519" y="998"/>
                </a:lnTo>
                <a:lnTo>
                  <a:pt x="1522" y="1000"/>
                </a:lnTo>
                <a:lnTo>
                  <a:pt x="1524" y="1000"/>
                </a:lnTo>
                <a:lnTo>
                  <a:pt x="1524" y="998"/>
                </a:lnTo>
                <a:lnTo>
                  <a:pt x="1524" y="994"/>
                </a:lnTo>
                <a:lnTo>
                  <a:pt x="1526" y="987"/>
                </a:lnTo>
                <a:lnTo>
                  <a:pt x="1528" y="981"/>
                </a:lnTo>
                <a:lnTo>
                  <a:pt x="1532" y="981"/>
                </a:lnTo>
                <a:lnTo>
                  <a:pt x="1534" y="983"/>
                </a:lnTo>
                <a:lnTo>
                  <a:pt x="1532" y="989"/>
                </a:lnTo>
                <a:lnTo>
                  <a:pt x="1534" y="993"/>
                </a:lnTo>
                <a:lnTo>
                  <a:pt x="1536" y="991"/>
                </a:lnTo>
                <a:lnTo>
                  <a:pt x="1538" y="987"/>
                </a:lnTo>
                <a:lnTo>
                  <a:pt x="1540" y="983"/>
                </a:lnTo>
                <a:lnTo>
                  <a:pt x="1538" y="983"/>
                </a:lnTo>
                <a:lnTo>
                  <a:pt x="1540" y="981"/>
                </a:lnTo>
                <a:lnTo>
                  <a:pt x="1544" y="975"/>
                </a:lnTo>
                <a:lnTo>
                  <a:pt x="1544" y="970"/>
                </a:lnTo>
                <a:lnTo>
                  <a:pt x="1544" y="966"/>
                </a:lnTo>
                <a:lnTo>
                  <a:pt x="1542" y="970"/>
                </a:lnTo>
                <a:lnTo>
                  <a:pt x="1540" y="971"/>
                </a:lnTo>
                <a:lnTo>
                  <a:pt x="1538" y="968"/>
                </a:lnTo>
                <a:lnTo>
                  <a:pt x="1540" y="964"/>
                </a:lnTo>
                <a:lnTo>
                  <a:pt x="1538" y="966"/>
                </a:lnTo>
                <a:lnTo>
                  <a:pt x="1538" y="962"/>
                </a:lnTo>
                <a:lnTo>
                  <a:pt x="1555" y="962"/>
                </a:lnTo>
                <a:lnTo>
                  <a:pt x="1553" y="979"/>
                </a:lnTo>
                <a:lnTo>
                  <a:pt x="1549" y="996"/>
                </a:lnTo>
                <a:lnTo>
                  <a:pt x="1547" y="998"/>
                </a:lnTo>
                <a:lnTo>
                  <a:pt x="1547" y="996"/>
                </a:lnTo>
                <a:lnTo>
                  <a:pt x="1547" y="993"/>
                </a:lnTo>
                <a:lnTo>
                  <a:pt x="1547" y="987"/>
                </a:lnTo>
                <a:lnTo>
                  <a:pt x="1546" y="983"/>
                </a:lnTo>
                <a:lnTo>
                  <a:pt x="1544" y="985"/>
                </a:lnTo>
                <a:lnTo>
                  <a:pt x="1546" y="996"/>
                </a:lnTo>
                <a:lnTo>
                  <a:pt x="1546" y="1000"/>
                </a:lnTo>
                <a:lnTo>
                  <a:pt x="1544" y="1002"/>
                </a:lnTo>
                <a:lnTo>
                  <a:pt x="1542" y="1004"/>
                </a:lnTo>
                <a:lnTo>
                  <a:pt x="1532" y="1000"/>
                </a:lnTo>
                <a:lnTo>
                  <a:pt x="1530" y="1000"/>
                </a:lnTo>
                <a:lnTo>
                  <a:pt x="1530" y="1002"/>
                </a:lnTo>
                <a:lnTo>
                  <a:pt x="1532" y="1010"/>
                </a:lnTo>
                <a:lnTo>
                  <a:pt x="1532" y="1018"/>
                </a:lnTo>
                <a:lnTo>
                  <a:pt x="1530" y="1025"/>
                </a:lnTo>
                <a:lnTo>
                  <a:pt x="1528" y="1027"/>
                </a:lnTo>
                <a:lnTo>
                  <a:pt x="1528" y="1023"/>
                </a:lnTo>
                <a:lnTo>
                  <a:pt x="1528" y="1016"/>
                </a:lnTo>
                <a:lnTo>
                  <a:pt x="1526" y="1016"/>
                </a:lnTo>
                <a:lnTo>
                  <a:pt x="1524" y="1018"/>
                </a:lnTo>
                <a:lnTo>
                  <a:pt x="1522" y="1021"/>
                </a:lnTo>
                <a:lnTo>
                  <a:pt x="1522" y="1029"/>
                </a:lnTo>
                <a:lnTo>
                  <a:pt x="1521" y="1042"/>
                </a:lnTo>
                <a:lnTo>
                  <a:pt x="1522" y="1046"/>
                </a:lnTo>
                <a:lnTo>
                  <a:pt x="1522" y="1048"/>
                </a:lnTo>
                <a:lnTo>
                  <a:pt x="1521" y="1050"/>
                </a:lnTo>
                <a:lnTo>
                  <a:pt x="1519" y="1052"/>
                </a:lnTo>
                <a:lnTo>
                  <a:pt x="1517" y="1052"/>
                </a:lnTo>
                <a:lnTo>
                  <a:pt x="1515" y="1048"/>
                </a:lnTo>
                <a:lnTo>
                  <a:pt x="1511" y="1046"/>
                </a:lnTo>
                <a:lnTo>
                  <a:pt x="1507" y="1046"/>
                </a:lnTo>
                <a:lnTo>
                  <a:pt x="1505" y="1050"/>
                </a:lnTo>
                <a:lnTo>
                  <a:pt x="1503" y="1058"/>
                </a:lnTo>
                <a:lnTo>
                  <a:pt x="1499" y="1064"/>
                </a:lnTo>
                <a:lnTo>
                  <a:pt x="1496" y="1067"/>
                </a:lnTo>
                <a:lnTo>
                  <a:pt x="1494" y="1067"/>
                </a:lnTo>
                <a:lnTo>
                  <a:pt x="1496" y="1062"/>
                </a:lnTo>
                <a:lnTo>
                  <a:pt x="1498" y="1052"/>
                </a:lnTo>
                <a:lnTo>
                  <a:pt x="1496" y="1054"/>
                </a:lnTo>
                <a:lnTo>
                  <a:pt x="1492" y="1054"/>
                </a:lnTo>
                <a:lnTo>
                  <a:pt x="1490" y="1054"/>
                </a:lnTo>
                <a:lnTo>
                  <a:pt x="1488" y="1050"/>
                </a:lnTo>
                <a:lnTo>
                  <a:pt x="1490" y="1046"/>
                </a:lnTo>
                <a:lnTo>
                  <a:pt x="1492" y="1042"/>
                </a:lnTo>
                <a:lnTo>
                  <a:pt x="1496" y="1041"/>
                </a:lnTo>
                <a:lnTo>
                  <a:pt x="1501" y="1042"/>
                </a:lnTo>
                <a:lnTo>
                  <a:pt x="1505" y="1041"/>
                </a:lnTo>
                <a:lnTo>
                  <a:pt x="1505" y="1037"/>
                </a:lnTo>
                <a:lnTo>
                  <a:pt x="1505" y="1027"/>
                </a:lnTo>
                <a:lnTo>
                  <a:pt x="1505" y="1019"/>
                </a:lnTo>
                <a:lnTo>
                  <a:pt x="1507" y="1014"/>
                </a:lnTo>
                <a:lnTo>
                  <a:pt x="1505" y="1016"/>
                </a:lnTo>
                <a:lnTo>
                  <a:pt x="1499" y="1027"/>
                </a:lnTo>
                <a:lnTo>
                  <a:pt x="1498" y="1029"/>
                </a:lnTo>
                <a:lnTo>
                  <a:pt x="1498" y="1027"/>
                </a:lnTo>
                <a:lnTo>
                  <a:pt x="1496" y="1025"/>
                </a:lnTo>
                <a:lnTo>
                  <a:pt x="1494" y="1025"/>
                </a:lnTo>
                <a:lnTo>
                  <a:pt x="1496" y="1023"/>
                </a:lnTo>
                <a:lnTo>
                  <a:pt x="1499" y="1016"/>
                </a:lnTo>
                <a:lnTo>
                  <a:pt x="1501" y="1014"/>
                </a:lnTo>
                <a:lnTo>
                  <a:pt x="1503" y="1016"/>
                </a:lnTo>
                <a:lnTo>
                  <a:pt x="1505" y="1016"/>
                </a:lnTo>
                <a:lnTo>
                  <a:pt x="1507" y="1014"/>
                </a:lnTo>
                <a:lnTo>
                  <a:pt x="1513" y="1008"/>
                </a:lnTo>
                <a:lnTo>
                  <a:pt x="1517" y="1004"/>
                </a:lnTo>
                <a:lnTo>
                  <a:pt x="1515" y="1004"/>
                </a:lnTo>
                <a:lnTo>
                  <a:pt x="1494" y="1016"/>
                </a:lnTo>
                <a:lnTo>
                  <a:pt x="1486" y="1021"/>
                </a:lnTo>
                <a:lnTo>
                  <a:pt x="1490" y="1018"/>
                </a:lnTo>
                <a:lnTo>
                  <a:pt x="1490" y="1016"/>
                </a:lnTo>
                <a:lnTo>
                  <a:pt x="1496" y="1012"/>
                </a:lnTo>
                <a:lnTo>
                  <a:pt x="1511" y="1006"/>
                </a:lnTo>
                <a:lnTo>
                  <a:pt x="1513" y="1002"/>
                </a:lnTo>
                <a:lnTo>
                  <a:pt x="1515" y="996"/>
                </a:lnTo>
                <a:lnTo>
                  <a:pt x="1515" y="994"/>
                </a:lnTo>
                <a:lnTo>
                  <a:pt x="1517" y="994"/>
                </a:lnTo>
                <a:lnTo>
                  <a:pt x="1517" y="996"/>
                </a:lnTo>
                <a:lnTo>
                  <a:pt x="1459" y="129"/>
                </a:lnTo>
                <a:lnTo>
                  <a:pt x="1515" y="925"/>
                </a:lnTo>
                <a:lnTo>
                  <a:pt x="1517" y="925"/>
                </a:lnTo>
                <a:lnTo>
                  <a:pt x="1515" y="927"/>
                </a:lnTo>
                <a:lnTo>
                  <a:pt x="1515" y="925"/>
                </a:lnTo>
                <a:lnTo>
                  <a:pt x="1459" y="129"/>
                </a:lnTo>
                <a:lnTo>
                  <a:pt x="1507" y="943"/>
                </a:lnTo>
                <a:lnTo>
                  <a:pt x="1511" y="939"/>
                </a:lnTo>
                <a:lnTo>
                  <a:pt x="1511" y="937"/>
                </a:lnTo>
                <a:lnTo>
                  <a:pt x="1513" y="931"/>
                </a:lnTo>
                <a:lnTo>
                  <a:pt x="1515" y="935"/>
                </a:lnTo>
                <a:lnTo>
                  <a:pt x="1515" y="939"/>
                </a:lnTo>
                <a:lnTo>
                  <a:pt x="1515" y="943"/>
                </a:lnTo>
                <a:lnTo>
                  <a:pt x="1507" y="946"/>
                </a:lnTo>
                <a:lnTo>
                  <a:pt x="1507" y="943"/>
                </a:lnTo>
                <a:lnTo>
                  <a:pt x="1459" y="129"/>
                </a:lnTo>
                <a:lnTo>
                  <a:pt x="1507" y="962"/>
                </a:lnTo>
                <a:lnTo>
                  <a:pt x="1511" y="960"/>
                </a:lnTo>
                <a:lnTo>
                  <a:pt x="1513" y="958"/>
                </a:lnTo>
                <a:lnTo>
                  <a:pt x="1513" y="960"/>
                </a:lnTo>
                <a:lnTo>
                  <a:pt x="1515" y="958"/>
                </a:lnTo>
                <a:lnTo>
                  <a:pt x="1517" y="960"/>
                </a:lnTo>
                <a:lnTo>
                  <a:pt x="1513" y="962"/>
                </a:lnTo>
                <a:lnTo>
                  <a:pt x="1507" y="968"/>
                </a:lnTo>
                <a:lnTo>
                  <a:pt x="1503" y="973"/>
                </a:lnTo>
                <a:lnTo>
                  <a:pt x="1501" y="979"/>
                </a:lnTo>
                <a:lnTo>
                  <a:pt x="1494" y="983"/>
                </a:lnTo>
                <a:lnTo>
                  <a:pt x="1494" y="981"/>
                </a:lnTo>
                <a:lnTo>
                  <a:pt x="1496" y="979"/>
                </a:lnTo>
                <a:lnTo>
                  <a:pt x="1492" y="981"/>
                </a:lnTo>
                <a:lnTo>
                  <a:pt x="1490" y="981"/>
                </a:lnTo>
                <a:lnTo>
                  <a:pt x="1488" y="981"/>
                </a:lnTo>
                <a:lnTo>
                  <a:pt x="1490" y="979"/>
                </a:lnTo>
                <a:lnTo>
                  <a:pt x="1490" y="970"/>
                </a:lnTo>
                <a:lnTo>
                  <a:pt x="1488" y="975"/>
                </a:lnTo>
                <a:lnTo>
                  <a:pt x="1488" y="964"/>
                </a:lnTo>
                <a:lnTo>
                  <a:pt x="1486" y="964"/>
                </a:lnTo>
                <a:lnTo>
                  <a:pt x="1488" y="960"/>
                </a:lnTo>
                <a:lnTo>
                  <a:pt x="1492" y="960"/>
                </a:lnTo>
                <a:lnTo>
                  <a:pt x="1494" y="968"/>
                </a:lnTo>
                <a:lnTo>
                  <a:pt x="1499" y="971"/>
                </a:lnTo>
                <a:lnTo>
                  <a:pt x="1503" y="973"/>
                </a:lnTo>
                <a:lnTo>
                  <a:pt x="1505" y="971"/>
                </a:lnTo>
                <a:lnTo>
                  <a:pt x="1507" y="962"/>
                </a:lnTo>
                <a:lnTo>
                  <a:pt x="1459" y="129"/>
                </a:lnTo>
                <a:lnTo>
                  <a:pt x="1488" y="119"/>
                </a:lnTo>
                <a:lnTo>
                  <a:pt x="1488" y="121"/>
                </a:lnTo>
                <a:lnTo>
                  <a:pt x="1490" y="121"/>
                </a:lnTo>
                <a:lnTo>
                  <a:pt x="1488" y="119"/>
                </a:lnTo>
                <a:lnTo>
                  <a:pt x="1459" y="129"/>
                </a:lnTo>
                <a:lnTo>
                  <a:pt x="1432" y="92"/>
                </a:lnTo>
                <a:lnTo>
                  <a:pt x="1430" y="92"/>
                </a:lnTo>
                <a:lnTo>
                  <a:pt x="1428" y="94"/>
                </a:lnTo>
                <a:lnTo>
                  <a:pt x="1430" y="96"/>
                </a:lnTo>
                <a:lnTo>
                  <a:pt x="1430" y="94"/>
                </a:lnTo>
                <a:lnTo>
                  <a:pt x="1432" y="92"/>
                </a:lnTo>
                <a:lnTo>
                  <a:pt x="1459" y="129"/>
                </a:lnTo>
                <a:lnTo>
                  <a:pt x="1553" y="376"/>
                </a:lnTo>
                <a:lnTo>
                  <a:pt x="1546" y="426"/>
                </a:lnTo>
                <a:lnTo>
                  <a:pt x="1544" y="418"/>
                </a:lnTo>
                <a:lnTo>
                  <a:pt x="1544" y="422"/>
                </a:lnTo>
                <a:lnTo>
                  <a:pt x="1544" y="424"/>
                </a:lnTo>
                <a:lnTo>
                  <a:pt x="1544" y="422"/>
                </a:lnTo>
                <a:lnTo>
                  <a:pt x="1544" y="440"/>
                </a:lnTo>
                <a:lnTo>
                  <a:pt x="1546" y="445"/>
                </a:lnTo>
                <a:lnTo>
                  <a:pt x="1546" y="442"/>
                </a:lnTo>
                <a:lnTo>
                  <a:pt x="1546" y="440"/>
                </a:lnTo>
                <a:lnTo>
                  <a:pt x="1546" y="451"/>
                </a:lnTo>
                <a:lnTo>
                  <a:pt x="1547" y="461"/>
                </a:lnTo>
                <a:lnTo>
                  <a:pt x="1547" y="482"/>
                </a:lnTo>
                <a:lnTo>
                  <a:pt x="1547" y="486"/>
                </a:lnTo>
                <a:lnTo>
                  <a:pt x="1549" y="484"/>
                </a:lnTo>
                <a:lnTo>
                  <a:pt x="1549" y="488"/>
                </a:lnTo>
                <a:lnTo>
                  <a:pt x="1549" y="478"/>
                </a:lnTo>
                <a:lnTo>
                  <a:pt x="1551" y="491"/>
                </a:lnTo>
                <a:lnTo>
                  <a:pt x="1553" y="486"/>
                </a:lnTo>
                <a:lnTo>
                  <a:pt x="1553" y="480"/>
                </a:lnTo>
                <a:lnTo>
                  <a:pt x="1553" y="465"/>
                </a:lnTo>
                <a:lnTo>
                  <a:pt x="1551" y="445"/>
                </a:lnTo>
                <a:lnTo>
                  <a:pt x="1546" y="426"/>
                </a:lnTo>
                <a:lnTo>
                  <a:pt x="1555" y="374"/>
                </a:lnTo>
                <a:lnTo>
                  <a:pt x="1553" y="376"/>
                </a:lnTo>
                <a:lnTo>
                  <a:pt x="1459" y="129"/>
                </a:lnTo>
                <a:lnTo>
                  <a:pt x="1609" y="397"/>
                </a:lnTo>
                <a:lnTo>
                  <a:pt x="1609" y="386"/>
                </a:lnTo>
                <a:lnTo>
                  <a:pt x="1609" y="384"/>
                </a:lnTo>
                <a:lnTo>
                  <a:pt x="1605" y="372"/>
                </a:lnTo>
                <a:lnTo>
                  <a:pt x="1605" y="369"/>
                </a:lnTo>
                <a:lnTo>
                  <a:pt x="1603" y="372"/>
                </a:lnTo>
                <a:lnTo>
                  <a:pt x="1603" y="380"/>
                </a:lnTo>
                <a:lnTo>
                  <a:pt x="1605" y="390"/>
                </a:lnTo>
                <a:lnTo>
                  <a:pt x="1611" y="405"/>
                </a:lnTo>
                <a:lnTo>
                  <a:pt x="1609" y="397"/>
                </a:lnTo>
                <a:lnTo>
                  <a:pt x="1459" y="129"/>
                </a:lnTo>
                <a:lnTo>
                  <a:pt x="1618" y="943"/>
                </a:lnTo>
                <a:lnTo>
                  <a:pt x="1620" y="943"/>
                </a:lnTo>
                <a:lnTo>
                  <a:pt x="1624" y="943"/>
                </a:lnTo>
                <a:lnTo>
                  <a:pt x="1613" y="943"/>
                </a:lnTo>
                <a:lnTo>
                  <a:pt x="1618" y="943"/>
                </a:lnTo>
                <a:lnTo>
                  <a:pt x="1459" y="129"/>
                </a:lnTo>
                <a:lnTo>
                  <a:pt x="1551" y="524"/>
                </a:lnTo>
                <a:lnTo>
                  <a:pt x="1553" y="532"/>
                </a:lnTo>
                <a:lnTo>
                  <a:pt x="1553" y="528"/>
                </a:lnTo>
                <a:lnTo>
                  <a:pt x="1551" y="524"/>
                </a:lnTo>
                <a:lnTo>
                  <a:pt x="1459" y="129"/>
                </a:lnTo>
                <a:lnTo>
                  <a:pt x="1474" y="54"/>
                </a:lnTo>
                <a:lnTo>
                  <a:pt x="1473" y="52"/>
                </a:lnTo>
                <a:lnTo>
                  <a:pt x="1473" y="54"/>
                </a:lnTo>
                <a:lnTo>
                  <a:pt x="1474" y="54"/>
                </a:lnTo>
                <a:lnTo>
                  <a:pt x="1459" y="129"/>
                </a:lnTo>
                <a:lnTo>
                  <a:pt x="1419" y="42"/>
                </a:lnTo>
                <a:lnTo>
                  <a:pt x="1419" y="44"/>
                </a:lnTo>
                <a:lnTo>
                  <a:pt x="1421" y="44"/>
                </a:lnTo>
                <a:lnTo>
                  <a:pt x="1421" y="42"/>
                </a:lnTo>
                <a:lnTo>
                  <a:pt x="1419" y="42"/>
                </a:lnTo>
                <a:lnTo>
                  <a:pt x="1459" y="129"/>
                </a:lnTo>
                <a:lnTo>
                  <a:pt x="1417" y="34"/>
                </a:lnTo>
                <a:lnTo>
                  <a:pt x="1419" y="34"/>
                </a:lnTo>
                <a:lnTo>
                  <a:pt x="1421" y="33"/>
                </a:lnTo>
                <a:lnTo>
                  <a:pt x="1421" y="31"/>
                </a:lnTo>
                <a:lnTo>
                  <a:pt x="1421" y="29"/>
                </a:lnTo>
                <a:lnTo>
                  <a:pt x="1421" y="27"/>
                </a:lnTo>
                <a:lnTo>
                  <a:pt x="1419" y="27"/>
                </a:lnTo>
                <a:lnTo>
                  <a:pt x="1419" y="29"/>
                </a:lnTo>
                <a:lnTo>
                  <a:pt x="1417" y="29"/>
                </a:lnTo>
                <a:lnTo>
                  <a:pt x="1417" y="31"/>
                </a:lnTo>
                <a:lnTo>
                  <a:pt x="1417" y="33"/>
                </a:lnTo>
                <a:lnTo>
                  <a:pt x="1417" y="34"/>
                </a:lnTo>
                <a:lnTo>
                  <a:pt x="1459" y="129"/>
                </a:lnTo>
                <a:lnTo>
                  <a:pt x="1413" y="13"/>
                </a:lnTo>
                <a:lnTo>
                  <a:pt x="1415" y="15"/>
                </a:lnTo>
                <a:lnTo>
                  <a:pt x="1415" y="13"/>
                </a:lnTo>
                <a:lnTo>
                  <a:pt x="1417" y="11"/>
                </a:lnTo>
                <a:lnTo>
                  <a:pt x="1417" y="10"/>
                </a:lnTo>
                <a:lnTo>
                  <a:pt x="1417" y="8"/>
                </a:lnTo>
                <a:lnTo>
                  <a:pt x="1415" y="8"/>
                </a:lnTo>
                <a:lnTo>
                  <a:pt x="1415" y="6"/>
                </a:lnTo>
                <a:lnTo>
                  <a:pt x="1415" y="8"/>
                </a:lnTo>
                <a:lnTo>
                  <a:pt x="1415" y="6"/>
                </a:lnTo>
                <a:lnTo>
                  <a:pt x="1415" y="8"/>
                </a:lnTo>
                <a:lnTo>
                  <a:pt x="1413" y="10"/>
                </a:lnTo>
                <a:lnTo>
                  <a:pt x="1413" y="11"/>
                </a:lnTo>
                <a:lnTo>
                  <a:pt x="1413" y="13"/>
                </a:lnTo>
                <a:lnTo>
                  <a:pt x="1459" y="129"/>
                </a:lnTo>
                <a:lnTo>
                  <a:pt x="1426" y="15"/>
                </a:lnTo>
                <a:lnTo>
                  <a:pt x="1426" y="13"/>
                </a:lnTo>
                <a:lnTo>
                  <a:pt x="1426" y="11"/>
                </a:lnTo>
                <a:lnTo>
                  <a:pt x="1426" y="10"/>
                </a:lnTo>
                <a:lnTo>
                  <a:pt x="1425" y="11"/>
                </a:lnTo>
                <a:lnTo>
                  <a:pt x="1425" y="13"/>
                </a:lnTo>
                <a:lnTo>
                  <a:pt x="1425" y="15"/>
                </a:lnTo>
                <a:lnTo>
                  <a:pt x="1426" y="15"/>
                </a:lnTo>
                <a:lnTo>
                  <a:pt x="1459" y="129"/>
                </a:lnTo>
                <a:lnTo>
                  <a:pt x="1428" y="34"/>
                </a:lnTo>
                <a:lnTo>
                  <a:pt x="1428" y="36"/>
                </a:lnTo>
                <a:lnTo>
                  <a:pt x="1430" y="34"/>
                </a:lnTo>
                <a:lnTo>
                  <a:pt x="1430" y="33"/>
                </a:lnTo>
                <a:lnTo>
                  <a:pt x="1428" y="34"/>
                </a:lnTo>
                <a:lnTo>
                  <a:pt x="1459" y="129"/>
                </a:lnTo>
                <a:lnTo>
                  <a:pt x="1459" y="90"/>
                </a:lnTo>
                <a:lnTo>
                  <a:pt x="1459" y="88"/>
                </a:lnTo>
                <a:lnTo>
                  <a:pt x="1457" y="88"/>
                </a:lnTo>
                <a:lnTo>
                  <a:pt x="1459" y="90"/>
                </a:lnTo>
                <a:lnTo>
                  <a:pt x="1459" y="129"/>
                </a:lnTo>
                <a:lnTo>
                  <a:pt x="1480" y="65"/>
                </a:lnTo>
                <a:lnTo>
                  <a:pt x="1478" y="65"/>
                </a:lnTo>
                <a:lnTo>
                  <a:pt x="1478" y="67"/>
                </a:lnTo>
                <a:lnTo>
                  <a:pt x="1480" y="65"/>
                </a:lnTo>
                <a:lnTo>
                  <a:pt x="1459" y="129"/>
                </a:lnTo>
                <a:lnTo>
                  <a:pt x="1505" y="359"/>
                </a:lnTo>
                <a:lnTo>
                  <a:pt x="1503" y="351"/>
                </a:lnTo>
                <a:lnTo>
                  <a:pt x="1503" y="355"/>
                </a:lnTo>
                <a:lnTo>
                  <a:pt x="1505" y="359"/>
                </a:lnTo>
                <a:lnTo>
                  <a:pt x="1459" y="129"/>
                </a:lnTo>
                <a:lnTo>
                  <a:pt x="1434" y="40"/>
                </a:lnTo>
                <a:lnTo>
                  <a:pt x="1436" y="40"/>
                </a:lnTo>
                <a:lnTo>
                  <a:pt x="1436" y="38"/>
                </a:lnTo>
                <a:lnTo>
                  <a:pt x="1438" y="38"/>
                </a:lnTo>
                <a:lnTo>
                  <a:pt x="1436" y="36"/>
                </a:lnTo>
                <a:lnTo>
                  <a:pt x="1438" y="36"/>
                </a:lnTo>
                <a:lnTo>
                  <a:pt x="1438" y="34"/>
                </a:lnTo>
                <a:lnTo>
                  <a:pt x="1436" y="33"/>
                </a:lnTo>
                <a:lnTo>
                  <a:pt x="1438" y="33"/>
                </a:lnTo>
                <a:lnTo>
                  <a:pt x="1436" y="33"/>
                </a:lnTo>
                <a:lnTo>
                  <a:pt x="1434" y="33"/>
                </a:lnTo>
                <a:lnTo>
                  <a:pt x="1434" y="34"/>
                </a:lnTo>
                <a:lnTo>
                  <a:pt x="1432" y="36"/>
                </a:lnTo>
                <a:lnTo>
                  <a:pt x="1432" y="40"/>
                </a:lnTo>
                <a:lnTo>
                  <a:pt x="1434" y="40"/>
                </a:lnTo>
                <a:lnTo>
                  <a:pt x="1459" y="129"/>
                </a:lnTo>
                <a:lnTo>
                  <a:pt x="1440" y="77"/>
                </a:lnTo>
                <a:lnTo>
                  <a:pt x="1442" y="77"/>
                </a:lnTo>
                <a:lnTo>
                  <a:pt x="1442" y="75"/>
                </a:lnTo>
                <a:lnTo>
                  <a:pt x="1442" y="73"/>
                </a:lnTo>
                <a:lnTo>
                  <a:pt x="1440" y="73"/>
                </a:lnTo>
                <a:lnTo>
                  <a:pt x="1440" y="75"/>
                </a:lnTo>
                <a:lnTo>
                  <a:pt x="1440" y="77"/>
                </a:lnTo>
                <a:lnTo>
                  <a:pt x="1459" y="129"/>
                </a:lnTo>
                <a:lnTo>
                  <a:pt x="1448" y="59"/>
                </a:lnTo>
                <a:lnTo>
                  <a:pt x="1450" y="61"/>
                </a:lnTo>
                <a:lnTo>
                  <a:pt x="1451" y="61"/>
                </a:lnTo>
                <a:lnTo>
                  <a:pt x="1451" y="59"/>
                </a:lnTo>
                <a:lnTo>
                  <a:pt x="1451" y="58"/>
                </a:lnTo>
                <a:lnTo>
                  <a:pt x="1450" y="58"/>
                </a:lnTo>
                <a:lnTo>
                  <a:pt x="1448" y="58"/>
                </a:lnTo>
                <a:lnTo>
                  <a:pt x="1448" y="59"/>
                </a:lnTo>
                <a:lnTo>
                  <a:pt x="1459" y="129"/>
                </a:lnTo>
                <a:lnTo>
                  <a:pt x="1438" y="2"/>
                </a:lnTo>
                <a:lnTo>
                  <a:pt x="1436" y="2"/>
                </a:lnTo>
                <a:lnTo>
                  <a:pt x="1436" y="4"/>
                </a:lnTo>
                <a:lnTo>
                  <a:pt x="1438" y="2"/>
                </a:lnTo>
                <a:lnTo>
                  <a:pt x="1459" y="129"/>
                </a:lnTo>
                <a:lnTo>
                  <a:pt x="1442" y="54"/>
                </a:lnTo>
                <a:lnTo>
                  <a:pt x="1444" y="52"/>
                </a:lnTo>
                <a:lnTo>
                  <a:pt x="1444" y="50"/>
                </a:lnTo>
                <a:lnTo>
                  <a:pt x="1442" y="52"/>
                </a:lnTo>
                <a:lnTo>
                  <a:pt x="1442" y="54"/>
                </a:lnTo>
                <a:lnTo>
                  <a:pt x="1459" y="129"/>
                </a:lnTo>
                <a:lnTo>
                  <a:pt x="1544" y="981"/>
                </a:lnTo>
                <a:lnTo>
                  <a:pt x="1544" y="983"/>
                </a:lnTo>
                <a:lnTo>
                  <a:pt x="1546" y="981"/>
                </a:lnTo>
                <a:lnTo>
                  <a:pt x="1544" y="981"/>
                </a:lnTo>
                <a:lnTo>
                  <a:pt x="1459" y="129"/>
                </a:lnTo>
                <a:lnTo>
                  <a:pt x="40" y="461"/>
                </a:lnTo>
                <a:lnTo>
                  <a:pt x="40" y="463"/>
                </a:lnTo>
                <a:lnTo>
                  <a:pt x="42" y="459"/>
                </a:lnTo>
                <a:lnTo>
                  <a:pt x="40" y="461"/>
                </a:lnTo>
                <a:lnTo>
                  <a:pt x="1459" y="129"/>
                </a:lnTo>
                <a:lnTo>
                  <a:pt x="1609" y="369"/>
                </a:lnTo>
                <a:lnTo>
                  <a:pt x="1609" y="347"/>
                </a:lnTo>
                <a:lnTo>
                  <a:pt x="1609" y="349"/>
                </a:lnTo>
                <a:lnTo>
                  <a:pt x="1607" y="342"/>
                </a:lnTo>
                <a:lnTo>
                  <a:pt x="1605" y="336"/>
                </a:lnTo>
                <a:lnTo>
                  <a:pt x="1603" y="332"/>
                </a:lnTo>
                <a:lnTo>
                  <a:pt x="1601" y="332"/>
                </a:lnTo>
                <a:lnTo>
                  <a:pt x="1599" y="336"/>
                </a:lnTo>
                <a:lnTo>
                  <a:pt x="1601" y="353"/>
                </a:lnTo>
                <a:lnTo>
                  <a:pt x="1601" y="359"/>
                </a:lnTo>
                <a:lnTo>
                  <a:pt x="1601" y="346"/>
                </a:lnTo>
                <a:lnTo>
                  <a:pt x="1603" y="342"/>
                </a:lnTo>
                <a:lnTo>
                  <a:pt x="1605" y="347"/>
                </a:lnTo>
                <a:lnTo>
                  <a:pt x="1609" y="369"/>
                </a:lnTo>
                <a:lnTo>
                  <a:pt x="1459" y="129"/>
                </a:lnTo>
                <a:lnTo>
                  <a:pt x="1519" y="449"/>
                </a:lnTo>
                <a:lnTo>
                  <a:pt x="1517" y="407"/>
                </a:lnTo>
                <a:lnTo>
                  <a:pt x="1519" y="442"/>
                </a:lnTo>
                <a:lnTo>
                  <a:pt x="1519" y="449"/>
                </a:lnTo>
                <a:lnTo>
                  <a:pt x="1459" y="129"/>
                </a:lnTo>
                <a:lnTo>
                  <a:pt x="40" y="465"/>
                </a:lnTo>
                <a:lnTo>
                  <a:pt x="38" y="466"/>
                </a:lnTo>
                <a:lnTo>
                  <a:pt x="38" y="470"/>
                </a:lnTo>
                <a:lnTo>
                  <a:pt x="40" y="470"/>
                </a:lnTo>
                <a:lnTo>
                  <a:pt x="42" y="468"/>
                </a:lnTo>
                <a:lnTo>
                  <a:pt x="42" y="465"/>
                </a:lnTo>
                <a:lnTo>
                  <a:pt x="40" y="465"/>
                </a:lnTo>
                <a:lnTo>
                  <a:pt x="1459" y="129"/>
                </a:lnTo>
                <a:lnTo>
                  <a:pt x="1572" y="824"/>
                </a:lnTo>
                <a:lnTo>
                  <a:pt x="1570" y="818"/>
                </a:lnTo>
                <a:lnTo>
                  <a:pt x="1572" y="818"/>
                </a:lnTo>
                <a:lnTo>
                  <a:pt x="1574" y="818"/>
                </a:lnTo>
                <a:lnTo>
                  <a:pt x="1576" y="816"/>
                </a:lnTo>
                <a:lnTo>
                  <a:pt x="1574" y="814"/>
                </a:lnTo>
                <a:lnTo>
                  <a:pt x="1572" y="812"/>
                </a:lnTo>
                <a:lnTo>
                  <a:pt x="1570" y="812"/>
                </a:lnTo>
                <a:lnTo>
                  <a:pt x="1572" y="810"/>
                </a:lnTo>
                <a:lnTo>
                  <a:pt x="1576" y="802"/>
                </a:lnTo>
                <a:lnTo>
                  <a:pt x="1572" y="806"/>
                </a:lnTo>
                <a:lnTo>
                  <a:pt x="1569" y="810"/>
                </a:lnTo>
                <a:lnTo>
                  <a:pt x="1569" y="806"/>
                </a:lnTo>
                <a:lnTo>
                  <a:pt x="1569" y="802"/>
                </a:lnTo>
                <a:lnTo>
                  <a:pt x="1567" y="802"/>
                </a:lnTo>
                <a:lnTo>
                  <a:pt x="1567" y="806"/>
                </a:lnTo>
                <a:lnTo>
                  <a:pt x="1563" y="808"/>
                </a:lnTo>
                <a:lnTo>
                  <a:pt x="1565" y="810"/>
                </a:lnTo>
                <a:lnTo>
                  <a:pt x="1563" y="812"/>
                </a:lnTo>
                <a:lnTo>
                  <a:pt x="1559" y="814"/>
                </a:lnTo>
                <a:lnTo>
                  <a:pt x="1563" y="814"/>
                </a:lnTo>
                <a:lnTo>
                  <a:pt x="1563" y="816"/>
                </a:lnTo>
                <a:lnTo>
                  <a:pt x="1563" y="818"/>
                </a:lnTo>
                <a:lnTo>
                  <a:pt x="1563" y="820"/>
                </a:lnTo>
                <a:lnTo>
                  <a:pt x="1565" y="822"/>
                </a:lnTo>
                <a:lnTo>
                  <a:pt x="1567" y="822"/>
                </a:lnTo>
                <a:lnTo>
                  <a:pt x="1567" y="826"/>
                </a:lnTo>
                <a:lnTo>
                  <a:pt x="1569" y="826"/>
                </a:lnTo>
                <a:lnTo>
                  <a:pt x="1570" y="826"/>
                </a:lnTo>
                <a:lnTo>
                  <a:pt x="1572" y="826"/>
                </a:lnTo>
                <a:lnTo>
                  <a:pt x="1572" y="824"/>
                </a:lnTo>
                <a:lnTo>
                  <a:pt x="1459" y="129"/>
                </a:lnTo>
                <a:lnTo>
                  <a:pt x="1597" y="943"/>
                </a:lnTo>
                <a:lnTo>
                  <a:pt x="1592" y="943"/>
                </a:lnTo>
                <a:lnTo>
                  <a:pt x="1597" y="945"/>
                </a:lnTo>
                <a:lnTo>
                  <a:pt x="1597" y="943"/>
                </a:lnTo>
                <a:lnTo>
                  <a:pt x="1459" y="129"/>
                </a:lnTo>
                <a:lnTo>
                  <a:pt x="33" y="428"/>
                </a:lnTo>
                <a:lnTo>
                  <a:pt x="33" y="420"/>
                </a:lnTo>
                <a:lnTo>
                  <a:pt x="33" y="417"/>
                </a:lnTo>
                <a:lnTo>
                  <a:pt x="31" y="418"/>
                </a:lnTo>
                <a:lnTo>
                  <a:pt x="31" y="420"/>
                </a:lnTo>
                <a:lnTo>
                  <a:pt x="31" y="418"/>
                </a:lnTo>
                <a:lnTo>
                  <a:pt x="31" y="411"/>
                </a:lnTo>
                <a:lnTo>
                  <a:pt x="29" y="424"/>
                </a:lnTo>
                <a:lnTo>
                  <a:pt x="29" y="436"/>
                </a:lnTo>
                <a:lnTo>
                  <a:pt x="31" y="428"/>
                </a:lnTo>
                <a:lnTo>
                  <a:pt x="33" y="428"/>
                </a:lnTo>
                <a:lnTo>
                  <a:pt x="1459" y="129"/>
                </a:lnTo>
                <a:lnTo>
                  <a:pt x="1599" y="941"/>
                </a:lnTo>
                <a:lnTo>
                  <a:pt x="1597" y="943"/>
                </a:lnTo>
                <a:lnTo>
                  <a:pt x="1601" y="941"/>
                </a:lnTo>
                <a:lnTo>
                  <a:pt x="1599" y="941"/>
                </a:lnTo>
                <a:lnTo>
                  <a:pt x="1459" y="129"/>
                </a:lnTo>
                <a:lnTo>
                  <a:pt x="1559" y="793"/>
                </a:lnTo>
                <a:lnTo>
                  <a:pt x="1561" y="793"/>
                </a:lnTo>
                <a:lnTo>
                  <a:pt x="1561" y="795"/>
                </a:lnTo>
                <a:lnTo>
                  <a:pt x="1561" y="797"/>
                </a:lnTo>
                <a:lnTo>
                  <a:pt x="1563" y="799"/>
                </a:lnTo>
                <a:lnTo>
                  <a:pt x="1565" y="799"/>
                </a:lnTo>
                <a:lnTo>
                  <a:pt x="1565" y="797"/>
                </a:lnTo>
                <a:lnTo>
                  <a:pt x="1565" y="795"/>
                </a:lnTo>
                <a:lnTo>
                  <a:pt x="1565" y="793"/>
                </a:lnTo>
                <a:lnTo>
                  <a:pt x="1565" y="791"/>
                </a:lnTo>
                <a:lnTo>
                  <a:pt x="1567" y="789"/>
                </a:lnTo>
                <a:lnTo>
                  <a:pt x="1563" y="791"/>
                </a:lnTo>
                <a:lnTo>
                  <a:pt x="1563" y="789"/>
                </a:lnTo>
                <a:lnTo>
                  <a:pt x="1561" y="789"/>
                </a:lnTo>
                <a:lnTo>
                  <a:pt x="1561" y="791"/>
                </a:lnTo>
                <a:lnTo>
                  <a:pt x="1561" y="793"/>
                </a:lnTo>
                <a:lnTo>
                  <a:pt x="1559" y="793"/>
                </a:lnTo>
                <a:lnTo>
                  <a:pt x="1459" y="129"/>
                </a:lnTo>
                <a:lnTo>
                  <a:pt x="1567" y="849"/>
                </a:lnTo>
                <a:lnTo>
                  <a:pt x="1567" y="847"/>
                </a:lnTo>
                <a:lnTo>
                  <a:pt x="1565" y="849"/>
                </a:lnTo>
                <a:lnTo>
                  <a:pt x="1565" y="862"/>
                </a:lnTo>
                <a:lnTo>
                  <a:pt x="1561" y="889"/>
                </a:lnTo>
                <a:lnTo>
                  <a:pt x="1561" y="893"/>
                </a:lnTo>
                <a:lnTo>
                  <a:pt x="1563" y="891"/>
                </a:lnTo>
                <a:lnTo>
                  <a:pt x="1567" y="883"/>
                </a:lnTo>
                <a:lnTo>
                  <a:pt x="1569" y="881"/>
                </a:lnTo>
                <a:lnTo>
                  <a:pt x="1569" y="879"/>
                </a:lnTo>
                <a:lnTo>
                  <a:pt x="1567" y="872"/>
                </a:lnTo>
                <a:lnTo>
                  <a:pt x="1567" y="862"/>
                </a:lnTo>
                <a:lnTo>
                  <a:pt x="1567" y="849"/>
                </a:lnTo>
                <a:lnTo>
                  <a:pt x="1459" y="129"/>
                </a:lnTo>
                <a:lnTo>
                  <a:pt x="1547" y="1129"/>
                </a:lnTo>
                <a:lnTo>
                  <a:pt x="1547" y="1131"/>
                </a:lnTo>
                <a:lnTo>
                  <a:pt x="1549" y="1129"/>
                </a:lnTo>
                <a:lnTo>
                  <a:pt x="1547" y="1129"/>
                </a:lnTo>
                <a:lnTo>
                  <a:pt x="1459" y="129"/>
                </a:lnTo>
                <a:lnTo>
                  <a:pt x="11" y="461"/>
                </a:lnTo>
                <a:lnTo>
                  <a:pt x="13" y="445"/>
                </a:lnTo>
                <a:lnTo>
                  <a:pt x="10" y="461"/>
                </a:lnTo>
                <a:lnTo>
                  <a:pt x="10" y="470"/>
                </a:lnTo>
                <a:lnTo>
                  <a:pt x="11" y="470"/>
                </a:lnTo>
                <a:lnTo>
                  <a:pt x="11" y="461"/>
                </a:lnTo>
                <a:lnTo>
                  <a:pt x="1459" y="129"/>
                </a:lnTo>
                <a:lnTo>
                  <a:pt x="2" y="626"/>
                </a:lnTo>
                <a:lnTo>
                  <a:pt x="0" y="618"/>
                </a:lnTo>
                <a:lnTo>
                  <a:pt x="0" y="628"/>
                </a:lnTo>
                <a:lnTo>
                  <a:pt x="2" y="628"/>
                </a:lnTo>
                <a:lnTo>
                  <a:pt x="2" y="626"/>
                </a:lnTo>
                <a:lnTo>
                  <a:pt x="1459" y="129"/>
                </a:lnTo>
                <a:lnTo>
                  <a:pt x="1572" y="862"/>
                </a:lnTo>
                <a:lnTo>
                  <a:pt x="1574" y="862"/>
                </a:lnTo>
                <a:lnTo>
                  <a:pt x="1576" y="862"/>
                </a:lnTo>
                <a:lnTo>
                  <a:pt x="1578" y="858"/>
                </a:lnTo>
                <a:lnTo>
                  <a:pt x="1574" y="850"/>
                </a:lnTo>
                <a:lnTo>
                  <a:pt x="1572" y="850"/>
                </a:lnTo>
                <a:lnTo>
                  <a:pt x="1572" y="852"/>
                </a:lnTo>
                <a:lnTo>
                  <a:pt x="1570" y="856"/>
                </a:lnTo>
                <a:lnTo>
                  <a:pt x="1570" y="862"/>
                </a:lnTo>
                <a:lnTo>
                  <a:pt x="1572" y="862"/>
                </a:lnTo>
                <a:lnTo>
                  <a:pt x="1459" y="129"/>
                </a:lnTo>
                <a:lnTo>
                  <a:pt x="1570" y="693"/>
                </a:lnTo>
                <a:lnTo>
                  <a:pt x="1570" y="691"/>
                </a:lnTo>
                <a:lnTo>
                  <a:pt x="1569" y="691"/>
                </a:lnTo>
                <a:lnTo>
                  <a:pt x="1567" y="699"/>
                </a:lnTo>
                <a:lnTo>
                  <a:pt x="1569" y="701"/>
                </a:lnTo>
                <a:lnTo>
                  <a:pt x="1572" y="705"/>
                </a:lnTo>
                <a:lnTo>
                  <a:pt x="1572" y="703"/>
                </a:lnTo>
                <a:lnTo>
                  <a:pt x="1570" y="699"/>
                </a:lnTo>
                <a:lnTo>
                  <a:pt x="1569" y="695"/>
                </a:lnTo>
                <a:lnTo>
                  <a:pt x="1570" y="693"/>
                </a:lnTo>
                <a:lnTo>
                  <a:pt x="1459" y="129"/>
                </a:lnTo>
                <a:lnTo>
                  <a:pt x="1565" y="1137"/>
                </a:lnTo>
                <a:lnTo>
                  <a:pt x="1567" y="1133"/>
                </a:lnTo>
                <a:lnTo>
                  <a:pt x="1565" y="1135"/>
                </a:lnTo>
                <a:lnTo>
                  <a:pt x="1565" y="1137"/>
                </a:lnTo>
                <a:lnTo>
                  <a:pt x="1459" y="129"/>
                </a:lnTo>
                <a:close/>
              </a:path>
            </a:pathLst>
          </a:custGeom>
          <a:solidFill>
            <a:schemeClr val="bg2">
              <a:tint val="9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ja-JP" altLang="en-US">
              <a:effectLst>
                <a:outerShdw blurRad="50800" dist="50800" dir="5400000" algn="tl" rotWithShape="0">
                  <a:srgbClr val="000000">
                    <a:alpha val="30000"/>
                  </a:srgbClr>
                </a:outerShdw>
              </a:effectLst>
            </a:endParaRPr>
          </a:p>
        </p:txBody>
      </p:sp>
      <p:sp>
        <p:nvSpPr>
          <p:cNvPr id="25" name="タイトル プレースホルダ 24"/>
          <p:cNvSpPr>
            <a:spLocks noGrp="1"/>
          </p:cNvSpPr>
          <p:nvPr>
            <p:ph type="title"/>
          </p:nvPr>
        </p:nvSpPr>
        <p:spPr>
          <a:xfrm>
            <a:off x="457200" y="274638"/>
            <a:ext cx="8229600" cy="1143000"/>
          </a:xfrm>
          <a:prstGeom prst="rect">
            <a:avLst/>
          </a:prstGeom>
        </p:spPr>
        <p:txBody>
          <a:bodyPr vert="horz" rtlCol="0" anchor="ctr">
            <a:normAutofit/>
          </a:bodyPr>
          <a:lstStyle/>
          <a:p>
            <a:r>
              <a:rPr kumimoji="0" lang="ja-JP" altLang="en-US" smtClean="0"/>
              <a:t>マスタ タイトルの書式設定</a:t>
            </a:r>
            <a:endParaRPr kumimoji="0" lang="en-US"/>
          </a:p>
        </p:txBody>
      </p:sp>
      <p:sp>
        <p:nvSpPr>
          <p:cNvPr id="3" name="テキスト プレースホルダ 2"/>
          <p:cNvSpPr>
            <a:spLocks noGrp="1"/>
          </p:cNvSpPr>
          <p:nvPr>
            <p:ph type="body" idx="1"/>
          </p:nvPr>
        </p:nvSpPr>
        <p:spPr>
          <a:xfrm>
            <a:off x="457200" y="1500174"/>
            <a:ext cx="8229600" cy="4525963"/>
          </a:xfrm>
          <a:prstGeom prst="rect">
            <a:avLst/>
          </a:prstGeom>
        </p:spPr>
        <p:txBody>
          <a:bodyPr vert="horz" rtlCol="0">
            <a:normAutofit/>
          </a:bodyPr>
          <a:lstStyle/>
          <a:p>
            <a:pPr lvl="0" eaLnBrk="1" latinLnBrk="0" hangingPunct="1"/>
            <a:r>
              <a:rPr kumimoji="0" lang="ja-JP" altLang="en-US" smtClean="0"/>
              <a:t>マスタ テキストの書式設定</a:t>
            </a:r>
          </a:p>
          <a:p>
            <a:pPr lvl="1" eaLnBrk="1" latinLnBrk="0" hangingPunct="1"/>
            <a:r>
              <a:rPr kumimoji="0" lang="ja-JP" altLang="en-US" smtClean="0"/>
              <a:t>第 </a:t>
            </a:r>
            <a:r>
              <a:rPr kumimoji="0" lang="en-US" altLang="ja-JP" smtClean="0"/>
              <a:t>2 </a:t>
            </a:r>
            <a:r>
              <a:rPr kumimoji="0" lang="ja-JP" altLang="en-US" smtClean="0"/>
              <a:t>レベル</a:t>
            </a:r>
          </a:p>
          <a:p>
            <a:pPr lvl="2" eaLnBrk="1" latinLnBrk="0" hangingPunct="1"/>
            <a:r>
              <a:rPr kumimoji="0" lang="ja-JP" altLang="en-US" smtClean="0"/>
              <a:t>第 </a:t>
            </a:r>
            <a:r>
              <a:rPr kumimoji="0" lang="en-US" altLang="ja-JP" smtClean="0"/>
              <a:t>3 </a:t>
            </a:r>
            <a:r>
              <a:rPr kumimoji="0" lang="ja-JP" altLang="en-US" smtClean="0"/>
              <a:t>レベル</a:t>
            </a:r>
          </a:p>
          <a:p>
            <a:pPr lvl="3" eaLnBrk="1" latinLnBrk="0" hangingPunct="1"/>
            <a:r>
              <a:rPr kumimoji="0" lang="ja-JP" altLang="en-US" smtClean="0"/>
              <a:t>第 </a:t>
            </a:r>
            <a:r>
              <a:rPr kumimoji="0" lang="en-US" altLang="ja-JP" smtClean="0"/>
              <a:t>4 </a:t>
            </a:r>
            <a:r>
              <a:rPr kumimoji="0" lang="ja-JP" altLang="en-US" smtClean="0"/>
              <a:t>レベル</a:t>
            </a:r>
          </a:p>
          <a:p>
            <a:pPr lvl="4" eaLnBrk="1" latinLnBrk="0" hangingPunct="1"/>
            <a:r>
              <a:rPr kumimoji="0" lang="ja-JP" altLang="en-US" smtClean="0"/>
              <a:t>第 </a:t>
            </a:r>
            <a:r>
              <a:rPr kumimoji="0" lang="en-US" altLang="ja-JP" smtClean="0"/>
              <a:t>5 </a:t>
            </a:r>
            <a:r>
              <a:rPr kumimoji="0" lang="ja-JP" altLang="en-US" smtClean="0"/>
              <a:t>レベル</a:t>
            </a:r>
            <a:endParaRPr kumimoji="0" lang="en-US"/>
          </a:p>
        </p:txBody>
      </p:sp>
      <p:sp>
        <p:nvSpPr>
          <p:cNvPr id="17" name="日付プレースホルダ 16"/>
          <p:cNvSpPr>
            <a:spLocks noGrp="1"/>
          </p:cNvSpPr>
          <p:nvPr>
            <p:ph type="dt" sz="half" idx="2"/>
          </p:nvPr>
        </p:nvSpPr>
        <p:spPr>
          <a:xfrm>
            <a:off x="457200" y="6356350"/>
            <a:ext cx="2133600" cy="365125"/>
          </a:xfrm>
          <a:prstGeom prst="rect">
            <a:avLst/>
          </a:prstGeom>
        </p:spPr>
        <p:txBody>
          <a:bodyPr vert="horz" rtlCol="0" anchor="ctr"/>
          <a:lstStyle>
            <a:lvl1pPr algn="ctr" eaLnBrk="1" latinLnBrk="0" hangingPunct="1">
              <a:defRPr kumimoji="0" sz="1200">
                <a:solidFill>
                  <a:schemeClr val="tx2"/>
                </a:solidFill>
              </a:defRPr>
            </a:lvl1pPr>
          </a:lstStyle>
          <a:p>
            <a:fld id="{E5B10FB9-C12C-497A-8798-C6A8A188C78C}" type="datetimeFigureOut">
              <a:rPr kumimoji="1" lang="ja-JP" altLang="en-US" smtClean="0"/>
              <a:pPr/>
              <a:t>2017/9/1</a:t>
            </a:fld>
            <a:endParaRPr kumimoji="1"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rtlCol="0" anchor="ctr"/>
          <a:lstStyle>
            <a:lvl1pPr algn="ctr" eaLnBrk="1" latinLnBrk="0" hangingPunct="1">
              <a:defRPr kumimoji="0" sz="1200">
                <a:solidFill>
                  <a:schemeClr val="tx2"/>
                </a:solidFill>
              </a:defRPr>
            </a:lvl1pPr>
          </a:lstStyle>
          <a:p>
            <a:endParaRPr kumimoji="1" lang="ja-JP" altLang="en-US"/>
          </a:p>
        </p:txBody>
      </p:sp>
      <p:sp>
        <p:nvSpPr>
          <p:cNvPr id="12" name="スライド番号プレースホルダ 11"/>
          <p:cNvSpPr>
            <a:spLocks noGrp="1"/>
          </p:cNvSpPr>
          <p:nvPr>
            <p:ph type="sldNum" sz="quarter" idx="4"/>
          </p:nvPr>
        </p:nvSpPr>
        <p:spPr>
          <a:xfrm>
            <a:off x="6553200" y="6356350"/>
            <a:ext cx="2133600" cy="365125"/>
          </a:xfrm>
          <a:prstGeom prst="rect">
            <a:avLst/>
          </a:prstGeom>
        </p:spPr>
        <p:txBody>
          <a:bodyPr vert="horz" rtlCol="0" anchor="ctr"/>
          <a:lstStyle>
            <a:lvl1pPr algn="ctr" eaLnBrk="1" latinLnBrk="0" hangingPunct="1">
              <a:defRPr kumimoji="0" sz="1200">
                <a:solidFill>
                  <a:schemeClr val="tx2"/>
                </a:solidFill>
              </a:defRPr>
            </a:lvl1pPr>
          </a:lstStyle>
          <a:p>
            <a:fld id="{9FCCD625-DBA8-4F2D-8F85-BC5A5276BB92}" type="slidenum">
              <a:rPr kumimoji="1" lang="ja-JP" altLang="en-US" smtClean="0"/>
              <a:pPr/>
              <a:t>&lt;#&gt;</a:t>
            </a:fld>
            <a:endParaRPr kumimoji="1" lang="ja-JP" alt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ctr" rtl="0" eaLnBrk="1" latinLnBrk="0" hangingPunct="1">
        <a:spcBef>
          <a:spcPct val="0"/>
        </a:spcBef>
        <a:buNone/>
        <a:defRPr kumimoji="1" sz="4400" baseline="0">
          <a:gradFill flip="none" rotWithShape="1">
            <a:gsLst>
              <a:gs pos="60000">
                <a:schemeClr val="tx2"/>
              </a:gs>
              <a:gs pos="100000">
                <a:schemeClr val="tx2">
                  <a:tint val="20000"/>
                </a:schemeClr>
              </a:gs>
            </a:gsLst>
            <a:lin ang="5400000" scaled="1"/>
            <a:tileRect/>
          </a:gradFill>
          <a:effectLst>
            <a:outerShdw blurRad="127000" algn="tl" rotWithShape="0">
              <a:schemeClr val="bg1">
                <a:alpha val="90000"/>
              </a:schemeClr>
            </a:outerShdw>
          </a:effectLst>
          <a:latin typeface="+mj-lt"/>
          <a:ea typeface="+mj-ea"/>
          <a:cs typeface="+mj-cs"/>
        </a:defRPr>
      </a:lvl1pPr>
    </p:titleStyle>
    <p:bodyStyle>
      <a:lvl1pPr marL="342900" indent="-342900" algn="l" rtl="0" eaLnBrk="1" latinLnBrk="0" hangingPunct="1">
        <a:spcBef>
          <a:spcPct val="20000"/>
        </a:spcBef>
        <a:buClr>
          <a:schemeClr val="accent1">
            <a:shade val="75000"/>
          </a:schemeClr>
        </a:buClr>
        <a:buSzPct val="60000"/>
        <a:buFont typeface="Wingdings"/>
        <a:buChar char="u"/>
        <a:defRPr kumimoji="1" sz="3200" baseline="0">
          <a:solidFill>
            <a:schemeClr val="tx2"/>
          </a:solidFill>
          <a:latin typeface="+mn-lt"/>
          <a:ea typeface="+mn-ea"/>
          <a:cs typeface="+mn-cs"/>
        </a:defRPr>
      </a:lvl1pPr>
      <a:lvl2pPr marL="742950" indent="-285750" algn="l" rtl="0" eaLnBrk="1" latinLnBrk="0" hangingPunct="1">
        <a:spcBef>
          <a:spcPct val="20000"/>
        </a:spcBef>
        <a:buClr>
          <a:schemeClr val="tx2">
            <a:tint val="75000"/>
          </a:schemeClr>
        </a:buClr>
        <a:buSzPct val="55000"/>
        <a:buFont typeface="Wingdings"/>
        <a:buChar char="u"/>
        <a:defRPr kumimoji="1" sz="2800" baseline="0">
          <a:solidFill>
            <a:schemeClr val="tx2"/>
          </a:solidFill>
          <a:latin typeface="+mn-lt"/>
          <a:ea typeface="+mn-ea"/>
          <a:cs typeface="+mn-cs"/>
        </a:defRPr>
      </a:lvl2pPr>
      <a:lvl3pPr marL="1143000" indent="-228600" algn="l" rtl="0" eaLnBrk="1" latinLnBrk="0" hangingPunct="1">
        <a:spcBef>
          <a:spcPct val="20000"/>
        </a:spcBef>
        <a:buClr>
          <a:schemeClr val="accent4">
            <a:shade val="75000"/>
          </a:schemeClr>
        </a:buClr>
        <a:buSzPct val="55000"/>
        <a:buFont typeface="Wingdings"/>
        <a:buChar char="u"/>
        <a:defRPr kumimoji="1" sz="2400" baseline="0">
          <a:solidFill>
            <a:schemeClr val="tx2"/>
          </a:solidFill>
          <a:latin typeface="+mn-lt"/>
          <a:ea typeface="+mn-ea"/>
          <a:cs typeface="+mn-cs"/>
        </a:defRPr>
      </a:lvl3pPr>
      <a:lvl4pPr marL="1600200" indent="-228600" algn="l" rtl="0" eaLnBrk="1" latinLnBrk="0" hangingPunct="1">
        <a:spcBef>
          <a:spcPct val="20000"/>
        </a:spcBef>
        <a:buClr>
          <a:schemeClr val="accent2">
            <a:shade val="75000"/>
          </a:schemeClr>
        </a:buClr>
        <a:buSzPct val="50000"/>
        <a:buFont typeface="Wingdings"/>
        <a:buChar char="u"/>
        <a:defRPr kumimoji="1" sz="2000" baseline="0">
          <a:solidFill>
            <a:schemeClr val="tx2"/>
          </a:solidFill>
          <a:latin typeface="+mn-lt"/>
          <a:ea typeface="+mn-ea"/>
          <a:cs typeface="+mn-cs"/>
        </a:defRPr>
      </a:lvl4pPr>
      <a:lvl5pPr marL="2057400" indent="-228600" algn="l" rtl="0" eaLnBrk="1" latinLnBrk="0" hangingPunct="1">
        <a:spcBef>
          <a:spcPct val="20000"/>
        </a:spcBef>
        <a:buClr>
          <a:schemeClr val="accent5">
            <a:shade val="75000"/>
          </a:schemeClr>
        </a:buClr>
        <a:buSzPct val="45000"/>
        <a:buFont typeface="Wingdings"/>
        <a:buChar char="u"/>
        <a:defRPr kumimoji="1" sz="2000" baseline="0">
          <a:solidFill>
            <a:schemeClr val="tx2"/>
          </a:solidFill>
          <a:latin typeface="+mn-lt"/>
          <a:ea typeface="+mn-ea"/>
          <a:cs typeface="+mn-cs"/>
        </a:defRPr>
      </a:lvl5pPr>
      <a:lvl6pPr marL="2514600" indent="-228600" algn="l" rtl="0" eaLnBrk="1" latinLnBrk="0" hangingPunct="1">
        <a:spcBef>
          <a:spcPct val="20000"/>
        </a:spcBef>
        <a:buClr>
          <a:schemeClr val="accent6">
            <a:shade val="75000"/>
          </a:schemeClr>
        </a:buClr>
        <a:buSzPct val="60000"/>
        <a:buFont typeface="Wingdings"/>
        <a:buChar char="u"/>
        <a:defRPr kumimoji="1" sz="2000">
          <a:solidFill>
            <a:schemeClr val="tx2"/>
          </a:solidFill>
          <a:latin typeface="+mn-lt"/>
          <a:ea typeface="+mn-ea"/>
          <a:cs typeface="+mn-cs"/>
        </a:defRPr>
      </a:lvl6pPr>
      <a:lvl7pPr marL="2971800" indent="-228600" algn="l" rtl="0" eaLnBrk="1" latinLnBrk="0" hangingPunct="1">
        <a:spcBef>
          <a:spcPct val="20000"/>
        </a:spcBef>
        <a:buClr>
          <a:schemeClr val="accent1"/>
        </a:buClr>
        <a:buSzPct val="50000"/>
        <a:buFont typeface="Wingdings"/>
        <a:buChar char="u"/>
        <a:defRPr kumimoji="1" sz="2000">
          <a:solidFill>
            <a:schemeClr val="tx2"/>
          </a:solidFill>
          <a:latin typeface="+mn-lt"/>
          <a:ea typeface="+mn-ea"/>
          <a:cs typeface="+mn-cs"/>
        </a:defRPr>
      </a:lvl7pPr>
      <a:lvl8pPr marL="3429000" indent="-228600" algn="l" rtl="0" eaLnBrk="1" latinLnBrk="0" hangingPunct="1">
        <a:spcBef>
          <a:spcPct val="20000"/>
        </a:spcBef>
        <a:buClr>
          <a:schemeClr val="tx2">
            <a:tint val="50000"/>
          </a:schemeClr>
        </a:buClr>
        <a:buSzPct val="50000"/>
        <a:buFont typeface="Wingdings"/>
        <a:buChar char="u"/>
        <a:defRPr kumimoji="1" sz="2000">
          <a:solidFill>
            <a:schemeClr val="tx2"/>
          </a:solidFill>
          <a:latin typeface="+mn-lt"/>
          <a:ea typeface="+mn-ea"/>
          <a:cs typeface="+mn-cs"/>
        </a:defRPr>
      </a:lvl8pPr>
      <a:lvl9pPr marL="3886200" indent="-228600" algn="l" rtl="0" eaLnBrk="1" latinLnBrk="0" hangingPunct="1">
        <a:spcBef>
          <a:spcPct val="20000"/>
        </a:spcBef>
        <a:buClr>
          <a:schemeClr val="accent4"/>
        </a:buClr>
        <a:buSzPct val="50000"/>
        <a:buFont typeface="Wingdings"/>
        <a:buChar char="u"/>
        <a:defRPr kumimoji="1" sz="2000">
          <a:solidFill>
            <a:schemeClr val="tx2"/>
          </a:solidFill>
          <a:latin typeface="+mn-lt"/>
          <a:ea typeface="+mn-ea"/>
          <a:cs typeface="+mn-cs"/>
        </a:defRPr>
      </a:lvl9pPr>
    </p:bodyStyle>
    <p:otherStyle>
      <a:lvl1pPr marL="0" algn="l" rtl="0" eaLnBrk="1" latinLnBrk="0" hangingPunct="1">
        <a:defRPr kumimoji="1">
          <a:solidFill>
            <a:schemeClr val="tx1"/>
          </a:solidFill>
          <a:latin typeface="+mn-lt"/>
          <a:ea typeface="+mn-ea"/>
          <a:cs typeface="+mn-cs"/>
        </a:defRPr>
      </a:lvl1pPr>
      <a:lvl2pPr marL="457200" algn="l" rtl="0" eaLnBrk="1" latinLnBrk="0" hangingPunct="1">
        <a:defRPr kumimoji="1">
          <a:solidFill>
            <a:schemeClr val="tx1"/>
          </a:solidFill>
          <a:latin typeface="+mn-lt"/>
          <a:ea typeface="+mn-ea"/>
          <a:cs typeface="+mn-cs"/>
        </a:defRPr>
      </a:lvl2pPr>
      <a:lvl3pPr marL="914400" algn="l" rtl="0" eaLnBrk="1" latinLnBrk="0" hangingPunct="1">
        <a:defRPr kumimoji="1">
          <a:solidFill>
            <a:schemeClr val="tx1"/>
          </a:solidFill>
          <a:latin typeface="+mn-lt"/>
          <a:ea typeface="+mn-ea"/>
          <a:cs typeface="+mn-cs"/>
        </a:defRPr>
      </a:lvl3pPr>
      <a:lvl4pPr marL="1371600" algn="l" rtl="0" eaLnBrk="1" latinLnBrk="0" hangingPunct="1">
        <a:defRPr kumimoji="1">
          <a:solidFill>
            <a:schemeClr val="tx1"/>
          </a:solidFill>
          <a:latin typeface="+mn-lt"/>
          <a:ea typeface="+mn-ea"/>
          <a:cs typeface="+mn-cs"/>
        </a:defRPr>
      </a:lvl4pPr>
      <a:lvl5pPr marL="1828800" algn="l" rtl="0" eaLnBrk="1" latinLnBrk="0" hangingPunct="1">
        <a:defRPr kumimoji="1">
          <a:solidFill>
            <a:schemeClr val="tx1"/>
          </a:solidFill>
          <a:latin typeface="+mn-lt"/>
          <a:ea typeface="+mn-ea"/>
          <a:cs typeface="+mn-cs"/>
        </a:defRPr>
      </a:lvl5pPr>
      <a:lvl6pPr marL="2286000" algn="l" rtl="0" eaLnBrk="1" latinLnBrk="0" hangingPunct="1">
        <a:defRPr kumimoji="1">
          <a:solidFill>
            <a:schemeClr val="tx1"/>
          </a:solidFill>
          <a:latin typeface="+mn-lt"/>
          <a:ea typeface="+mn-ea"/>
          <a:cs typeface="+mn-cs"/>
        </a:defRPr>
      </a:lvl6pPr>
      <a:lvl7pPr marL="2743200" algn="l" rtl="0" eaLnBrk="1" latinLnBrk="0" hangingPunct="1">
        <a:defRPr kumimoji="1">
          <a:solidFill>
            <a:schemeClr val="tx1"/>
          </a:solidFill>
          <a:latin typeface="+mn-lt"/>
          <a:ea typeface="+mn-ea"/>
          <a:cs typeface="+mn-cs"/>
        </a:defRPr>
      </a:lvl7pPr>
      <a:lvl8pPr marL="3200400" algn="l" rtl="0" eaLnBrk="1" latinLnBrk="0" hangingPunct="1">
        <a:defRPr kumimoji="1">
          <a:solidFill>
            <a:schemeClr val="tx1"/>
          </a:solidFill>
          <a:latin typeface="+mn-lt"/>
          <a:ea typeface="+mn-ea"/>
          <a:cs typeface="+mn-cs"/>
        </a:defRPr>
      </a:lvl8pPr>
      <a:lvl9pPr marL="3657600" algn="l" rtl="0" eaLnBrk="1" latinLnBrk="0" hangingPunct="1">
        <a:defRPr kumimoji="1">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2.xml"/></Relationships>
</file>

<file path=ppt/slides/_rels/slide114.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2.xml"/></Relationships>
</file>

<file path=ppt/slides/_rels/slide115.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2.xml"/></Relationships>
</file>

<file path=ppt/slides/_rels/slide116.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diagramLayout" Target="../diagrams/layout5.xml"/><Relationship Id="rId7" Type="http://schemas.openxmlformats.org/officeDocument/2006/relationships/image" Target="../media/image91.jpeg"/><Relationship Id="rId2" Type="http://schemas.openxmlformats.org/officeDocument/2006/relationships/diagramData" Target="../diagrams/data5.xml"/><Relationship Id="rId1" Type="http://schemas.openxmlformats.org/officeDocument/2006/relationships/slideLayout" Target="../slideLayouts/slideLayout1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1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2.xml"/><Relationship Id="rId4" Type="http://schemas.openxmlformats.org/officeDocument/2006/relationships/image" Target="../media/image20.jpeg"/></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2.xml"/><Relationship Id="rId4" Type="http://schemas.openxmlformats.org/officeDocument/2006/relationships/image" Target="../media/image32.jpeg"/></Relationships>
</file>

<file path=ppt/slides/_rels/slide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55.jpeg"/><Relationship Id="rId2" Type="http://schemas.openxmlformats.org/officeDocument/2006/relationships/diagramData" Target="../diagrams/data3.xml"/><Relationship Id="rId1" Type="http://schemas.openxmlformats.org/officeDocument/2006/relationships/slideLayout" Target="../slideLayouts/slideLayout1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2.xml"/><Relationship Id="rId4" Type="http://schemas.openxmlformats.org/officeDocument/2006/relationships/image" Target="../media/image20.jpeg"/></Relationships>
</file>

<file path=ppt/slides/_rels/slide8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12.xml"/><Relationship Id="rId5" Type="http://schemas.openxmlformats.org/officeDocument/2006/relationships/image" Target="../media/image68.jpeg"/><Relationship Id="rId4" Type="http://schemas.openxmlformats.org/officeDocument/2006/relationships/image" Target="../media/image67.jpeg"/></Relationships>
</file>

<file path=ppt/slides/_rels/slide9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3568" y="764704"/>
            <a:ext cx="8136904" cy="2304256"/>
          </a:xfrm>
        </p:spPr>
        <p:txBody>
          <a:bodyPr>
            <a:normAutofit/>
          </a:bodyPr>
          <a:lstStyle/>
          <a:p>
            <a:r>
              <a:rPr kumimoji="1" lang="en-US" altLang="ja-JP" b="1" dirty="0" smtClean="0">
                <a:solidFill>
                  <a:schemeClr val="tx1"/>
                </a:solidFill>
              </a:rPr>
              <a:t/>
            </a:r>
            <a:br>
              <a:rPr kumimoji="1" lang="en-US" altLang="ja-JP" b="1" dirty="0" smtClean="0">
                <a:solidFill>
                  <a:schemeClr val="tx1"/>
                </a:solidFill>
              </a:rPr>
            </a:br>
            <a:r>
              <a:rPr kumimoji="1" lang="en-US" altLang="ja-JP" b="1" dirty="0" smtClean="0">
                <a:solidFill>
                  <a:srgbClr val="FF0000"/>
                </a:solidFill>
              </a:rPr>
              <a:t/>
            </a:r>
            <a:br>
              <a:rPr kumimoji="1" lang="en-US" altLang="ja-JP" b="1" dirty="0" smtClean="0">
                <a:solidFill>
                  <a:srgbClr val="FF0000"/>
                </a:solidFill>
              </a:rPr>
            </a:br>
            <a:r>
              <a:rPr lang="ja-JP" altLang="en-US" sz="5400" b="1" dirty="0">
                <a:solidFill>
                  <a:srgbClr val="FF0000"/>
                </a:solidFill>
              </a:rPr>
              <a:t>国際協</a:t>
            </a:r>
            <a:r>
              <a:rPr lang="ja-JP" altLang="en-US" sz="5400" b="1" dirty="0" smtClean="0">
                <a:solidFill>
                  <a:srgbClr val="FF0000"/>
                </a:solidFill>
              </a:rPr>
              <a:t>議会に向けた準備</a:t>
            </a:r>
            <a:endParaRPr kumimoji="1" lang="ja-JP" altLang="en-US" sz="5400" b="1" dirty="0">
              <a:solidFill>
                <a:srgbClr val="FF0000"/>
              </a:solidFill>
            </a:endParaRPr>
          </a:p>
        </p:txBody>
      </p:sp>
      <p:sp>
        <p:nvSpPr>
          <p:cNvPr id="3" name="サブタイトル 2"/>
          <p:cNvSpPr>
            <a:spLocks noGrp="1"/>
          </p:cNvSpPr>
          <p:nvPr>
            <p:ph type="subTitle" idx="1"/>
          </p:nvPr>
        </p:nvSpPr>
        <p:spPr>
          <a:xfrm>
            <a:off x="3275856" y="5229200"/>
            <a:ext cx="5328592" cy="1152128"/>
          </a:xfrm>
        </p:spPr>
        <p:txBody>
          <a:bodyPr>
            <a:normAutofit fontScale="70000" lnSpcReduction="20000"/>
          </a:bodyPr>
          <a:lstStyle/>
          <a:p>
            <a:r>
              <a:rPr kumimoji="1" lang="ja-JP" altLang="en-US" b="1" dirty="0" smtClean="0">
                <a:solidFill>
                  <a:schemeClr val="tx1"/>
                </a:solidFill>
              </a:rPr>
              <a:t>ＲＩ研修リーダー</a:t>
            </a:r>
            <a:endParaRPr kumimoji="1" lang="en-US" altLang="ja-JP" b="1" dirty="0" smtClean="0">
              <a:solidFill>
                <a:schemeClr val="tx1"/>
              </a:solidFill>
            </a:endParaRPr>
          </a:p>
          <a:p>
            <a:r>
              <a:rPr kumimoji="1" lang="ja-JP" altLang="en-US" b="1" dirty="0" smtClean="0">
                <a:solidFill>
                  <a:schemeClr val="tx1"/>
                </a:solidFill>
              </a:rPr>
              <a:t>足立　功一</a:t>
            </a:r>
            <a:endParaRPr kumimoji="1" lang="en-US" altLang="ja-JP" b="1" dirty="0" smtClean="0">
              <a:solidFill>
                <a:schemeClr val="tx1"/>
              </a:solidFill>
            </a:endParaRPr>
          </a:p>
          <a:p>
            <a:r>
              <a:rPr kumimoji="1" lang="ja-JP" altLang="en-US" b="1" dirty="0" smtClean="0">
                <a:solidFill>
                  <a:schemeClr val="tx1"/>
                </a:solidFill>
              </a:rPr>
              <a:t>　　　　柳理</a:t>
            </a:r>
            <a:endParaRPr kumimoji="1" lang="ja-JP" altLang="en-US" b="1" dirty="0">
              <a:solidFill>
                <a:schemeClr val="tx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FMV-ESPRIMO\Desktop\IMG_9688櫻井.jpg"/>
          <p:cNvPicPr>
            <a:picLocks noChangeAspect="1" noChangeArrowheads="1"/>
          </p:cNvPicPr>
          <p:nvPr/>
        </p:nvPicPr>
        <p:blipFill>
          <a:blip r:embed="rId2" cstate="print"/>
          <a:srcRect/>
          <a:stretch>
            <a:fillRect/>
          </a:stretch>
        </p:blipFill>
        <p:spPr bwMode="auto">
          <a:xfrm>
            <a:off x="0" y="-38746"/>
            <a:ext cx="9144000" cy="6896746"/>
          </a:xfrm>
          <a:prstGeom prst="rect">
            <a:avLst/>
          </a:prstGeom>
          <a:noFill/>
        </p:spPr>
      </p:pic>
      <p:sp>
        <p:nvSpPr>
          <p:cNvPr id="3" name="テキスト ボックス 2"/>
          <p:cNvSpPr txBox="1"/>
          <p:nvPr/>
        </p:nvSpPr>
        <p:spPr>
          <a:xfrm>
            <a:off x="899592" y="332656"/>
            <a:ext cx="6984776" cy="646331"/>
          </a:xfrm>
          <a:prstGeom prst="rect">
            <a:avLst/>
          </a:prstGeom>
          <a:noFill/>
        </p:spPr>
        <p:txBody>
          <a:bodyPr wrap="square" rtlCol="0">
            <a:spAutoFit/>
          </a:bodyPr>
          <a:lstStyle/>
          <a:p>
            <a:r>
              <a:rPr kumimoji="1" lang="ja-JP" altLang="en-US" sz="3600" b="1" dirty="0" smtClean="0">
                <a:solidFill>
                  <a:schemeClr val="bg1"/>
                </a:solidFill>
                <a:latin typeface="+mj-ea"/>
                <a:ea typeface="+mj-ea"/>
              </a:rPr>
              <a:t>研修リーダー：　資格認定書授与式</a:t>
            </a:r>
            <a:endParaRPr kumimoji="1" lang="ja-JP" altLang="en-US" sz="3600" b="1" dirty="0">
              <a:solidFill>
                <a:schemeClr val="bg1"/>
              </a:solidFill>
              <a:latin typeface="+mj-ea"/>
              <a:ea typeface="+mj-ea"/>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FMV-ESPRIMO\Desktop\IMG_0127.jpg"/>
          <p:cNvPicPr>
            <a:picLocks noChangeAspect="1" noChangeArrowheads="1"/>
          </p:cNvPicPr>
          <p:nvPr/>
        </p:nvPicPr>
        <p:blipFill>
          <a:blip r:embed="rId2" cstate="print"/>
          <a:srcRect/>
          <a:stretch>
            <a:fillRect/>
          </a:stretch>
        </p:blipFill>
        <p:spPr bwMode="auto">
          <a:xfrm rot="5400000">
            <a:off x="1143000" y="381000"/>
            <a:ext cx="6858000" cy="6096000"/>
          </a:xfrm>
          <a:prstGeom prst="rect">
            <a:avLst/>
          </a:prstGeom>
          <a:noFill/>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FMV-ESPRIMO\Desktop\IMG_0126.jpg"/>
          <p:cNvPicPr>
            <a:picLocks noChangeAspect="1" noChangeArrowheads="1"/>
          </p:cNvPicPr>
          <p:nvPr/>
        </p:nvPicPr>
        <p:blipFill>
          <a:blip r:embed="rId2" cstate="print"/>
          <a:srcRect/>
          <a:stretch>
            <a:fillRect/>
          </a:stretch>
        </p:blipFill>
        <p:spPr bwMode="auto">
          <a:xfrm rot="5400000">
            <a:off x="1143000" y="381000"/>
            <a:ext cx="6858000" cy="6096000"/>
          </a:xfrm>
          <a:prstGeom prst="rect">
            <a:avLst/>
          </a:prstGeom>
          <a:noFill/>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itle 1"/>
          <p:cNvSpPr txBox="1">
            <a:spLocks/>
          </p:cNvSpPr>
          <p:nvPr/>
        </p:nvSpPr>
        <p:spPr bwMode="auto">
          <a:xfrm>
            <a:off x="188913" y="225425"/>
            <a:ext cx="8764587" cy="874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lnSpc>
                <a:spcPct val="80000"/>
              </a:lnSpc>
            </a:pPr>
            <a:r>
              <a:rPr lang="ja-JP" altLang="en-US" sz="3600" b="1" dirty="0">
                <a:solidFill>
                  <a:srgbClr val="7030A0"/>
                </a:solidFill>
                <a:latin typeface="+mj-ea"/>
                <a:ea typeface="+mj-ea"/>
              </a:rPr>
              <a:t>会長エレクトとの写真</a:t>
            </a:r>
            <a:r>
              <a:rPr lang="ja-JP" altLang="en-US" sz="3600" b="1" dirty="0" smtClean="0">
                <a:solidFill>
                  <a:srgbClr val="7030A0"/>
                </a:solidFill>
                <a:latin typeface="+mj-ea"/>
                <a:ea typeface="+mj-ea"/>
              </a:rPr>
              <a:t>撮影と食事会</a:t>
            </a:r>
            <a:endParaRPr lang="en-US" sz="3600" b="1" dirty="0">
              <a:solidFill>
                <a:srgbClr val="7030A0"/>
              </a:solidFill>
              <a:latin typeface="+mj-ea"/>
              <a:ea typeface="+mj-ea"/>
            </a:endParaRPr>
          </a:p>
        </p:txBody>
      </p:sp>
      <p:pic>
        <p:nvPicPr>
          <p:cNvPr id="2" name="Picture 1"/>
          <p:cNvPicPr>
            <a:picLocks noChangeAspect="1"/>
          </p:cNvPicPr>
          <p:nvPr/>
        </p:nvPicPr>
        <p:blipFill rotWithShape="1">
          <a:blip r:embed="rId2" cstate="print">
            <a:extLst>
              <a:ext uri="{28A0092B-C50C-407E-A947-70E740481C1C}">
                <a14:useLocalDpi xmlns="" xmlns:a14="http://schemas.microsoft.com/office/drawing/2010/main" val="0"/>
              </a:ext>
            </a:extLst>
          </a:blip>
          <a:srcRect/>
          <a:stretch/>
        </p:blipFill>
        <p:spPr>
          <a:xfrm>
            <a:off x="0" y="1278293"/>
            <a:ext cx="9144000" cy="5579707"/>
          </a:xfrm>
          <a:prstGeom prst="rect">
            <a:avLst/>
          </a:prstGeom>
        </p:spPr>
      </p:pic>
    </p:spTree>
    <p:extLst>
      <p:ext uri="{BB962C8B-B14F-4D97-AF65-F5344CB8AC3E}">
        <p14:creationId xmlns="" xmlns:p14="http://schemas.microsoft.com/office/powerpoint/2010/main" val="154594996"/>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FMV-ESPRIMO\Desktop\IMG_1370.jpg"/>
          <p:cNvPicPr>
            <a:picLocks noChangeAspect="1" noChangeArrowheads="1"/>
          </p:cNvPicPr>
          <p:nvPr/>
        </p:nvPicPr>
        <p:blipFill>
          <a:blip r:embed="rId2" cstate="print"/>
          <a:srcRect/>
          <a:stretch>
            <a:fillRect/>
          </a:stretch>
        </p:blipFill>
        <p:spPr bwMode="auto">
          <a:xfrm>
            <a:off x="-1" y="0"/>
            <a:ext cx="9144000" cy="6858000"/>
          </a:xfrm>
          <a:prstGeom prst="rect">
            <a:avLst/>
          </a:prstGeom>
          <a:noFill/>
        </p:spPr>
      </p:pic>
      <p:sp>
        <p:nvSpPr>
          <p:cNvPr id="3" name="テキスト ボックス 2"/>
          <p:cNvSpPr txBox="1"/>
          <p:nvPr/>
        </p:nvSpPr>
        <p:spPr>
          <a:xfrm>
            <a:off x="2483768" y="692696"/>
            <a:ext cx="4248472" cy="1077218"/>
          </a:xfrm>
          <a:prstGeom prst="rect">
            <a:avLst/>
          </a:prstGeom>
          <a:noFill/>
        </p:spPr>
        <p:txBody>
          <a:bodyPr wrap="square" rtlCol="0">
            <a:spAutoFit/>
          </a:bodyPr>
          <a:lstStyle/>
          <a:p>
            <a:r>
              <a:rPr kumimoji="1" lang="ja-JP" altLang="en-US" sz="3200" b="1" dirty="0" smtClean="0">
                <a:solidFill>
                  <a:schemeClr val="bg1"/>
                </a:solidFill>
                <a:latin typeface="+mj-ea"/>
                <a:ea typeface="+mj-ea"/>
              </a:rPr>
              <a:t>２０１７年グランドマーチ・</a:t>
            </a:r>
            <a:endParaRPr kumimoji="1" lang="en-US" altLang="ja-JP" sz="3200" b="1" dirty="0" smtClean="0">
              <a:solidFill>
                <a:schemeClr val="bg1"/>
              </a:solidFill>
              <a:latin typeface="+mj-ea"/>
              <a:ea typeface="+mj-ea"/>
            </a:endParaRPr>
          </a:p>
          <a:p>
            <a:r>
              <a:rPr kumimoji="1" lang="ja-JP" altLang="en-US" sz="3200" b="1" dirty="0" smtClean="0">
                <a:solidFill>
                  <a:schemeClr val="bg1"/>
                </a:solidFill>
                <a:latin typeface="+mj-ea"/>
                <a:ea typeface="+mj-ea"/>
              </a:rPr>
              <a:t>国際晩餐舞踏会</a:t>
            </a:r>
            <a:endParaRPr kumimoji="1" lang="ja-JP" altLang="en-US" sz="3200" b="1" dirty="0">
              <a:solidFill>
                <a:schemeClr val="bg1"/>
              </a:solidFill>
              <a:latin typeface="+mj-ea"/>
              <a:ea typeface="+mj-ea"/>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FMV-ESPRIMO\Desktop\IMG_9919.jpg"/>
          <p:cNvPicPr>
            <a:picLocks noChangeAspect="1" noChangeArrowheads="1"/>
          </p:cNvPicPr>
          <p:nvPr/>
        </p:nvPicPr>
        <p:blipFill>
          <a:blip r:embed="rId2" cstate="print"/>
          <a:srcRect/>
          <a:stretch>
            <a:fillRect/>
          </a:stretch>
        </p:blipFill>
        <p:spPr bwMode="auto">
          <a:xfrm>
            <a:off x="-72008" y="0"/>
            <a:ext cx="9216008" cy="6858000"/>
          </a:xfrm>
          <a:prstGeom prst="rect">
            <a:avLst/>
          </a:prstGeom>
          <a:noFill/>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FMV-ESPRIMO\Desktop\IMG_9934.jpg"/>
          <p:cNvPicPr>
            <a:picLocks noChangeAspect="1" noChangeArrowheads="1"/>
          </p:cNvPicPr>
          <p:nvPr/>
        </p:nvPicPr>
        <p:blipFill>
          <a:blip r:embed="rId2" cstate="print"/>
          <a:srcRect/>
          <a:stretch>
            <a:fillRect/>
          </a:stretch>
        </p:blipFill>
        <p:spPr bwMode="auto">
          <a:xfrm>
            <a:off x="-1" y="0"/>
            <a:ext cx="9144001" cy="6858000"/>
          </a:xfrm>
          <a:prstGeom prst="rect">
            <a:avLst/>
          </a:prstGeom>
          <a:noFill/>
        </p:spPr>
      </p:pic>
      <p:sp>
        <p:nvSpPr>
          <p:cNvPr id="3" name="テキスト ボックス 2"/>
          <p:cNvSpPr txBox="1"/>
          <p:nvPr/>
        </p:nvSpPr>
        <p:spPr>
          <a:xfrm>
            <a:off x="1979712" y="260648"/>
            <a:ext cx="2664296" cy="523220"/>
          </a:xfrm>
          <a:prstGeom prst="rect">
            <a:avLst/>
          </a:prstGeom>
          <a:noFill/>
        </p:spPr>
        <p:txBody>
          <a:bodyPr wrap="square" rtlCol="0">
            <a:spAutoFit/>
          </a:bodyPr>
          <a:lstStyle/>
          <a:p>
            <a:r>
              <a:rPr kumimoji="1" lang="ja-JP" altLang="en-US" sz="2800" b="1" dirty="0" smtClean="0">
                <a:solidFill>
                  <a:schemeClr val="bg1"/>
                </a:solidFill>
                <a:latin typeface="+mj-ea"/>
                <a:ea typeface="+mj-ea"/>
              </a:rPr>
              <a:t>個人のテーブル</a:t>
            </a:r>
            <a:endParaRPr kumimoji="1" lang="ja-JP" altLang="en-US" sz="2800" b="1" dirty="0">
              <a:solidFill>
                <a:schemeClr val="bg1"/>
              </a:solidFill>
              <a:latin typeface="+mj-ea"/>
              <a:ea typeface="+mj-ea"/>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FMV-ESPRIMO\Desktop\IMG_9930.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テキスト ボックス 2"/>
          <p:cNvSpPr txBox="1"/>
          <p:nvPr/>
        </p:nvSpPr>
        <p:spPr>
          <a:xfrm>
            <a:off x="3347864" y="188640"/>
            <a:ext cx="3888432" cy="830997"/>
          </a:xfrm>
          <a:prstGeom prst="rect">
            <a:avLst/>
          </a:prstGeom>
          <a:noFill/>
        </p:spPr>
        <p:txBody>
          <a:bodyPr wrap="square" rtlCol="0">
            <a:spAutoFit/>
          </a:bodyPr>
          <a:lstStyle/>
          <a:p>
            <a:r>
              <a:rPr lang="ja-JP" altLang="en-US" sz="2400" b="1" dirty="0" smtClean="0">
                <a:solidFill>
                  <a:schemeClr val="bg1"/>
                </a:solidFill>
                <a:latin typeface="+mj-ea"/>
                <a:ea typeface="+mj-ea"/>
              </a:rPr>
              <a:t>持参した半被を交換しての</a:t>
            </a:r>
            <a:endParaRPr lang="en-US" altLang="ja-JP" sz="2400" b="1" dirty="0" smtClean="0">
              <a:solidFill>
                <a:schemeClr val="bg1"/>
              </a:solidFill>
              <a:latin typeface="+mj-ea"/>
              <a:ea typeface="+mj-ea"/>
            </a:endParaRPr>
          </a:p>
          <a:p>
            <a:r>
              <a:rPr lang="ja-JP" altLang="en-US" sz="2400" b="1" dirty="0" smtClean="0">
                <a:solidFill>
                  <a:schemeClr val="bg1"/>
                </a:solidFill>
                <a:latin typeface="+mj-ea"/>
                <a:ea typeface="+mj-ea"/>
              </a:rPr>
              <a:t>スナップ</a:t>
            </a:r>
            <a:endParaRPr kumimoji="1" lang="ja-JP" altLang="en-US" sz="2400" b="1" dirty="0">
              <a:solidFill>
                <a:schemeClr val="bg1"/>
              </a:solidFill>
              <a:latin typeface="+mj-ea"/>
              <a:ea typeface="+mj-ea"/>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Users\FMV-ESPRIMO\Pictures\2016-01-26 ２０１６年国際協議会\２０１６年国際協議会 027.JPG"/>
          <p:cNvPicPr>
            <a:picLocks noChangeAspect="1" noChangeArrowheads="1"/>
          </p:cNvPicPr>
          <p:nvPr/>
        </p:nvPicPr>
        <p:blipFill>
          <a:blip r:embed="rId2" cstate="print"/>
          <a:srcRect/>
          <a:stretch>
            <a:fillRect/>
          </a:stretch>
        </p:blipFill>
        <p:spPr bwMode="auto">
          <a:xfrm>
            <a:off x="-1771" y="-258"/>
            <a:ext cx="9145772" cy="6858258"/>
          </a:xfrm>
          <a:prstGeom prst="rect">
            <a:avLst/>
          </a:prstGeom>
          <a:noFill/>
        </p:spPr>
      </p:pic>
      <p:sp>
        <p:nvSpPr>
          <p:cNvPr id="3" name="テキスト ボックス 2"/>
          <p:cNvSpPr txBox="1"/>
          <p:nvPr/>
        </p:nvSpPr>
        <p:spPr>
          <a:xfrm>
            <a:off x="395536" y="260648"/>
            <a:ext cx="2448272" cy="523220"/>
          </a:xfrm>
          <a:prstGeom prst="rect">
            <a:avLst/>
          </a:prstGeom>
          <a:noFill/>
        </p:spPr>
        <p:txBody>
          <a:bodyPr wrap="square" rtlCol="0">
            <a:spAutoFit/>
          </a:bodyPr>
          <a:lstStyle/>
          <a:p>
            <a:r>
              <a:rPr kumimoji="1" lang="ja-JP" altLang="en-US" sz="2800" b="1" dirty="0" smtClean="0">
                <a:solidFill>
                  <a:schemeClr val="bg1"/>
                </a:solidFill>
                <a:latin typeface="+mj-ea"/>
                <a:ea typeface="+mj-ea"/>
              </a:rPr>
              <a:t>歓迎晩餐会</a:t>
            </a:r>
            <a:endParaRPr kumimoji="1" lang="ja-JP" altLang="en-US" sz="2800" b="1" dirty="0">
              <a:solidFill>
                <a:schemeClr val="bg1"/>
              </a:solidFill>
              <a:latin typeface="+mj-ea"/>
              <a:ea typeface="+mj-ea"/>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FMV-ESPRIMO\Documents\IMG_0107.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テキスト ボックス 2"/>
          <p:cNvSpPr txBox="1"/>
          <p:nvPr/>
        </p:nvSpPr>
        <p:spPr>
          <a:xfrm>
            <a:off x="971600" y="332656"/>
            <a:ext cx="5472608" cy="646331"/>
          </a:xfrm>
          <a:prstGeom prst="rect">
            <a:avLst/>
          </a:prstGeom>
          <a:noFill/>
        </p:spPr>
        <p:txBody>
          <a:bodyPr wrap="square" rtlCol="0">
            <a:spAutoFit/>
          </a:bodyPr>
          <a:lstStyle/>
          <a:p>
            <a:r>
              <a:rPr kumimoji="1" lang="ja-JP" altLang="en-US" sz="3600" b="1" dirty="0" smtClean="0">
                <a:solidFill>
                  <a:schemeClr val="bg1"/>
                </a:solidFill>
                <a:latin typeface="+mj-ea"/>
                <a:ea typeface="+mj-ea"/>
              </a:rPr>
              <a:t>昼食会場：すべて自由席</a:t>
            </a:r>
            <a:endParaRPr kumimoji="1" lang="ja-JP" altLang="en-US" sz="3600" b="1" dirty="0">
              <a:solidFill>
                <a:schemeClr val="bg1"/>
              </a:solidFill>
              <a:latin typeface="+mj-ea"/>
              <a:ea typeface="+mj-ea"/>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FMV-ESPRIMO\Pictures\2016-01-26 ２０１６年国際協議会\２０１６年国際協議会 001.JPG"/>
          <p:cNvPicPr>
            <a:picLocks noChangeAspect="1" noChangeArrowheads="1"/>
          </p:cNvPicPr>
          <p:nvPr/>
        </p:nvPicPr>
        <p:blipFill>
          <a:blip r:embed="rId2" cstate="print"/>
          <a:srcRect/>
          <a:stretch>
            <a:fillRect/>
          </a:stretch>
        </p:blipFill>
        <p:spPr bwMode="auto">
          <a:xfrm>
            <a:off x="-1771" y="-258"/>
            <a:ext cx="9145772" cy="6858258"/>
          </a:xfrm>
          <a:prstGeom prst="rect">
            <a:avLst/>
          </a:prstGeom>
          <a:noFill/>
        </p:spPr>
      </p:pic>
      <p:sp>
        <p:nvSpPr>
          <p:cNvPr id="3" name="テキスト ボックス 2"/>
          <p:cNvSpPr txBox="1"/>
          <p:nvPr/>
        </p:nvSpPr>
        <p:spPr>
          <a:xfrm>
            <a:off x="4572000" y="260648"/>
            <a:ext cx="3312368" cy="584775"/>
          </a:xfrm>
          <a:prstGeom prst="rect">
            <a:avLst/>
          </a:prstGeom>
          <a:noFill/>
        </p:spPr>
        <p:txBody>
          <a:bodyPr wrap="square" rtlCol="0">
            <a:spAutoFit/>
          </a:bodyPr>
          <a:lstStyle/>
          <a:p>
            <a:r>
              <a:rPr lang="ja-JP" altLang="en-US" sz="3200" b="1" dirty="0" smtClean="0">
                <a:solidFill>
                  <a:schemeClr val="bg1"/>
                </a:solidFill>
                <a:latin typeface="+mj-ea"/>
                <a:ea typeface="+mj-ea"/>
              </a:rPr>
              <a:t>昼食</a:t>
            </a:r>
            <a:r>
              <a:rPr kumimoji="1" lang="ja-JP" altLang="en-US" sz="3200" b="1" dirty="0" smtClean="0">
                <a:solidFill>
                  <a:schemeClr val="bg1"/>
                </a:solidFill>
                <a:latin typeface="+mj-ea"/>
                <a:ea typeface="+mj-ea"/>
              </a:rPr>
              <a:t>会場</a:t>
            </a:r>
            <a:endParaRPr kumimoji="1" lang="ja-JP" altLang="en-US" sz="3200" b="1" dirty="0">
              <a:solidFill>
                <a:schemeClr val="bg1"/>
              </a:solidFill>
              <a:latin typeface="+mj-ea"/>
              <a:ea typeface="+mj-e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FMV-ESPRIMO\Desktop\木下、.jpg"/>
          <p:cNvPicPr>
            <a:picLocks noChangeAspect="1" noChangeArrowheads="1"/>
          </p:cNvPicPr>
          <p:nvPr/>
        </p:nvPicPr>
        <p:blipFill>
          <a:blip r:embed="rId2" cstate="print"/>
          <a:srcRect/>
          <a:stretch>
            <a:fillRect/>
          </a:stretch>
        </p:blipFill>
        <p:spPr bwMode="auto">
          <a:xfrm>
            <a:off x="0" y="-14323"/>
            <a:ext cx="9144000" cy="6872323"/>
          </a:xfrm>
          <a:prstGeom prst="rect">
            <a:avLst/>
          </a:prstGeom>
          <a:noFill/>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FMV-ESPRIMO\Documents\IMG_0137.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テキスト ボックス 2"/>
          <p:cNvSpPr txBox="1"/>
          <p:nvPr/>
        </p:nvSpPr>
        <p:spPr>
          <a:xfrm>
            <a:off x="755576" y="404664"/>
            <a:ext cx="2664296" cy="523220"/>
          </a:xfrm>
          <a:prstGeom prst="rect">
            <a:avLst/>
          </a:prstGeom>
          <a:noFill/>
        </p:spPr>
        <p:txBody>
          <a:bodyPr wrap="square" rtlCol="0">
            <a:spAutoFit/>
          </a:bodyPr>
          <a:lstStyle/>
          <a:p>
            <a:r>
              <a:rPr kumimoji="1" lang="ja-JP" altLang="en-US" sz="2800" b="1" dirty="0" smtClean="0">
                <a:solidFill>
                  <a:schemeClr val="bg1"/>
                </a:solidFill>
                <a:latin typeface="+mj-ea"/>
                <a:ea typeface="+mj-ea"/>
              </a:rPr>
              <a:t>閉会晩餐会</a:t>
            </a:r>
            <a:endParaRPr kumimoji="1" lang="ja-JP" altLang="en-US" sz="2800" b="1" dirty="0">
              <a:solidFill>
                <a:schemeClr val="bg1"/>
              </a:solidFill>
              <a:latin typeface="+mj-ea"/>
              <a:ea typeface="+mj-ea"/>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FMV-ESPRIMO\Documents\IMG_0146.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テキスト ボックス 2"/>
          <p:cNvSpPr txBox="1"/>
          <p:nvPr/>
        </p:nvSpPr>
        <p:spPr>
          <a:xfrm>
            <a:off x="251520" y="620688"/>
            <a:ext cx="2952328" cy="954107"/>
          </a:xfrm>
          <a:prstGeom prst="rect">
            <a:avLst/>
          </a:prstGeom>
          <a:noFill/>
        </p:spPr>
        <p:txBody>
          <a:bodyPr wrap="square" rtlCol="0">
            <a:spAutoFit/>
          </a:bodyPr>
          <a:lstStyle/>
          <a:p>
            <a:r>
              <a:rPr kumimoji="1" lang="ja-JP" altLang="en-US" sz="2800" b="1" dirty="0" smtClean="0">
                <a:solidFill>
                  <a:schemeClr val="bg1"/>
                </a:solidFill>
                <a:latin typeface="+mj-ea"/>
                <a:ea typeface="+mj-ea"/>
              </a:rPr>
              <a:t>紙吹雪が乱舞する閉会晩餐会</a:t>
            </a:r>
            <a:endParaRPr kumimoji="1" lang="ja-JP" altLang="en-US" sz="2800" b="1" dirty="0">
              <a:solidFill>
                <a:schemeClr val="bg1"/>
              </a:solidFill>
              <a:latin typeface="+mj-ea"/>
              <a:ea typeface="+mj-ea"/>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FMV-ESPRIMO\Documents\IMG_0153.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テキスト ボックス 2"/>
          <p:cNvSpPr txBox="1"/>
          <p:nvPr/>
        </p:nvSpPr>
        <p:spPr>
          <a:xfrm>
            <a:off x="323528" y="116632"/>
            <a:ext cx="2232248" cy="1077218"/>
          </a:xfrm>
          <a:prstGeom prst="rect">
            <a:avLst/>
          </a:prstGeom>
          <a:noFill/>
        </p:spPr>
        <p:txBody>
          <a:bodyPr wrap="square" rtlCol="0">
            <a:spAutoFit/>
          </a:bodyPr>
          <a:lstStyle/>
          <a:p>
            <a:r>
              <a:rPr kumimoji="1" lang="ja-JP" altLang="en-US" sz="3200" b="1" dirty="0" smtClean="0">
                <a:solidFill>
                  <a:schemeClr val="bg1"/>
                </a:solidFill>
                <a:latin typeface="+mj-ea"/>
                <a:ea typeface="+mj-ea"/>
              </a:rPr>
              <a:t>食事になりません</a:t>
            </a:r>
            <a:endParaRPr kumimoji="1" lang="ja-JP" altLang="en-US" sz="3200" b="1" dirty="0">
              <a:solidFill>
                <a:schemeClr val="bg1"/>
              </a:solidFill>
              <a:latin typeface="+mj-ea"/>
              <a:ea typeface="+mj-ea"/>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FMV-ESPRIMO\Desktop\IMG_3663.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テキスト ボックス 2"/>
          <p:cNvSpPr txBox="1"/>
          <p:nvPr/>
        </p:nvSpPr>
        <p:spPr>
          <a:xfrm>
            <a:off x="323528" y="332656"/>
            <a:ext cx="3240360" cy="523220"/>
          </a:xfrm>
          <a:prstGeom prst="rect">
            <a:avLst/>
          </a:prstGeom>
          <a:noFill/>
        </p:spPr>
        <p:txBody>
          <a:bodyPr wrap="square" rtlCol="0">
            <a:spAutoFit/>
          </a:bodyPr>
          <a:lstStyle/>
          <a:p>
            <a:r>
              <a:rPr kumimoji="1" lang="ja-JP" altLang="en-US" sz="2800" b="1" dirty="0" smtClean="0">
                <a:solidFill>
                  <a:schemeClr val="bg1"/>
                </a:solidFill>
                <a:latin typeface="+mj-ea"/>
                <a:ea typeface="+mj-ea"/>
              </a:rPr>
              <a:t>市内のトロリー</a:t>
            </a:r>
            <a:endParaRPr kumimoji="1" lang="ja-JP" altLang="en-US" sz="2800" b="1" dirty="0">
              <a:solidFill>
                <a:schemeClr val="bg1"/>
              </a:solidFill>
              <a:latin typeface="+mj-ea"/>
              <a:ea typeface="+mj-ea"/>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FMV-ESPRIMO\Desktop\IMG_3668.jpg"/>
          <p:cNvPicPr>
            <a:picLocks noChangeAspect="1" noChangeArrowheads="1"/>
          </p:cNvPicPr>
          <p:nvPr/>
        </p:nvPicPr>
        <p:blipFill>
          <a:blip r:embed="rId2" cstate="print"/>
          <a:srcRect/>
          <a:stretch>
            <a:fillRect/>
          </a:stretch>
        </p:blipFill>
        <p:spPr bwMode="auto">
          <a:xfrm rot="5400000">
            <a:off x="1143000" y="381000"/>
            <a:ext cx="6858000" cy="6096000"/>
          </a:xfrm>
          <a:prstGeom prst="rect">
            <a:avLst/>
          </a:prstGeom>
          <a:noFill/>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FMV-ESPRIMO\Desktop\IMG_3669.jpg"/>
          <p:cNvPicPr>
            <a:picLocks noChangeAspect="1" noChangeArrowheads="1"/>
          </p:cNvPicPr>
          <p:nvPr/>
        </p:nvPicPr>
        <p:blipFill>
          <a:blip r:embed="rId2" cstate="print"/>
          <a:srcRect/>
          <a:stretch>
            <a:fillRect/>
          </a:stretch>
        </p:blipFill>
        <p:spPr bwMode="auto">
          <a:xfrm rot="5400000">
            <a:off x="1143000" y="381000"/>
            <a:ext cx="6858000" cy="6096000"/>
          </a:xfrm>
          <a:prstGeom prst="rect">
            <a:avLst/>
          </a:prstGeom>
          <a:noFill/>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FMV-ESPRIMO\Documents\IMG_0122.jpg"/>
          <p:cNvPicPr>
            <a:picLocks noChangeAspect="1" noChangeArrowheads="1"/>
          </p:cNvPicPr>
          <p:nvPr/>
        </p:nvPicPr>
        <p:blipFill>
          <a:blip r:embed="rId2" cstate="print"/>
          <a:srcRect/>
          <a:stretch>
            <a:fillRect/>
          </a:stretch>
        </p:blipFill>
        <p:spPr bwMode="auto">
          <a:xfrm rot="5400000">
            <a:off x="1143000" y="381000"/>
            <a:ext cx="6858000" cy="6096000"/>
          </a:xfrm>
          <a:prstGeom prst="rect">
            <a:avLst/>
          </a:prstGeom>
          <a:noFill/>
        </p:spPr>
      </p:pic>
      <p:sp>
        <p:nvSpPr>
          <p:cNvPr id="3" name="テキスト ボックス 2"/>
          <p:cNvSpPr txBox="1"/>
          <p:nvPr/>
        </p:nvSpPr>
        <p:spPr>
          <a:xfrm>
            <a:off x="323528" y="332656"/>
            <a:ext cx="2736304" cy="954107"/>
          </a:xfrm>
          <a:prstGeom prst="rect">
            <a:avLst/>
          </a:prstGeom>
          <a:noFill/>
        </p:spPr>
        <p:txBody>
          <a:bodyPr wrap="square" rtlCol="0">
            <a:spAutoFit/>
          </a:bodyPr>
          <a:lstStyle/>
          <a:p>
            <a:r>
              <a:rPr kumimoji="1" lang="ja-JP" altLang="en-US" sz="2800" b="1" dirty="0" smtClean="0">
                <a:solidFill>
                  <a:srgbClr val="FF0000"/>
                </a:solidFill>
                <a:latin typeface="+mj-ea"/>
                <a:ea typeface="+mj-ea"/>
              </a:rPr>
              <a:t>大</a:t>
            </a:r>
            <a:r>
              <a:rPr lang="ja-JP" altLang="en-US" sz="2800" b="1" dirty="0" smtClean="0">
                <a:solidFill>
                  <a:srgbClr val="FF0000"/>
                </a:solidFill>
                <a:latin typeface="+mj-ea"/>
                <a:ea typeface="+mj-ea"/>
              </a:rPr>
              <a:t>嵐の</a:t>
            </a:r>
            <a:endParaRPr lang="en-US" altLang="ja-JP" sz="2800" b="1" dirty="0" smtClean="0">
              <a:solidFill>
                <a:srgbClr val="FF0000"/>
              </a:solidFill>
              <a:latin typeface="+mj-ea"/>
              <a:ea typeface="+mj-ea"/>
            </a:endParaRPr>
          </a:p>
          <a:p>
            <a:r>
              <a:rPr lang="ja-JP" altLang="en-US" sz="2800" b="1" dirty="0" smtClean="0">
                <a:solidFill>
                  <a:srgbClr val="FF0000"/>
                </a:solidFill>
                <a:latin typeface="+mj-ea"/>
                <a:ea typeface="+mj-ea"/>
              </a:rPr>
              <a:t>サンディエゴ</a:t>
            </a:r>
            <a:endParaRPr kumimoji="1" lang="ja-JP" altLang="en-US" sz="2800" b="1" dirty="0">
              <a:solidFill>
                <a:srgbClr val="FF0000"/>
              </a:solidFill>
              <a:latin typeface="+mj-ea"/>
              <a:ea typeface="+mj-ea"/>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Content Placeholder 2"/>
          <p:cNvSpPr txBox="1">
            <a:spLocks/>
          </p:cNvSpPr>
          <p:nvPr/>
        </p:nvSpPr>
        <p:spPr bwMode="auto">
          <a:xfrm>
            <a:off x="188914" y="1519238"/>
            <a:ext cx="3373684" cy="41690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endParaRPr lang="en-US" sz="3200" dirty="0">
              <a:solidFill>
                <a:srgbClr val="585858"/>
              </a:solidFill>
              <a:latin typeface="Georgia" pitchFamily="18" charset="0"/>
            </a:endParaRPr>
          </a:p>
        </p:txBody>
      </p:sp>
      <p:sp>
        <p:nvSpPr>
          <p:cNvPr id="5123" name="Title 1"/>
          <p:cNvSpPr txBox="1">
            <a:spLocks/>
          </p:cNvSpPr>
          <p:nvPr/>
        </p:nvSpPr>
        <p:spPr bwMode="auto">
          <a:xfrm>
            <a:off x="188913" y="225425"/>
            <a:ext cx="8764587" cy="874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lnSpc>
                <a:spcPct val="80000"/>
              </a:lnSpc>
            </a:pPr>
            <a:r>
              <a:rPr lang="ja-JP" altLang="en-US" sz="3600" b="1" dirty="0">
                <a:solidFill>
                  <a:srgbClr val="7030A0"/>
                </a:solidFill>
                <a:latin typeface="+mj-ea"/>
                <a:ea typeface="+mj-ea"/>
              </a:rPr>
              <a:t>配偶者の準備</a:t>
            </a:r>
            <a:r>
              <a:rPr lang="en-US" sz="3600" b="1" dirty="0">
                <a:solidFill>
                  <a:srgbClr val="7030A0"/>
                </a:solidFill>
                <a:latin typeface="+mj-ea"/>
                <a:ea typeface="+mj-ea"/>
              </a:rPr>
              <a:t> </a:t>
            </a:r>
          </a:p>
        </p:txBody>
      </p:sp>
      <p:graphicFrame>
        <p:nvGraphicFramePr>
          <p:cNvPr id="3" name="Diagram 2"/>
          <p:cNvGraphicFramePr/>
          <p:nvPr>
            <p:extLst>
              <p:ext uri="{D42A27DB-BD31-4B8C-83A1-F6EECF244321}">
                <p14:modId xmlns="" xmlns:p14="http://schemas.microsoft.com/office/powerpoint/2010/main" val="3757411002"/>
              </p:ext>
            </p:extLst>
          </p:nvPr>
        </p:nvGraphicFramePr>
        <p:xfrm>
          <a:off x="329520" y="1270659"/>
          <a:ext cx="3340112" cy="46432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Picture 1"/>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3810238" y="2006758"/>
            <a:ext cx="5333762" cy="3555841"/>
          </a:xfrm>
          <a:prstGeom prst="rect">
            <a:avLst/>
          </a:prstGeom>
        </p:spPr>
      </p:pic>
      <p:pic>
        <p:nvPicPr>
          <p:cNvPr id="4098" name="Picture 2" descr="C:\Users\FMV-ESPRIMO\Desktop\image001.png"/>
          <p:cNvPicPr>
            <a:picLocks noChangeAspect="1" noChangeArrowheads="1"/>
          </p:cNvPicPr>
          <p:nvPr/>
        </p:nvPicPr>
        <p:blipFill>
          <a:blip r:embed="rId8" cstate="print"/>
          <a:srcRect/>
          <a:stretch>
            <a:fillRect/>
          </a:stretch>
        </p:blipFill>
        <p:spPr bwMode="auto">
          <a:xfrm>
            <a:off x="7740352" y="404664"/>
            <a:ext cx="933450" cy="371475"/>
          </a:xfrm>
          <a:prstGeom prst="rect">
            <a:avLst/>
          </a:prstGeom>
          <a:noFill/>
        </p:spPr>
      </p:pic>
    </p:spTree>
    <p:extLst>
      <p:ext uri="{BB962C8B-B14F-4D97-AF65-F5344CB8AC3E}">
        <p14:creationId xmlns="" xmlns:p14="http://schemas.microsoft.com/office/powerpoint/2010/main" val="3144333213"/>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b="1" dirty="0" smtClean="0">
                <a:solidFill>
                  <a:srgbClr val="C00000"/>
                </a:solidFill>
              </a:rPr>
              <a:t>過去の参加者からのアドバイス</a:t>
            </a:r>
            <a:endParaRPr kumimoji="1" lang="ja-JP" altLang="en-US" b="1" dirty="0">
              <a:solidFill>
                <a:srgbClr val="C00000"/>
              </a:solidFill>
            </a:endParaRPr>
          </a:p>
        </p:txBody>
      </p:sp>
      <p:pic>
        <p:nvPicPr>
          <p:cNvPr id="5122" name="Picture 2" descr="C:\Users\FMV-ESPRIMO\Desktop\image001.png"/>
          <p:cNvPicPr>
            <a:picLocks noGrp="1" noChangeAspect="1" noChangeArrowheads="1"/>
          </p:cNvPicPr>
          <p:nvPr>
            <p:ph idx="1"/>
          </p:nvPr>
        </p:nvPicPr>
        <p:blipFill>
          <a:blip r:embed="rId2" cstate="print"/>
          <a:srcRect/>
          <a:stretch>
            <a:fillRect/>
          </a:stretch>
        </p:blipFill>
        <p:spPr bwMode="auto">
          <a:xfrm>
            <a:off x="7668344" y="5877272"/>
            <a:ext cx="933333" cy="371429"/>
          </a:xfrm>
          <a:prstGeom prst="rect">
            <a:avLst/>
          </a:prstGeom>
          <a:noFill/>
        </p:spPr>
      </p:pic>
      <p:sp>
        <p:nvSpPr>
          <p:cNvPr id="5" name="テキスト ボックス 4"/>
          <p:cNvSpPr txBox="1"/>
          <p:nvPr/>
        </p:nvSpPr>
        <p:spPr>
          <a:xfrm>
            <a:off x="395536" y="1556792"/>
            <a:ext cx="8280920" cy="3970318"/>
          </a:xfrm>
          <a:prstGeom prst="rect">
            <a:avLst/>
          </a:prstGeom>
          <a:noFill/>
        </p:spPr>
        <p:txBody>
          <a:bodyPr wrap="square" rtlCol="0">
            <a:spAutoFit/>
          </a:bodyPr>
          <a:lstStyle/>
          <a:p>
            <a:r>
              <a:rPr kumimoji="1" lang="ja-JP" altLang="en-US" sz="2400" b="1" dirty="0" smtClean="0">
                <a:latin typeface="+mj-ea"/>
                <a:ea typeface="+mj-ea"/>
              </a:rPr>
              <a:t>・</a:t>
            </a:r>
            <a:r>
              <a:rPr kumimoji="1" lang="ja-JP" altLang="en-US" sz="2800" b="1" dirty="0" smtClean="0">
                <a:latin typeface="+mj-ea"/>
                <a:ea typeface="+mj-ea"/>
              </a:rPr>
              <a:t>毎日のスケジュールを把握しておく　　：　　</a:t>
            </a:r>
            <a:r>
              <a:rPr kumimoji="1" lang="ja-JP" altLang="en-US" sz="2800" b="1" dirty="0" smtClean="0">
                <a:solidFill>
                  <a:srgbClr val="FF0000"/>
                </a:solidFill>
                <a:latin typeface="+mj-ea"/>
                <a:ea typeface="+mj-ea"/>
              </a:rPr>
              <a:t>時間厳守</a:t>
            </a:r>
            <a:endParaRPr kumimoji="1" lang="en-US" altLang="ja-JP" sz="2800" b="1" dirty="0" smtClean="0">
              <a:solidFill>
                <a:srgbClr val="FF0000"/>
              </a:solidFill>
              <a:latin typeface="+mj-ea"/>
              <a:ea typeface="+mj-ea"/>
            </a:endParaRPr>
          </a:p>
          <a:p>
            <a:r>
              <a:rPr kumimoji="1" lang="ja-JP" altLang="en-US" sz="2800" b="1" dirty="0" smtClean="0">
                <a:latin typeface="+mj-ea"/>
                <a:ea typeface="+mj-ea"/>
              </a:rPr>
              <a:t>・ワークブックを活用する　：分科会は夫婦別々に参加</a:t>
            </a:r>
            <a:endParaRPr kumimoji="1" lang="en-US" altLang="ja-JP" sz="2800" b="1" dirty="0" smtClean="0">
              <a:latin typeface="+mj-ea"/>
              <a:ea typeface="+mj-ea"/>
            </a:endParaRPr>
          </a:p>
          <a:p>
            <a:r>
              <a:rPr lang="ja-JP" altLang="en-US" sz="2800" b="1" dirty="0" smtClean="0">
                <a:latin typeface="+mj-ea"/>
                <a:ea typeface="+mj-ea"/>
              </a:rPr>
              <a:t>・言葉の壁を乗り越える　　　：　家族写真、地域の写真</a:t>
            </a:r>
            <a:endParaRPr lang="en-US" altLang="ja-JP" sz="2800" b="1" dirty="0" smtClean="0">
              <a:latin typeface="+mj-ea"/>
              <a:ea typeface="+mj-ea"/>
            </a:endParaRPr>
          </a:p>
          <a:p>
            <a:r>
              <a:rPr lang="ja-JP" altLang="en-US" sz="2800" b="1" dirty="0" smtClean="0">
                <a:latin typeface="+mj-ea"/>
                <a:ea typeface="+mj-ea"/>
              </a:rPr>
              <a:t>　　　　　　　　　　　　　　　　　</a:t>
            </a:r>
            <a:r>
              <a:rPr lang="ja-JP" altLang="en-US" sz="2800" b="1" dirty="0" err="1" smtClean="0">
                <a:latin typeface="+mj-ea"/>
                <a:ea typeface="+mj-ea"/>
              </a:rPr>
              <a:t>を持</a:t>
            </a:r>
            <a:r>
              <a:rPr lang="ja-JP" altLang="en-US" sz="2800" b="1" dirty="0" smtClean="0">
                <a:latin typeface="+mj-ea"/>
                <a:ea typeface="+mj-ea"/>
              </a:rPr>
              <a:t>参し、話しの種にする</a:t>
            </a:r>
            <a:endParaRPr lang="en-US" altLang="ja-JP" sz="2800" b="1" dirty="0" smtClean="0">
              <a:latin typeface="+mj-ea"/>
              <a:ea typeface="+mj-ea"/>
            </a:endParaRPr>
          </a:p>
          <a:p>
            <a:endParaRPr kumimoji="1" lang="en-US" altLang="ja-JP" sz="2800" b="1" dirty="0" smtClean="0">
              <a:latin typeface="+mj-ea"/>
              <a:ea typeface="+mj-ea"/>
            </a:endParaRPr>
          </a:p>
          <a:p>
            <a:r>
              <a:rPr kumimoji="1" lang="ja-JP" altLang="en-US" sz="2800" b="1" dirty="0" smtClean="0">
                <a:latin typeface="+mj-ea"/>
                <a:ea typeface="+mj-ea"/>
              </a:rPr>
              <a:t>・生涯に渡る友人をつくる　　：　毎回、別のテーブルに</a:t>
            </a:r>
            <a:endParaRPr kumimoji="1" lang="en-US" altLang="ja-JP" sz="2800" b="1" dirty="0" smtClean="0">
              <a:latin typeface="+mj-ea"/>
              <a:ea typeface="+mj-ea"/>
            </a:endParaRPr>
          </a:p>
          <a:p>
            <a:r>
              <a:rPr lang="ja-JP" altLang="en-US" sz="2800" b="1" dirty="0" smtClean="0">
                <a:latin typeface="+mj-ea"/>
                <a:ea typeface="+mj-ea"/>
              </a:rPr>
              <a:t>　　　　　　　　　　　　　　　　　　</a:t>
            </a:r>
            <a:r>
              <a:rPr kumimoji="1" lang="ja-JP" altLang="en-US" sz="2800" b="1" dirty="0" smtClean="0">
                <a:latin typeface="+mj-ea"/>
                <a:ea typeface="+mj-ea"/>
              </a:rPr>
              <a:t>座り、新しい人と着席する</a:t>
            </a:r>
            <a:endParaRPr kumimoji="1" lang="en-US" altLang="ja-JP" sz="2800" b="1" dirty="0" smtClean="0">
              <a:latin typeface="+mj-ea"/>
              <a:ea typeface="+mj-ea"/>
            </a:endParaRPr>
          </a:p>
          <a:p>
            <a:r>
              <a:rPr lang="ja-JP" altLang="en-US" sz="2800" b="1" dirty="0" smtClean="0">
                <a:latin typeface="+mj-ea"/>
                <a:ea typeface="+mj-ea"/>
              </a:rPr>
              <a:t>・自分の体験談を話す　　　　　　　　　　　</a:t>
            </a:r>
            <a:endParaRPr lang="en-US" altLang="ja-JP" sz="2800" b="1" dirty="0" smtClean="0">
              <a:latin typeface="+mj-ea"/>
              <a:ea typeface="+mj-ea"/>
            </a:endParaRPr>
          </a:p>
          <a:p>
            <a:r>
              <a:rPr kumimoji="1" lang="ja-JP" altLang="en-US" sz="2800" b="1" dirty="0" smtClean="0">
                <a:latin typeface="+mj-ea"/>
                <a:ea typeface="+mj-ea"/>
              </a:rPr>
              <a:t>・現職のガバナー配偶者と話す</a:t>
            </a:r>
            <a:endParaRPr kumimoji="1" lang="ja-JP" altLang="en-US" sz="2800" b="1" dirty="0">
              <a:latin typeface="+mj-ea"/>
              <a:ea typeface="+mj-ea"/>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395536" y="260648"/>
            <a:ext cx="8748464" cy="6063198"/>
          </a:xfrm>
          <a:prstGeom prst="rect">
            <a:avLst/>
          </a:prstGeom>
          <a:noFill/>
        </p:spPr>
        <p:txBody>
          <a:bodyPr wrap="square" rtlCol="0">
            <a:spAutoFit/>
          </a:bodyPr>
          <a:lstStyle/>
          <a:p>
            <a:r>
              <a:rPr kumimoji="1" lang="ja-JP" altLang="en-US" sz="2800" b="1" u="sng" dirty="0" smtClean="0">
                <a:solidFill>
                  <a:srgbClr val="FF0000"/>
                </a:solidFill>
                <a:latin typeface="+mj-ea"/>
                <a:ea typeface="+mj-ea"/>
              </a:rPr>
              <a:t>国際協議会へのアドバイス</a:t>
            </a:r>
            <a:endParaRPr kumimoji="1" lang="en-US" altLang="ja-JP" sz="2800" b="1" u="sng" dirty="0" smtClean="0">
              <a:solidFill>
                <a:srgbClr val="FF0000"/>
              </a:solidFill>
              <a:latin typeface="+mj-ea"/>
              <a:ea typeface="+mj-ea"/>
            </a:endParaRPr>
          </a:p>
          <a:p>
            <a:r>
              <a:rPr lang="ja-JP" altLang="en-US" sz="2000" b="1" dirty="0" smtClean="0">
                <a:latin typeface="+mj-ea"/>
                <a:ea typeface="+mj-ea"/>
              </a:rPr>
              <a:t>①　皆様、サンディエゴには、午前中に到着しますが、その夜から直ぐに歓迎　</a:t>
            </a:r>
            <a:endParaRPr lang="en-US" altLang="ja-JP" sz="2000" b="1" dirty="0" smtClean="0">
              <a:latin typeface="+mj-ea"/>
              <a:ea typeface="+mj-ea"/>
            </a:endParaRPr>
          </a:p>
          <a:p>
            <a:r>
              <a:rPr lang="ja-JP" altLang="en-US" sz="2000" b="1" dirty="0" smtClean="0">
                <a:latin typeface="+mj-ea"/>
                <a:ea typeface="+mj-ea"/>
              </a:rPr>
              <a:t>　　会が始まります。</a:t>
            </a:r>
            <a:r>
              <a:rPr kumimoji="1" lang="ja-JP" altLang="en-US" sz="2000" b="1" dirty="0" smtClean="0">
                <a:latin typeface="+mj-ea"/>
                <a:ea typeface="+mj-ea"/>
              </a:rPr>
              <a:t>　毎日の予定を把握して、時間配分をしっかりして下さい。</a:t>
            </a:r>
            <a:endParaRPr kumimoji="1" lang="en-US" altLang="ja-JP" sz="2000" b="1" dirty="0" smtClean="0">
              <a:latin typeface="+mj-ea"/>
              <a:ea typeface="+mj-ea"/>
            </a:endParaRPr>
          </a:p>
          <a:p>
            <a:r>
              <a:rPr lang="ja-JP" altLang="en-US" sz="2000" b="1" dirty="0" smtClean="0">
                <a:latin typeface="+mj-ea"/>
                <a:ea typeface="+mj-ea"/>
              </a:rPr>
              <a:t>②　サンディエゴは、近年の天候不順の影響で日中は暖かい時もありますが、</a:t>
            </a:r>
            <a:endParaRPr lang="en-US" altLang="ja-JP" sz="2000" b="1" dirty="0" smtClean="0">
              <a:latin typeface="+mj-ea"/>
              <a:ea typeface="+mj-ea"/>
            </a:endParaRPr>
          </a:p>
          <a:p>
            <a:r>
              <a:rPr lang="ja-JP" altLang="en-US" sz="2000" b="1" dirty="0" smtClean="0">
                <a:latin typeface="+mj-ea"/>
                <a:ea typeface="+mj-ea"/>
              </a:rPr>
              <a:t>　　夜間は冷え込みます。夜間の外出はダウンジャケットが必要なくらい寒く</a:t>
            </a:r>
            <a:r>
              <a:rPr lang="ja-JP" altLang="en-US" sz="2000" b="1" dirty="0" err="1" smtClean="0">
                <a:latin typeface="+mj-ea"/>
                <a:ea typeface="+mj-ea"/>
              </a:rPr>
              <a:t>な</a:t>
            </a:r>
            <a:r>
              <a:rPr lang="ja-JP" altLang="en-US" sz="2000" b="1" dirty="0" smtClean="0">
                <a:latin typeface="+mj-ea"/>
                <a:ea typeface="+mj-ea"/>
              </a:rPr>
              <a:t>　</a:t>
            </a:r>
            <a:endParaRPr lang="en-US" altLang="ja-JP" sz="2000" b="1" dirty="0" smtClean="0">
              <a:latin typeface="+mj-ea"/>
              <a:ea typeface="+mj-ea"/>
            </a:endParaRPr>
          </a:p>
          <a:p>
            <a:r>
              <a:rPr lang="ja-JP" altLang="en-US" sz="2000" b="1" dirty="0" smtClean="0">
                <a:latin typeface="+mj-ea"/>
                <a:ea typeface="+mj-ea"/>
              </a:rPr>
              <a:t>　　ります。昨年は最終日に嵐に遭遇しました。</a:t>
            </a:r>
            <a:endParaRPr lang="en-US" altLang="ja-JP" sz="2000" b="1" dirty="0" smtClean="0">
              <a:latin typeface="+mj-ea"/>
              <a:ea typeface="+mj-ea"/>
            </a:endParaRPr>
          </a:p>
          <a:p>
            <a:r>
              <a:rPr lang="ja-JP" altLang="en-US" sz="2000" b="1" dirty="0" smtClean="0">
                <a:latin typeface="+mj-ea"/>
                <a:ea typeface="+mj-ea"/>
              </a:rPr>
              <a:t>③</a:t>
            </a:r>
            <a:r>
              <a:rPr kumimoji="1" lang="ja-JP" altLang="en-US" sz="2000" b="1" dirty="0" smtClean="0">
                <a:latin typeface="+mj-ea"/>
                <a:ea typeface="+mj-ea"/>
              </a:rPr>
              <a:t>　ホテル内の気温は、平均体温の高い白人の皆さんに合わせてクーラー</a:t>
            </a:r>
            <a:endParaRPr kumimoji="1" lang="en-US" altLang="ja-JP" sz="2000" b="1" dirty="0" smtClean="0">
              <a:latin typeface="+mj-ea"/>
              <a:ea typeface="+mj-ea"/>
            </a:endParaRPr>
          </a:p>
          <a:p>
            <a:r>
              <a:rPr lang="ja-JP" altLang="en-US" sz="2000" b="1" dirty="0" smtClean="0">
                <a:latin typeface="+mj-ea"/>
                <a:ea typeface="+mj-ea"/>
              </a:rPr>
              <a:t>　　</a:t>
            </a:r>
            <a:r>
              <a:rPr kumimoji="1" lang="ja-JP" altLang="en-US" sz="2000" b="1" dirty="0" smtClean="0">
                <a:latin typeface="+mj-ea"/>
                <a:ea typeface="+mj-ea"/>
              </a:rPr>
              <a:t>が効いています。日本人にとっては、かなり冷え込む事と、かなり乾燥して</a:t>
            </a:r>
            <a:endParaRPr kumimoji="1" lang="en-US" altLang="ja-JP" sz="2000" b="1" dirty="0" smtClean="0">
              <a:latin typeface="+mj-ea"/>
              <a:ea typeface="+mj-ea"/>
            </a:endParaRPr>
          </a:p>
          <a:p>
            <a:r>
              <a:rPr lang="ja-JP" altLang="en-US" sz="2000" b="1" dirty="0" smtClean="0">
                <a:latin typeface="+mj-ea"/>
                <a:ea typeface="+mj-ea"/>
              </a:rPr>
              <a:t>　　</a:t>
            </a:r>
            <a:r>
              <a:rPr kumimoji="1" lang="ja-JP" altLang="en-US" sz="2000" b="1" dirty="0" smtClean="0">
                <a:latin typeface="+mj-ea"/>
                <a:ea typeface="+mj-ea"/>
              </a:rPr>
              <a:t>います。</a:t>
            </a:r>
            <a:r>
              <a:rPr lang="ja-JP" altLang="en-US" sz="2000" b="1" dirty="0" smtClean="0">
                <a:latin typeface="+mj-ea"/>
                <a:ea typeface="+mj-ea"/>
              </a:rPr>
              <a:t>　喉を傷めないようにしてください。また、部屋の加湿をしてください</a:t>
            </a:r>
            <a:endParaRPr lang="en-US" altLang="ja-JP" sz="2000" b="1" dirty="0" smtClean="0">
              <a:latin typeface="+mj-ea"/>
              <a:ea typeface="+mj-ea"/>
            </a:endParaRPr>
          </a:p>
          <a:p>
            <a:r>
              <a:rPr lang="ja-JP" altLang="en-US" sz="2000" b="1" dirty="0" smtClean="0">
                <a:latin typeface="+mj-ea"/>
                <a:ea typeface="+mj-ea"/>
              </a:rPr>
              <a:t>④</a:t>
            </a:r>
            <a:r>
              <a:rPr kumimoji="1" lang="ja-JP" altLang="en-US" sz="2000" b="1" dirty="0" smtClean="0">
                <a:latin typeface="+mj-ea"/>
                <a:ea typeface="+mj-ea"/>
              </a:rPr>
              <a:t>　毎日の食事は海外生活に慣れている方には問題ありませんが、基本</a:t>
            </a:r>
            <a:r>
              <a:rPr lang="ja-JP" altLang="en-US" sz="2000" b="1" dirty="0" smtClean="0">
                <a:latin typeface="+mj-ea"/>
                <a:ea typeface="+mj-ea"/>
              </a:rPr>
              <a:t>的に和</a:t>
            </a:r>
            <a:endParaRPr lang="en-US" altLang="ja-JP" sz="2000" b="1" dirty="0" smtClean="0">
              <a:latin typeface="+mj-ea"/>
              <a:ea typeface="+mj-ea"/>
            </a:endParaRPr>
          </a:p>
          <a:p>
            <a:r>
              <a:rPr lang="ja-JP" altLang="en-US" sz="2000" b="1" dirty="0" smtClean="0">
                <a:latin typeface="+mj-ea"/>
                <a:ea typeface="+mj-ea"/>
              </a:rPr>
              <a:t>　　食は出ません。お米は臭いのする長粒米です</a:t>
            </a:r>
            <a:endParaRPr lang="en-US" altLang="ja-JP" sz="2000" b="1" dirty="0" smtClean="0">
              <a:latin typeface="+mj-ea"/>
              <a:ea typeface="+mj-ea"/>
            </a:endParaRPr>
          </a:p>
          <a:p>
            <a:r>
              <a:rPr lang="ja-JP" altLang="en-US" sz="2000" b="1" dirty="0" smtClean="0">
                <a:latin typeface="+mj-ea"/>
                <a:ea typeface="+mj-ea"/>
              </a:rPr>
              <a:t>⑤</a:t>
            </a:r>
            <a:r>
              <a:rPr kumimoji="1" lang="ja-JP" altLang="en-US" sz="2000" b="1" dirty="0" smtClean="0">
                <a:latin typeface="+mj-ea"/>
                <a:ea typeface="+mj-ea"/>
              </a:rPr>
              <a:t>　英語が話せなくても、家族の写真やプレゼントを持参して、外国の方と積極的</a:t>
            </a:r>
            <a:endParaRPr kumimoji="1" lang="en-US" altLang="ja-JP" sz="2000" b="1" dirty="0" smtClean="0">
              <a:latin typeface="+mj-ea"/>
              <a:ea typeface="+mj-ea"/>
            </a:endParaRPr>
          </a:p>
          <a:p>
            <a:r>
              <a:rPr lang="ja-JP" altLang="en-US" sz="2000" b="1" dirty="0" smtClean="0">
                <a:latin typeface="+mj-ea"/>
                <a:ea typeface="+mj-ea"/>
              </a:rPr>
              <a:t>　　</a:t>
            </a:r>
            <a:r>
              <a:rPr kumimoji="1" lang="ja-JP" altLang="en-US" sz="2000" b="1" dirty="0" err="1" smtClean="0">
                <a:latin typeface="+mj-ea"/>
                <a:ea typeface="+mj-ea"/>
              </a:rPr>
              <a:t>に交</a:t>
            </a:r>
            <a:r>
              <a:rPr kumimoji="1" lang="ja-JP" altLang="en-US" sz="2000" b="1" dirty="0" smtClean="0">
                <a:latin typeface="+mj-ea"/>
                <a:ea typeface="+mj-ea"/>
              </a:rPr>
              <a:t>流されて下さい</a:t>
            </a:r>
            <a:endParaRPr kumimoji="1" lang="en-US" altLang="ja-JP" sz="2000" b="1" dirty="0" smtClean="0">
              <a:latin typeface="+mj-ea"/>
              <a:ea typeface="+mj-ea"/>
            </a:endParaRPr>
          </a:p>
          <a:p>
            <a:r>
              <a:rPr lang="ja-JP" altLang="en-US" sz="2000" b="1" dirty="0" smtClean="0">
                <a:latin typeface="+mj-ea"/>
                <a:ea typeface="+mj-ea"/>
              </a:rPr>
              <a:t>⑥　昨年は、ホテル内でインフルエンザが流行り、高熱を出された方が</a:t>
            </a:r>
            <a:r>
              <a:rPr lang="ja-JP" altLang="en-US" sz="2000" b="1" dirty="0" err="1" smtClean="0">
                <a:latin typeface="+mj-ea"/>
                <a:ea typeface="+mj-ea"/>
              </a:rPr>
              <a:t>いらっしゃ</a:t>
            </a:r>
            <a:endParaRPr lang="en-US" altLang="ja-JP" sz="2000" b="1" dirty="0" smtClean="0">
              <a:latin typeface="+mj-ea"/>
              <a:ea typeface="+mj-ea"/>
            </a:endParaRPr>
          </a:p>
          <a:p>
            <a:r>
              <a:rPr lang="ja-JP" altLang="en-US" sz="2000" b="1" dirty="0" smtClean="0">
                <a:latin typeface="+mj-ea"/>
                <a:ea typeface="+mj-ea"/>
              </a:rPr>
              <a:t>　　いました。持病をお持ちの方は細心の注意を払って下さい</a:t>
            </a:r>
            <a:endParaRPr lang="en-US" altLang="ja-JP" sz="2000" b="1" dirty="0" smtClean="0">
              <a:latin typeface="+mj-ea"/>
              <a:ea typeface="+mj-ea"/>
            </a:endParaRPr>
          </a:p>
          <a:p>
            <a:r>
              <a:rPr lang="ja-JP" altLang="en-US" sz="2000" b="1" dirty="0" smtClean="0">
                <a:latin typeface="+mj-ea"/>
                <a:ea typeface="+mj-ea"/>
              </a:rPr>
              <a:t>⑦　機内は１０時間の長旅です。気圧が低いためアルコールに酔いやすくなります。</a:t>
            </a:r>
            <a:endParaRPr lang="en-US" altLang="ja-JP" sz="2000" b="1" dirty="0" smtClean="0">
              <a:latin typeface="+mj-ea"/>
              <a:ea typeface="+mj-ea"/>
            </a:endParaRPr>
          </a:p>
          <a:p>
            <a:r>
              <a:rPr kumimoji="1" lang="ja-JP" altLang="en-US" sz="2000" b="1" dirty="0" smtClean="0">
                <a:latin typeface="+mj-ea"/>
                <a:ea typeface="+mj-ea"/>
              </a:rPr>
              <a:t>　　搭乗前、搭乗中のアルコールの飲酒には注意して下さい</a:t>
            </a:r>
            <a:endParaRPr kumimoji="1" lang="en-US" altLang="ja-JP" sz="2000" b="1" dirty="0" smtClean="0">
              <a:latin typeface="+mj-ea"/>
              <a:ea typeface="+mj-ea"/>
            </a:endParaRPr>
          </a:p>
          <a:p>
            <a:r>
              <a:rPr lang="ja-JP" altLang="en-US" sz="2000" b="1" dirty="0" smtClean="0">
                <a:latin typeface="+mj-ea"/>
                <a:ea typeface="+mj-ea"/>
              </a:rPr>
              <a:t>⑧　サンディエゴの時差は、マイナス１６時間です。夜中に目が覚めますので、</a:t>
            </a:r>
            <a:r>
              <a:rPr lang="ja-JP" altLang="en-US" sz="2000" b="1" dirty="0" err="1" smtClean="0">
                <a:latin typeface="+mj-ea"/>
                <a:ea typeface="+mj-ea"/>
              </a:rPr>
              <a:t>ほ</a:t>
            </a:r>
            <a:r>
              <a:rPr lang="ja-JP" altLang="en-US" sz="2000" b="1" dirty="0" smtClean="0">
                <a:latin typeface="+mj-ea"/>
                <a:ea typeface="+mj-ea"/>
              </a:rPr>
              <a:t>と</a:t>
            </a:r>
            <a:endParaRPr lang="en-US" altLang="ja-JP" sz="2000" b="1" dirty="0" smtClean="0">
              <a:latin typeface="+mj-ea"/>
              <a:ea typeface="+mj-ea"/>
            </a:endParaRPr>
          </a:p>
          <a:p>
            <a:r>
              <a:rPr lang="ja-JP" altLang="en-US" sz="2000" b="1" dirty="0" smtClean="0">
                <a:latin typeface="+mj-ea"/>
                <a:ea typeface="+mj-ea"/>
              </a:rPr>
              <a:t>　　</a:t>
            </a:r>
            <a:r>
              <a:rPr lang="ja-JP" altLang="en-US" sz="2000" b="1" dirty="0" err="1" smtClean="0">
                <a:latin typeface="+mj-ea"/>
                <a:ea typeface="+mj-ea"/>
              </a:rPr>
              <a:t>んど</a:t>
            </a:r>
            <a:r>
              <a:rPr lang="ja-JP" altLang="en-US" sz="2000" b="1" dirty="0" smtClean="0">
                <a:latin typeface="+mj-ea"/>
                <a:ea typeface="+mj-ea"/>
              </a:rPr>
              <a:t>寝られない１週間になりますので、血圧、心臓疾患にはご注意ください。</a:t>
            </a:r>
            <a:r>
              <a:rPr kumimoji="1" lang="ja-JP" altLang="en-US" sz="2000" b="1" dirty="0" smtClean="0">
                <a:latin typeface="+mj-ea"/>
                <a:ea typeface="+mj-ea"/>
              </a:rPr>
              <a:t>　</a:t>
            </a:r>
            <a:endParaRPr kumimoji="1" lang="ja-JP" altLang="en-US" sz="2000" b="1" dirty="0">
              <a:latin typeface="+mj-ea"/>
              <a:ea typeface="+mj-ea"/>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FMV-ESPRIMO\Desktop\足立写真.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額縁 3"/>
          <p:cNvSpPr/>
          <p:nvPr/>
        </p:nvSpPr>
        <p:spPr>
          <a:xfrm>
            <a:off x="0" y="0"/>
            <a:ext cx="9144000" cy="6858000"/>
          </a:xfrm>
          <a:prstGeom prst="bevel">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1619672" y="4365104"/>
            <a:ext cx="5688632" cy="923330"/>
          </a:xfrm>
          <a:prstGeom prst="rect">
            <a:avLst/>
          </a:prstGeom>
          <a:noFill/>
        </p:spPr>
        <p:txBody>
          <a:bodyPr wrap="square" rtlCol="0">
            <a:spAutoFit/>
          </a:bodyPr>
          <a:lstStyle/>
          <a:p>
            <a:r>
              <a:rPr kumimoji="1" lang="ja-JP" altLang="en-US" sz="3600" b="1" dirty="0" smtClean="0"/>
              <a:t>ご清聴ありがとうございました</a:t>
            </a:r>
            <a:endParaRPr kumimoji="1" lang="en-US" altLang="ja-JP" sz="3600" b="1" dirty="0" smtClean="0"/>
          </a:p>
          <a:p>
            <a:endParaRPr kumimoji="1" lang="ja-JP" alt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FMV-ESPRIMO\Desktop\IMG_9766.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テキスト ボックス 2"/>
          <p:cNvSpPr txBox="1"/>
          <p:nvPr/>
        </p:nvSpPr>
        <p:spPr>
          <a:xfrm>
            <a:off x="1403648" y="116632"/>
            <a:ext cx="5400600" cy="584775"/>
          </a:xfrm>
          <a:prstGeom prst="rect">
            <a:avLst/>
          </a:prstGeom>
          <a:noFill/>
        </p:spPr>
        <p:txBody>
          <a:bodyPr wrap="square" rtlCol="0">
            <a:spAutoFit/>
          </a:bodyPr>
          <a:lstStyle/>
          <a:p>
            <a:r>
              <a:rPr kumimoji="1" lang="ja-JP" altLang="en-US" sz="3200" b="1" dirty="0" smtClean="0">
                <a:latin typeface="+mj-ea"/>
                <a:ea typeface="+mj-ea"/>
              </a:rPr>
              <a:t>　　　研修リーダーメンター</a:t>
            </a:r>
            <a:endParaRPr kumimoji="1" lang="ja-JP" altLang="en-US" sz="3200" b="1" dirty="0">
              <a:latin typeface="+mj-ea"/>
              <a:ea typeface="+mj-e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FMV-ESPRIMO\Desktop\IMG_9879.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FMV-ESPRIMO\Desktop\IMG_1394.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テキスト ボックス 2"/>
          <p:cNvSpPr txBox="1"/>
          <p:nvPr/>
        </p:nvSpPr>
        <p:spPr>
          <a:xfrm>
            <a:off x="683568" y="476672"/>
            <a:ext cx="5040560" cy="523220"/>
          </a:xfrm>
          <a:prstGeom prst="rect">
            <a:avLst/>
          </a:prstGeom>
          <a:noFill/>
        </p:spPr>
        <p:txBody>
          <a:bodyPr wrap="square" rtlCol="0">
            <a:spAutoFit/>
          </a:bodyPr>
          <a:lstStyle/>
          <a:p>
            <a:r>
              <a:rPr kumimoji="1" lang="ja-JP" altLang="en-US" sz="2800" b="1" dirty="0" smtClean="0">
                <a:solidFill>
                  <a:schemeClr val="bg1"/>
                </a:solidFill>
                <a:latin typeface="+mj-ea"/>
                <a:ea typeface="+mj-ea"/>
              </a:rPr>
              <a:t>研修リーダー研修会打ち上げ会</a:t>
            </a:r>
            <a:endParaRPr kumimoji="1" lang="ja-JP" altLang="en-US" sz="2800" b="1" dirty="0">
              <a:solidFill>
                <a:schemeClr val="bg1"/>
              </a:solidFill>
              <a:latin typeface="+mj-ea"/>
              <a:ea typeface="+mj-e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FMV-ESPRIMO\Pictures\2016-01-27 ２国際協議会\２国際協議会 155.JPG"/>
          <p:cNvPicPr>
            <a:picLocks noChangeAspect="1" noChangeArrowheads="1"/>
          </p:cNvPicPr>
          <p:nvPr/>
        </p:nvPicPr>
        <p:blipFill>
          <a:blip r:embed="rId2" cstate="print"/>
          <a:srcRect/>
          <a:stretch>
            <a:fillRect/>
          </a:stretch>
        </p:blipFill>
        <p:spPr bwMode="auto">
          <a:xfrm>
            <a:off x="-1" y="-72008"/>
            <a:ext cx="9240011" cy="6930008"/>
          </a:xfrm>
          <a:prstGeom prst="rect">
            <a:avLst/>
          </a:prstGeom>
          <a:noFill/>
        </p:spPr>
      </p:pic>
      <p:sp>
        <p:nvSpPr>
          <p:cNvPr id="3" name="テキスト ボックス 2"/>
          <p:cNvSpPr txBox="1"/>
          <p:nvPr/>
        </p:nvSpPr>
        <p:spPr>
          <a:xfrm>
            <a:off x="971600" y="332656"/>
            <a:ext cx="4320480" cy="523220"/>
          </a:xfrm>
          <a:prstGeom prst="rect">
            <a:avLst/>
          </a:prstGeom>
          <a:noFill/>
        </p:spPr>
        <p:txBody>
          <a:bodyPr wrap="square" rtlCol="0">
            <a:spAutoFit/>
          </a:bodyPr>
          <a:lstStyle/>
          <a:p>
            <a:r>
              <a:rPr kumimoji="1" lang="ja-JP" altLang="en-US" sz="2800" b="1" dirty="0" smtClean="0">
                <a:solidFill>
                  <a:schemeClr val="bg1"/>
                </a:solidFill>
                <a:latin typeface="+mj-ea"/>
                <a:ea typeface="+mj-ea"/>
              </a:rPr>
              <a:t>前年度の打ち上げ会</a:t>
            </a:r>
            <a:endParaRPr kumimoji="1" lang="ja-JP" altLang="en-US" sz="2800" b="1" dirty="0">
              <a:solidFill>
                <a:schemeClr val="bg1"/>
              </a:solidFill>
              <a:latin typeface="+mj-ea"/>
              <a:ea typeface="+mj-ea"/>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Content Placeholder 2"/>
          <p:cNvSpPr txBox="1">
            <a:spLocks/>
          </p:cNvSpPr>
          <p:nvPr/>
        </p:nvSpPr>
        <p:spPr bwMode="auto">
          <a:xfrm>
            <a:off x="107505" y="2057400"/>
            <a:ext cx="9036496" cy="38950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marL="457200" indent="-457200" eaLnBrk="1" hangingPunct="1">
              <a:spcBef>
                <a:spcPts val="1800"/>
              </a:spcBef>
              <a:buFont typeface="Arial" pitchFamily="34" charset="0"/>
              <a:buChar char="•"/>
            </a:pPr>
            <a:r>
              <a:rPr lang="ja-JP" altLang="en-US" sz="4800" b="1" dirty="0">
                <a:latin typeface="+mj-ea"/>
                <a:ea typeface="+mj-ea"/>
              </a:rPr>
              <a:t>国際協議会プログラムと目標を理解する。</a:t>
            </a:r>
          </a:p>
          <a:p>
            <a:pPr marL="457200" indent="-457200" eaLnBrk="1" hangingPunct="1">
              <a:spcBef>
                <a:spcPts val="1800"/>
              </a:spcBef>
              <a:buFont typeface="Arial" pitchFamily="34" charset="0"/>
              <a:buChar char="•"/>
            </a:pPr>
            <a:r>
              <a:rPr lang="ja-JP" altLang="en-US" sz="4800" b="1" dirty="0">
                <a:latin typeface="+mj-ea"/>
                <a:ea typeface="+mj-ea"/>
              </a:rPr>
              <a:t>国際協議会に備える。</a:t>
            </a:r>
          </a:p>
        </p:txBody>
      </p:sp>
      <p:sp>
        <p:nvSpPr>
          <p:cNvPr id="5123" name="Title 1"/>
          <p:cNvSpPr txBox="1">
            <a:spLocks/>
          </p:cNvSpPr>
          <p:nvPr/>
        </p:nvSpPr>
        <p:spPr bwMode="auto">
          <a:xfrm>
            <a:off x="188913" y="225425"/>
            <a:ext cx="8764587" cy="874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lnSpc>
                <a:spcPct val="80000"/>
              </a:lnSpc>
            </a:pPr>
            <a:r>
              <a:rPr lang="ja-JP" altLang="en-US" sz="3600" b="1" u="sng" dirty="0">
                <a:solidFill>
                  <a:srgbClr val="7030A0"/>
                </a:solidFill>
                <a:latin typeface="HG創英角ｺﾞｼｯｸUB" pitchFamily="49" charset="-128"/>
                <a:ea typeface="HG創英角ｺﾞｼｯｸUB" pitchFamily="49" charset="-128"/>
              </a:rPr>
              <a:t>研修目的</a:t>
            </a:r>
            <a:endParaRPr lang="en-US" sz="3600" b="1" u="sng" dirty="0">
              <a:solidFill>
                <a:srgbClr val="7030A0"/>
              </a:solidFill>
              <a:latin typeface="HG創英角ｺﾞｼｯｸUB" pitchFamily="49" charset="-128"/>
              <a:ea typeface="HG創英角ｺﾞｼｯｸUB" pitchFamily="49" charset="-128"/>
            </a:endParaRPr>
          </a:p>
        </p:txBody>
      </p:sp>
    </p:spTree>
    <p:extLst>
      <p:ext uri="{BB962C8B-B14F-4D97-AF65-F5344CB8AC3E}">
        <p14:creationId xmlns="" xmlns:p14="http://schemas.microsoft.com/office/powerpoint/2010/main" val="32488992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b="1" dirty="0" smtClean="0">
                <a:solidFill>
                  <a:srgbClr val="7030A0"/>
                </a:solidFill>
              </a:rPr>
              <a:t>国際協議会とは</a:t>
            </a:r>
            <a:endParaRPr kumimoji="1" lang="ja-JP" altLang="en-US" b="1" dirty="0">
              <a:solidFill>
                <a:srgbClr val="7030A0"/>
              </a:solidFill>
            </a:endParaRPr>
          </a:p>
        </p:txBody>
      </p:sp>
      <p:sp>
        <p:nvSpPr>
          <p:cNvPr id="3" name="コンテンツ プレースホルダ 2"/>
          <p:cNvSpPr>
            <a:spLocks noGrp="1"/>
          </p:cNvSpPr>
          <p:nvPr>
            <p:ph idx="1"/>
          </p:nvPr>
        </p:nvSpPr>
        <p:spPr/>
        <p:txBody>
          <a:bodyPr>
            <a:normAutofit lnSpcReduction="10000"/>
          </a:bodyPr>
          <a:lstStyle/>
          <a:p>
            <a:r>
              <a:rPr kumimoji="1" lang="ja-JP" altLang="en-US" b="1" dirty="0" smtClean="0">
                <a:solidFill>
                  <a:schemeClr val="tx1"/>
                </a:solidFill>
                <a:latin typeface="+mj-ea"/>
                <a:ea typeface="+mj-ea"/>
              </a:rPr>
              <a:t>ガバナーエレクトの</a:t>
            </a:r>
            <a:r>
              <a:rPr kumimoji="1" lang="ja-JP" altLang="en-US" b="1" dirty="0" smtClean="0">
                <a:solidFill>
                  <a:srgbClr val="FF0000"/>
                </a:solidFill>
                <a:latin typeface="+mj-ea"/>
                <a:ea typeface="+mj-ea"/>
              </a:rPr>
              <a:t>意欲を喚起</a:t>
            </a:r>
            <a:r>
              <a:rPr kumimoji="1" lang="ja-JP" altLang="en-US" b="1" dirty="0" smtClean="0">
                <a:solidFill>
                  <a:schemeClr val="tx1"/>
                </a:solidFill>
                <a:latin typeface="+mj-ea"/>
                <a:ea typeface="+mj-ea"/>
              </a:rPr>
              <a:t>する事を目的とした会合</a:t>
            </a:r>
            <a:endParaRPr kumimoji="1" lang="en-US" altLang="ja-JP" b="1" dirty="0" smtClean="0">
              <a:solidFill>
                <a:schemeClr val="tx1"/>
              </a:solidFill>
              <a:latin typeface="+mj-ea"/>
              <a:ea typeface="+mj-ea"/>
            </a:endParaRPr>
          </a:p>
          <a:p>
            <a:r>
              <a:rPr lang="ja-JP" altLang="en-US" b="1" dirty="0" smtClean="0">
                <a:solidFill>
                  <a:schemeClr val="tx1"/>
                </a:solidFill>
                <a:latin typeface="+mj-ea"/>
                <a:ea typeface="+mj-ea"/>
              </a:rPr>
              <a:t>世界中の全ガバナーエレクトが出席するため、海外のロータリアンとの交流を通じて</a:t>
            </a:r>
            <a:r>
              <a:rPr lang="ja-JP" altLang="en-US" b="1" dirty="0" smtClean="0">
                <a:solidFill>
                  <a:srgbClr val="FF0000"/>
                </a:solidFill>
                <a:latin typeface="+mj-ea"/>
                <a:ea typeface="+mj-ea"/>
              </a:rPr>
              <a:t>アイデアを拡げ、親睦を深める機会となる</a:t>
            </a:r>
            <a:endParaRPr lang="en-US" altLang="ja-JP" b="1" dirty="0" smtClean="0">
              <a:solidFill>
                <a:srgbClr val="FF0000"/>
              </a:solidFill>
              <a:latin typeface="+mj-ea"/>
              <a:ea typeface="+mj-ea"/>
            </a:endParaRPr>
          </a:p>
          <a:p>
            <a:r>
              <a:rPr kumimoji="1" lang="ja-JP" altLang="en-US" b="1" dirty="0" smtClean="0">
                <a:solidFill>
                  <a:schemeClr val="tx1"/>
                </a:solidFill>
                <a:latin typeface="+mj-ea"/>
                <a:ea typeface="+mj-ea"/>
              </a:rPr>
              <a:t>ここで築かれる</a:t>
            </a:r>
            <a:r>
              <a:rPr kumimoji="1" lang="ja-JP" altLang="en-US" b="1" dirty="0" smtClean="0">
                <a:solidFill>
                  <a:srgbClr val="FF0000"/>
                </a:solidFill>
                <a:latin typeface="+mj-ea"/>
                <a:ea typeface="+mj-ea"/>
              </a:rPr>
              <a:t>友情とネットワーク</a:t>
            </a:r>
            <a:r>
              <a:rPr kumimoji="1" lang="ja-JP" altLang="en-US" b="1" dirty="0" smtClean="0">
                <a:solidFill>
                  <a:schemeClr val="tx1"/>
                </a:solidFill>
                <a:latin typeface="+mj-ea"/>
                <a:ea typeface="+mj-ea"/>
              </a:rPr>
              <a:t>が、将来の奉仕プロジェクトや文化交流の始まりとなる</a:t>
            </a:r>
            <a:endParaRPr kumimoji="1" lang="en-US" altLang="ja-JP" b="1" dirty="0" smtClean="0">
              <a:solidFill>
                <a:schemeClr val="tx1"/>
              </a:solidFill>
              <a:latin typeface="+mj-ea"/>
              <a:ea typeface="+mj-ea"/>
            </a:endParaRPr>
          </a:p>
          <a:p>
            <a:r>
              <a:rPr lang="ja-JP" altLang="en-US" b="1" dirty="0" smtClean="0">
                <a:solidFill>
                  <a:schemeClr val="tx1"/>
                </a:solidFill>
                <a:latin typeface="+mj-ea"/>
                <a:ea typeface="+mj-ea"/>
              </a:rPr>
              <a:t>リソース：ガバナーエレクトのワークブック、国際協議会の参加者名簿</a:t>
            </a:r>
            <a:endParaRPr kumimoji="1" lang="ja-JP" altLang="en-US" b="1" dirty="0">
              <a:solidFill>
                <a:schemeClr val="tx1"/>
              </a:solidFill>
              <a:latin typeface="+mj-ea"/>
              <a:ea typeface="+mj-ea"/>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850106"/>
          </a:xfrm>
        </p:spPr>
        <p:txBody>
          <a:bodyPr>
            <a:normAutofit fontScale="90000"/>
          </a:bodyPr>
          <a:lstStyle/>
          <a:p>
            <a:r>
              <a:rPr kumimoji="1" lang="ja-JP" altLang="en-US" sz="5400" b="1" dirty="0" smtClean="0">
                <a:solidFill>
                  <a:srgbClr val="7030A0"/>
                </a:solidFill>
                <a:latin typeface="+mj-ea"/>
              </a:rPr>
              <a:t>準備</a:t>
            </a:r>
            <a:endParaRPr kumimoji="1" lang="ja-JP" altLang="en-US" sz="5400" b="1" dirty="0">
              <a:solidFill>
                <a:srgbClr val="7030A0"/>
              </a:solidFill>
              <a:latin typeface="+mj-ea"/>
            </a:endParaRPr>
          </a:p>
        </p:txBody>
      </p:sp>
      <p:sp>
        <p:nvSpPr>
          <p:cNvPr id="3" name="コンテンツ プレースホルダ 2"/>
          <p:cNvSpPr>
            <a:spLocks noGrp="1"/>
          </p:cNvSpPr>
          <p:nvPr>
            <p:ph idx="1"/>
          </p:nvPr>
        </p:nvSpPr>
        <p:spPr>
          <a:xfrm>
            <a:off x="457200" y="1124744"/>
            <a:ext cx="8229600" cy="4901393"/>
          </a:xfrm>
        </p:spPr>
        <p:txBody>
          <a:bodyPr>
            <a:noAutofit/>
          </a:bodyPr>
          <a:lstStyle/>
          <a:p>
            <a:r>
              <a:rPr kumimoji="1" lang="ja-JP" altLang="en-US" sz="2400" b="1" dirty="0" smtClean="0">
                <a:solidFill>
                  <a:schemeClr val="tx1"/>
                </a:solidFill>
                <a:latin typeface="+mj-ea"/>
                <a:ea typeface="+mj-ea"/>
              </a:rPr>
              <a:t>２０１８年の国際協議会は、米国サンディエゴで</a:t>
            </a:r>
            <a:endParaRPr kumimoji="1" lang="en-US" altLang="ja-JP" sz="2400" b="1" dirty="0" smtClean="0">
              <a:solidFill>
                <a:schemeClr val="tx1"/>
              </a:solidFill>
              <a:latin typeface="+mj-ea"/>
              <a:ea typeface="+mj-ea"/>
            </a:endParaRPr>
          </a:p>
          <a:p>
            <a:pPr>
              <a:buNone/>
            </a:pPr>
            <a:r>
              <a:rPr lang="ja-JP" altLang="en-US" sz="2400" b="1" dirty="0" smtClean="0">
                <a:solidFill>
                  <a:schemeClr val="tx1"/>
                </a:solidFill>
                <a:latin typeface="+mj-ea"/>
                <a:ea typeface="+mj-ea"/>
              </a:rPr>
              <a:t>　　　　　　　　　　　　　　　　　　　</a:t>
            </a:r>
            <a:r>
              <a:rPr kumimoji="1" lang="ja-JP" altLang="en-US" sz="2400" b="1" dirty="0" smtClean="0">
                <a:solidFill>
                  <a:srgbClr val="FF0000"/>
                </a:solidFill>
                <a:latin typeface="+mj-ea"/>
                <a:ea typeface="+mj-ea"/>
              </a:rPr>
              <a:t>１月１４日～２０日</a:t>
            </a:r>
            <a:r>
              <a:rPr kumimoji="1" lang="ja-JP" altLang="en-US" sz="2400" b="1" dirty="0" smtClean="0">
                <a:solidFill>
                  <a:schemeClr val="tx1"/>
                </a:solidFill>
                <a:latin typeface="+mj-ea"/>
                <a:ea typeface="+mj-ea"/>
              </a:rPr>
              <a:t>１週間開催</a:t>
            </a:r>
            <a:endParaRPr kumimoji="1" lang="en-US" altLang="ja-JP" sz="2400" b="1" dirty="0" smtClean="0">
              <a:solidFill>
                <a:schemeClr val="tx1"/>
              </a:solidFill>
              <a:latin typeface="+mj-ea"/>
              <a:ea typeface="+mj-ea"/>
            </a:endParaRPr>
          </a:p>
          <a:p>
            <a:r>
              <a:rPr lang="ja-JP" altLang="en-US" sz="2400" b="1" dirty="0" smtClean="0">
                <a:solidFill>
                  <a:schemeClr val="tx1"/>
                </a:solidFill>
                <a:latin typeface="+mj-ea"/>
                <a:ea typeface="+mj-ea"/>
              </a:rPr>
              <a:t>ガバナーエレクトとその配偶者（パートナー）には、協議会に先立つ数カ月間に会長エレクトから連絡が数回送られる</a:t>
            </a:r>
            <a:endParaRPr lang="en-US" altLang="ja-JP" sz="2400" b="1" dirty="0" smtClean="0">
              <a:solidFill>
                <a:schemeClr val="tx1"/>
              </a:solidFill>
              <a:latin typeface="+mj-ea"/>
              <a:ea typeface="+mj-ea"/>
            </a:endParaRPr>
          </a:p>
          <a:p>
            <a:r>
              <a:rPr kumimoji="1" lang="ja-JP" altLang="en-US" sz="2400" b="1" dirty="0" smtClean="0">
                <a:solidFill>
                  <a:schemeClr val="tx1"/>
                </a:solidFill>
                <a:latin typeface="+mj-ea"/>
                <a:ea typeface="+mj-ea"/>
              </a:rPr>
              <a:t>パートナーも国際協議会に招待されるが、出席する場合には</a:t>
            </a:r>
            <a:r>
              <a:rPr kumimoji="1" lang="ja-JP" altLang="en-US" sz="2400" b="1" dirty="0" smtClean="0">
                <a:solidFill>
                  <a:srgbClr val="FF0000"/>
                </a:solidFill>
                <a:latin typeface="+mj-ea"/>
                <a:ea typeface="+mj-ea"/>
              </a:rPr>
              <a:t>配偶者の全プログラムへの参加が義務ずけられる。</a:t>
            </a:r>
            <a:endParaRPr kumimoji="1" lang="en-US" altLang="ja-JP" sz="2400" b="1" dirty="0" smtClean="0">
              <a:solidFill>
                <a:srgbClr val="FF0000"/>
              </a:solidFill>
              <a:latin typeface="+mj-ea"/>
              <a:ea typeface="+mj-ea"/>
            </a:endParaRPr>
          </a:p>
          <a:p>
            <a:r>
              <a:rPr lang="ja-JP" altLang="en-US" sz="2400" b="1" dirty="0" smtClean="0">
                <a:solidFill>
                  <a:schemeClr val="tx1"/>
                </a:solidFill>
                <a:latin typeface="+mj-ea"/>
                <a:ea typeface="+mj-ea"/>
              </a:rPr>
              <a:t>旅行の資料、登録資料などは</a:t>
            </a:r>
            <a:r>
              <a:rPr lang="ja-JP" altLang="en-US" sz="2400" b="1" dirty="0" smtClean="0">
                <a:solidFill>
                  <a:srgbClr val="FF0000"/>
                </a:solidFill>
                <a:latin typeface="+mj-ea"/>
                <a:ea typeface="+mj-ea"/>
              </a:rPr>
              <a:t>８月か９月にＥメールで</a:t>
            </a:r>
            <a:r>
              <a:rPr lang="ja-JP" altLang="en-US" sz="2400" b="1" dirty="0" smtClean="0">
                <a:solidFill>
                  <a:schemeClr val="tx1"/>
                </a:solidFill>
                <a:latin typeface="+mj-ea"/>
                <a:ea typeface="+mj-ea"/>
              </a:rPr>
              <a:t>送られる</a:t>
            </a:r>
            <a:endParaRPr lang="en-US" altLang="ja-JP" sz="2400" b="1" dirty="0" smtClean="0">
              <a:solidFill>
                <a:schemeClr val="tx1"/>
              </a:solidFill>
              <a:latin typeface="+mj-ea"/>
              <a:ea typeface="+mj-ea"/>
            </a:endParaRPr>
          </a:p>
          <a:p>
            <a:r>
              <a:rPr kumimoji="1" lang="ja-JP" altLang="en-US" sz="2400" b="1" dirty="0" smtClean="0">
                <a:solidFill>
                  <a:schemeClr val="tx1"/>
                </a:solidFill>
                <a:latin typeface="+mj-ea"/>
                <a:ea typeface="+mj-ea"/>
              </a:rPr>
              <a:t>旅行の手配は</a:t>
            </a:r>
            <a:r>
              <a:rPr kumimoji="1" lang="ja-JP" altLang="en-US" sz="2400" b="1" dirty="0" smtClean="0">
                <a:solidFill>
                  <a:srgbClr val="FF0000"/>
                </a:solidFill>
                <a:latin typeface="+mj-ea"/>
                <a:ea typeface="+mj-ea"/>
              </a:rPr>
              <a:t>ＲＩＴＳ（東日観光）</a:t>
            </a:r>
            <a:r>
              <a:rPr kumimoji="1" lang="ja-JP" altLang="en-US" sz="2400" b="1" dirty="0" smtClean="0">
                <a:solidFill>
                  <a:schemeClr val="tx1"/>
                </a:solidFill>
                <a:latin typeface="+mj-ea"/>
                <a:ea typeface="+mj-ea"/>
              </a:rPr>
              <a:t>を使用、旅費、宿泊費、食費はＲＩが負担</a:t>
            </a:r>
            <a:endParaRPr kumimoji="1" lang="en-US" altLang="ja-JP" sz="2400" b="1" dirty="0" smtClean="0">
              <a:solidFill>
                <a:schemeClr val="tx1"/>
              </a:solidFill>
              <a:latin typeface="+mj-ea"/>
              <a:ea typeface="+mj-ea"/>
            </a:endParaRPr>
          </a:p>
          <a:p>
            <a:r>
              <a:rPr lang="ja-JP" altLang="en-US" sz="2400" b="1" dirty="0" smtClean="0">
                <a:solidFill>
                  <a:schemeClr val="tx1"/>
                </a:solidFill>
                <a:latin typeface="+mj-ea"/>
                <a:ea typeface="+mj-ea"/>
              </a:rPr>
              <a:t>エレクト同志で贈答品の交換が行われる場合と、贈答品の代わりに財団への寄付が奨励される場合がある</a:t>
            </a:r>
            <a:endParaRPr kumimoji="1" lang="ja-JP" altLang="en-US" sz="2400" b="1" dirty="0">
              <a:solidFill>
                <a:schemeClr val="tx1"/>
              </a:solidFill>
              <a:latin typeface="+mj-ea"/>
              <a:ea typeface="+mj-e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755576" y="1228462"/>
            <a:ext cx="7632848" cy="2666649"/>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fontAlgn="auto">
              <a:lnSpc>
                <a:spcPct val="80000"/>
              </a:lnSpc>
              <a:spcAft>
                <a:spcPts val="0"/>
              </a:spcAft>
              <a:defRPr/>
            </a:pPr>
            <a:r>
              <a:rPr lang="ja-JP" altLang="en-US" sz="5400" b="1" spc="-150" dirty="0">
                <a:solidFill>
                  <a:srgbClr val="7030A0"/>
                </a:solidFill>
                <a:latin typeface="Arial Narrow Bold"/>
                <a:cs typeface="Arial Narrow Bold"/>
              </a:rPr>
              <a:t>国際協議会</a:t>
            </a:r>
            <a:r>
              <a:rPr lang="ja-JP" altLang="en-US" sz="5400" b="1" spc="-150" dirty="0" smtClean="0">
                <a:solidFill>
                  <a:srgbClr val="7030A0"/>
                </a:solidFill>
                <a:latin typeface="Arial Narrow Bold"/>
                <a:cs typeface="Arial Narrow Bold"/>
              </a:rPr>
              <a:t>に向けた</a:t>
            </a:r>
            <a:r>
              <a:rPr lang="ja-JP" altLang="en-US" sz="5400" b="1" spc="-150" dirty="0">
                <a:solidFill>
                  <a:srgbClr val="7030A0"/>
                </a:solidFill>
                <a:latin typeface="Arial Narrow Bold"/>
                <a:cs typeface="Arial Narrow Bold"/>
              </a:rPr>
              <a:t>準備</a:t>
            </a:r>
            <a:endParaRPr lang="en-US" sz="5400" b="1" spc="-150" dirty="0">
              <a:solidFill>
                <a:srgbClr val="7030A0"/>
              </a:solidFill>
              <a:latin typeface="Arial Narrow Bold"/>
              <a:cs typeface="Arial Narrow Bold"/>
            </a:endParaRPr>
          </a:p>
        </p:txBody>
      </p:sp>
      <p:sp>
        <p:nvSpPr>
          <p:cNvPr id="4099" name="Title 1"/>
          <p:cNvSpPr txBox="1">
            <a:spLocks/>
          </p:cNvSpPr>
          <p:nvPr/>
        </p:nvSpPr>
        <p:spPr bwMode="auto">
          <a:xfrm>
            <a:off x="2411760" y="2564905"/>
            <a:ext cx="4680520" cy="30042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lnSpc>
                <a:spcPct val="90000"/>
              </a:lnSpc>
            </a:pPr>
            <a:r>
              <a:rPr lang="ja-JP" altLang="en-US" sz="3600" b="1" dirty="0">
                <a:solidFill>
                  <a:srgbClr val="7030A0"/>
                </a:solidFill>
                <a:latin typeface="Arial" pitchFamily="34" charset="0"/>
                <a:cs typeface="Arial" pitchFamily="34" charset="0"/>
              </a:rPr>
              <a:t>ワークブック</a:t>
            </a:r>
            <a:endParaRPr lang="en-US" altLang="ja-JP" sz="3600" b="1" dirty="0">
              <a:solidFill>
                <a:srgbClr val="7030A0"/>
              </a:solidFill>
              <a:latin typeface="Arial" pitchFamily="34" charset="0"/>
              <a:cs typeface="Arial" pitchFamily="34" charset="0"/>
            </a:endParaRPr>
          </a:p>
          <a:p>
            <a:pPr eaLnBrk="1" hangingPunct="1">
              <a:lnSpc>
                <a:spcPct val="90000"/>
              </a:lnSpc>
            </a:pPr>
            <a:r>
              <a:rPr lang="ja-JP" altLang="en-US" sz="3600" b="1" dirty="0" smtClean="0">
                <a:solidFill>
                  <a:srgbClr val="7030A0"/>
                </a:solidFill>
                <a:latin typeface="Arial" pitchFamily="34" charset="0"/>
                <a:cs typeface="Arial" pitchFamily="34" charset="0"/>
              </a:rPr>
              <a:t>第</a:t>
            </a:r>
            <a:r>
              <a:rPr lang="en-US" altLang="ja-JP" sz="3600" b="1" dirty="0" smtClean="0">
                <a:solidFill>
                  <a:srgbClr val="7030A0"/>
                </a:solidFill>
                <a:latin typeface="Arial" pitchFamily="34" charset="0"/>
                <a:cs typeface="Arial" pitchFamily="34" charset="0"/>
              </a:rPr>
              <a:t>11</a:t>
            </a:r>
            <a:r>
              <a:rPr lang="ja-JP" altLang="en-US" sz="3600" b="1" dirty="0" smtClean="0">
                <a:solidFill>
                  <a:srgbClr val="7030A0"/>
                </a:solidFill>
                <a:latin typeface="Arial" pitchFamily="34" charset="0"/>
                <a:cs typeface="Arial" pitchFamily="34" charset="0"/>
              </a:rPr>
              <a:t>章</a:t>
            </a:r>
            <a:endParaRPr lang="en-US" sz="3600" b="1" dirty="0">
              <a:solidFill>
                <a:srgbClr val="7030A0"/>
              </a:solidFill>
              <a:latin typeface="Arial" pitchFamily="34" charset="0"/>
              <a:cs typeface="Arial"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251520" y="260648"/>
            <a:ext cx="8640960" cy="6740307"/>
          </a:xfrm>
          <a:prstGeom prst="rect">
            <a:avLst/>
          </a:prstGeom>
          <a:noFill/>
        </p:spPr>
        <p:txBody>
          <a:bodyPr wrap="square" rtlCol="0">
            <a:spAutoFit/>
          </a:bodyPr>
          <a:lstStyle/>
          <a:p>
            <a:r>
              <a:rPr lang="ja-JP" altLang="en-US" sz="2400" b="1" dirty="0" smtClean="0">
                <a:solidFill>
                  <a:srgbClr val="C00000"/>
                </a:solidFill>
                <a:latin typeface="+mj-ea"/>
                <a:ea typeface="+mj-ea"/>
              </a:rPr>
              <a:t>◆ガバナーエレクト研修</a:t>
            </a:r>
            <a:endParaRPr lang="en-US" altLang="ja-JP" sz="2400" b="1" dirty="0" smtClean="0">
              <a:solidFill>
                <a:srgbClr val="C00000"/>
              </a:solidFill>
              <a:latin typeface="+mj-ea"/>
              <a:ea typeface="+mj-ea"/>
            </a:endParaRPr>
          </a:p>
          <a:p>
            <a:r>
              <a:rPr kumimoji="1" lang="ja-JP" altLang="en-US" sz="2400" b="1" dirty="0" smtClean="0">
                <a:latin typeface="+mj-ea"/>
                <a:ea typeface="+mj-ea"/>
              </a:rPr>
              <a:t>・</a:t>
            </a:r>
            <a:r>
              <a:rPr kumimoji="1" lang="ja-JP" altLang="en-US" sz="2400" b="1" dirty="0" smtClean="0">
                <a:solidFill>
                  <a:srgbClr val="7030A0"/>
                </a:solidFill>
                <a:latin typeface="+mj-ea"/>
                <a:ea typeface="+mj-ea"/>
              </a:rPr>
              <a:t>本会議</a:t>
            </a:r>
            <a:r>
              <a:rPr kumimoji="1" lang="ja-JP" altLang="en-US" sz="2400" b="1" dirty="0" smtClean="0">
                <a:latin typeface="+mj-ea"/>
                <a:ea typeface="+mj-ea"/>
              </a:rPr>
              <a:t>：ＲＩ会長エレクト、財団管理委員長エレクト、事務局長に</a:t>
            </a:r>
            <a:endParaRPr kumimoji="1" lang="en-US" altLang="ja-JP" sz="2400" b="1" dirty="0" smtClean="0">
              <a:latin typeface="+mj-ea"/>
              <a:ea typeface="+mj-ea"/>
            </a:endParaRPr>
          </a:p>
          <a:p>
            <a:r>
              <a:rPr lang="ja-JP" altLang="en-US" sz="2400" b="1" dirty="0" smtClean="0">
                <a:latin typeface="+mj-ea"/>
                <a:ea typeface="+mj-ea"/>
              </a:rPr>
              <a:t>　</a:t>
            </a:r>
            <a:r>
              <a:rPr kumimoji="1" lang="ja-JP" altLang="en-US" sz="2400" b="1" dirty="0" smtClean="0">
                <a:latin typeface="+mj-ea"/>
                <a:ea typeface="+mj-ea"/>
              </a:rPr>
              <a:t>よる講演を含む多くの講演が行われる</a:t>
            </a:r>
            <a:endParaRPr kumimoji="1" lang="en-US" altLang="ja-JP" sz="2400" b="1" dirty="0" smtClean="0">
              <a:latin typeface="+mj-ea"/>
              <a:ea typeface="+mj-ea"/>
            </a:endParaRPr>
          </a:p>
          <a:p>
            <a:r>
              <a:rPr kumimoji="1" lang="ja-JP" altLang="en-US" sz="2400" b="1" dirty="0" smtClean="0">
                <a:latin typeface="+mj-ea"/>
                <a:ea typeface="+mj-ea"/>
              </a:rPr>
              <a:t>・</a:t>
            </a:r>
            <a:r>
              <a:rPr kumimoji="1" lang="ja-JP" altLang="en-US" sz="2400" b="1" dirty="0" smtClean="0">
                <a:solidFill>
                  <a:srgbClr val="7030A0"/>
                </a:solidFill>
                <a:latin typeface="+mj-ea"/>
                <a:ea typeface="+mj-ea"/>
              </a:rPr>
              <a:t>少人数のグループセッション</a:t>
            </a:r>
            <a:r>
              <a:rPr kumimoji="1" lang="ja-JP" altLang="en-US" sz="2400" b="1" dirty="0" smtClean="0">
                <a:latin typeface="+mj-ea"/>
                <a:ea typeface="+mj-ea"/>
              </a:rPr>
              <a:t>：ロータリーの新しい取り組みを学ぶ、　</a:t>
            </a:r>
            <a:endParaRPr kumimoji="1" lang="en-US" altLang="ja-JP" sz="2400" b="1" dirty="0" smtClean="0">
              <a:latin typeface="+mj-ea"/>
              <a:ea typeface="+mj-ea"/>
            </a:endParaRPr>
          </a:p>
          <a:p>
            <a:r>
              <a:rPr lang="ja-JP" altLang="en-US" sz="2400" b="1" dirty="0" smtClean="0">
                <a:latin typeface="+mj-ea"/>
                <a:ea typeface="+mj-ea"/>
              </a:rPr>
              <a:t>　</a:t>
            </a:r>
            <a:r>
              <a:rPr kumimoji="1" lang="ja-JP" altLang="en-US" sz="2400" b="1" dirty="0" smtClean="0">
                <a:latin typeface="+mj-ea"/>
                <a:ea typeface="+mj-ea"/>
              </a:rPr>
              <a:t>次年度の計画について話し合い、他の参加者から新しいアイデ</a:t>
            </a:r>
            <a:endParaRPr kumimoji="1" lang="en-US" altLang="ja-JP" sz="2400" b="1" dirty="0" smtClean="0">
              <a:latin typeface="+mj-ea"/>
              <a:ea typeface="+mj-ea"/>
            </a:endParaRPr>
          </a:p>
          <a:p>
            <a:r>
              <a:rPr lang="ja-JP" altLang="en-US" sz="2400" b="1" dirty="0" smtClean="0">
                <a:latin typeface="+mj-ea"/>
                <a:ea typeface="+mj-ea"/>
              </a:rPr>
              <a:t>　</a:t>
            </a:r>
            <a:r>
              <a:rPr kumimoji="1" lang="ja-JP" altLang="en-US" sz="2400" b="1" dirty="0" smtClean="0">
                <a:latin typeface="+mj-ea"/>
                <a:ea typeface="+mj-ea"/>
              </a:rPr>
              <a:t>アや方策を学ぶ、毎年変更されるが、必ず取り入れられるものに</a:t>
            </a:r>
            <a:endParaRPr kumimoji="1" lang="en-US" altLang="ja-JP" sz="2400" b="1" dirty="0" smtClean="0">
              <a:latin typeface="+mj-ea"/>
              <a:ea typeface="+mj-ea"/>
            </a:endParaRPr>
          </a:p>
          <a:p>
            <a:r>
              <a:rPr lang="ja-JP" altLang="en-US" sz="2400" b="1" dirty="0" smtClean="0">
                <a:latin typeface="+mj-ea"/>
                <a:ea typeface="+mj-ea"/>
              </a:rPr>
              <a:t>　</a:t>
            </a:r>
            <a:r>
              <a:rPr kumimoji="1" lang="ja-JP" altLang="en-US" sz="2400" b="1" dirty="0" smtClean="0">
                <a:latin typeface="+mj-ea"/>
                <a:ea typeface="+mj-ea"/>
              </a:rPr>
              <a:t>は、</a:t>
            </a:r>
            <a:r>
              <a:rPr kumimoji="1" lang="ja-JP" altLang="en-US" sz="2400" b="1" dirty="0" smtClean="0">
                <a:solidFill>
                  <a:srgbClr val="FF0000"/>
                </a:solidFill>
                <a:latin typeface="+mj-ea"/>
                <a:ea typeface="+mj-ea"/>
              </a:rPr>
              <a:t>財団、公共イメージ、会員増強、リーダーシップ、</a:t>
            </a:r>
            <a:endParaRPr kumimoji="1" lang="en-US" altLang="ja-JP" sz="2400" b="1" dirty="0" smtClean="0">
              <a:solidFill>
                <a:srgbClr val="FF0000"/>
              </a:solidFill>
              <a:latin typeface="+mj-ea"/>
              <a:ea typeface="+mj-ea"/>
            </a:endParaRPr>
          </a:p>
          <a:p>
            <a:r>
              <a:rPr kumimoji="1" lang="ja-JP" altLang="en-US" sz="2400" b="1" dirty="0" smtClean="0">
                <a:latin typeface="+mj-ea"/>
                <a:ea typeface="+mj-ea"/>
              </a:rPr>
              <a:t>・</a:t>
            </a:r>
            <a:r>
              <a:rPr kumimoji="1" lang="ja-JP" altLang="en-US" sz="2400" b="1" dirty="0" smtClean="0">
                <a:solidFill>
                  <a:srgbClr val="7030A0"/>
                </a:solidFill>
                <a:latin typeface="+mj-ea"/>
                <a:ea typeface="+mj-ea"/>
              </a:rPr>
              <a:t>その他の行事</a:t>
            </a:r>
            <a:r>
              <a:rPr kumimoji="1" lang="ja-JP" altLang="en-US" sz="2400" b="1" dirty="0" smtClean="0">
                <a:latin typeface="+mj-ea"/>
                <a:ea typeface="+mj-ea"/>
              </a:rPr>
              <a:t>：晩餐会への参加、ホストホスピタリ</a:t>
            </a:r>
            <a:r>
              <a:rPr lang="ja-JP" altLang="en-US" sz="2400" b="1" dirty="0" smtClean="0">
                <a:latin typeface="+mj-ea"/>
                <a:ea typeface="+mj-ea"/>
              </a:rPr>
              <a:t>ティー行事（任</a:t>
            </a:r>
            <a:endParaRPr lang="en-US" altLang="ja-JP" sz="2400" b="1" dirty="0" smtClean="0">
              <a:latin typeface="+mj-ea"/>
              <a:ea typeface="+mj-ea"/>
            </a:endParaRPr>
          </a:p>
          <a:p>
            <a:r>
              <a:rPr lang="ja-JP" altLang="en-US" sz="2400" b="1" dirty="0" smtClean="0">
                <a:latin typeface="+mj-ea"/>
                <a:ea typeface="+mj-ea"/>
              </a:rPr>
              <a:t>　意）への参加、文化交流などの</a:t>
            </a:r>
            <a:r>
              <a:rPr kumimoji="1" lang="ja-JP" altLang="en-US" sz="2400" b="1" dirty="0" smtClean="0">
                <a:latin typeface="+mj-ea"/>
                <a:ea typeface="+mj-ea"/>
              </a:rPr>
              <a:t>親睦行事が行われる</a:t>
            </a:r>
            <a:endParaRPr kumimoji="1" lang="en-US" altLang="ja-JP" sz="2400" b="1" dirty="0" smtClean="0">
              <a:latin typeface="+mj-ea"/>
              <a:ea typeface="+mj-ea"/>
            </a:endParaRPr>
          </a:p>
          <a:p>
            <a:r>
              <a:rPr kumimoji="1" lang="ja-JP" altLang="en-US" sz="2400" b="1" dirty="0" smtClean="0">
                <a:solidFill>
                  <a:srgbClr val="C00000"/>
                </a:solidFill>
                <a:latin typeface="+mj-ea"/>
                <a:ea typeface="+mj-ea"/>
              </a:rPr>
              <a:t>◆配偶者（パートナー）プログラム</a:t>
            </a:r>
            <a:endParaRPr kumimoji="1" lang="en-US" altLang="ja-JP" sz="2400" b="1" dirty="0" smtClean="0">
              <a:solidFill>
                <a:srgbClr val="C00000"/>
              </a:solidFill>
              <a:latin typeface="+mj-ea"/>
              <a:ea typeface="+mj-ea"/>
            </a:endParaRPr>
          </a:p>
          <a:p>
            <a:r>
              <a:rPr lang="ja-JP" altLang="en-US" sz="2400" b="1" dirty="0" smtClean="0">
                <a:latin typeface="+mj-ea"/>
                <a:ea typeface="+mj-ea"/>
              </a:rPr>
              <a:t>・配偶者（パートナー）向けプログラムが用意されている</a:t>
            </a:r>
            <a:endParaRPr lang="en-US" altLang="ja-JP" sz="2400" b="1" dirty="0" smtClean="0">
              <a:latin typeface="+mj-ea"/>
              <a:ea typeface="+mj-ea"/>
            </a:endParaRPr>
          </a:p>
          <a:p>
            <a:r>
              <a:rPr kumimoji="1" lang="ja-JP" altLang="en-US" sz="2400" b="1" dirty="0" smtClean="0">
                <a:latin typeface="+mj-ea"/>
                <a:ea typeface="+mj-ea"/>
              </a:rPr>
              <a:t>　</a:t>
            </a:r>
            <a:r>
              <a:rPr kumimoji="1" lang="ja-JP" altLang="en-US" sz="2400" b="1" dirty="0" smtClean="0">
                <a:solidFill>
                  <a:srgbClr val="7030A0"/>
                </a:solidFill>
                <a:latin typeface="+mj-ea"/>
                <a:ea typeface="+mj-ea"/>
              </a:rPr>
              <a:t>パネル討論、交流活動、少人数での討論、</a:t>
            </a:r>
            <a:endParaRPr kumimoji="1" lang="en-US" altLang="ja-JP" sz="2400" b="1" dirty="0" smtClean="0">
              <a:solidFill>
                <a:srgbClr val="7030A0"/>
              </a:solidFill>
              <a:latin typeface="+mj-ea"/>
              <a:ea typeface="+mj-ea"/>
            </a:endParaRPr>
          </a:p>
          <a:p>
            <a:r>
              <a:rPr kumimoji="1" lang="ja-JP" altLang="en-US" sz="2400" b="1" dirty="0" smtClean="0">
                <a:latin typeface="+mj-ea"/>
                <a:ea typeface="+mj-ea"/>
              </a:rPr>
              <a:t>　ガバナーエレクト用登録資料に配偶者（パートナー）用の資料が　</a:t>
            </a:r>
            <a:endParaRPr kumimoji="1" lang="en-US" altLang="ja-JP" sz="2400" b="1" dirty="0" smtClean="0">
              <a:latin typeface="+mj-ea"/>
              <a:ea typeface="+mj-ea"/>
            </a:endParaRPr>
          </a:p>
          <a:p>
            <a:r>
              <a:rPr lang="ja-JP" altLang="en-US" sz="2400" b="1" dirty="0" smtClean="0">
                <a:latin typeface="+mj-ea"/>
                <a:ea typeface="+mj-ea"/>
              </a:rPr>
              <a:t>　</a:t>
            </a:r>
            <a:r>
              <a:rPr kumimoji="1" lang="ja-JP" altLang="en-US" sz="2400" b="1" dirty="0" smtClean="0">
                <a:latin typeface="+mj-ea"/>
                <a:ea typeface="+mj-ea"/>
              </a:rPr>
              <a:t>含まれる。</a:t>
            </a:r>
            <a:r>
              <a:rPr lang="ja-JP" altLang="en-US" sz="2400" b="1" dirty="0" smtClean="0">
                <a:latin typeface="+mj-ea"/>
                <a:ea typeface="+mj-ea"/>
              </a:rPr>
              <a:t>　ＲＩはパートナーの航空運賃、ホテル、食費を負担</a:t>
            </a:r>
            <a:endParaRPr lang="en-US" altLang="ja-JP" sz="2400" b="1" dirty="0" smtClean="0">
              <a:latin typeface="+mj-ea"/>
              <a:ea typeface="+mj-ea"/>
            </a:endParaRPr>
          </a:p>
          <a:p>
            <a:r>
              <a:rPr kumimoji="1" lang="ja-JP" altLang="en-US" sz="2400" b="1" dirty="0" smtClean="0">
                <a:latin typeface="+mj-ea"/>
                <a:ea typeface="+mj-ea"/>
              </a:rPr>
              <a:t>パートナーの出席は必須では無いが奨励され、出席を選んだ場合には配偶者（パートナー）向けの全プログラムへの参加が義務ずけられる</a:t>
            </a:r>
            <a:endParaRPr kumimoji="1" lang="en-US" altLang="ja-JP" sz="2400" b="1" dirty="0" smtClean="0">
              <a:latin typeface="+mj-ea"/>
              <a:ea typeface="+mj-ea"/>
            </a:endParaRPr>
          </a:p>
          <a:p>
            <a:endParaRPr kumimoji="1" lang="ja-JP" altLang="en-US" sz="2400" b="1" dirty="0">
              <a:latin typeface="+mj-ea"/>
              <a:ea typeface="+mj-ea"/>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b="1" dirty="0" smtClean="0">
                <a:solidFill>
                  <a:srgbClr val="7030A0"/>
                </a:solidFill>
              </a:rPr>
              <a:t>国際協議会のプログラム構成</a:t>
            </a:r>
            <a:endParaRPr kumimoji="1" lang="ja-JP" altLang="en-US" b="1" dirty="0">
              <a:solidFill>
                <a:srgbClr val="7030A0"/>
              </a:solidFill>
            </a:endParaRPr>
          </a:p>
        </p:txBody>
      </p:sp>
      <p:sp>
        <p:nvSpPr>
          <p:cNvPr id="3" name="コンテンツ プレースホルダ 2"/>
          <p:cNvSpPr>
            <a:spLocks noGrp="1"/>
          </p:cNvSpPr>
          <p:nvPr>
            <p:ph idx="1"/>
          </p:nvPr>
        </p:nvSpPr>
        <p:spPr/>
        <p:txBody>
          <a:bodyPr/>
          <a:lstStyle/>
          <a:p>
            <a:r>
              <a:rPr kumimoji="1" lang="ja-JP" altLang="en-US" b="1" dirty="0" smtClean="0">
                <a:solidFill>
                  <a:schemeClr val="tx1"/>
                </a:solidFill>
                <a:latin typeface="+mj-ea"/>
                <a:ea typeface="+mj-ea"/>
              </a:rPr>
              <a:t>歓迎晩餐会</a:t>
            </a:r>
            <a:endParaRPr kumimoji="1" lang="en-US" altLang="ja-JP" b="1" dirty="0" smtClean="0">
              <a:solidFill>
                <a:schemeClr val="tx1"/>
              </a:solidFill>
              <a:latin typeface="+mj-ea"/>
              <a:ea typeface="+mj-ea"/>
            </a:endParaRPr>
          </a:p>
          <a:p>
            <a:r>
              <a:rPr lang="ja-JP" altLang="en-US" b="1" dirty="0" smtClean="0">
                <a:solidFill>
                  <a:schemeClr val="tx1"/>
                </a:solidFill>
                <a:latin typeface="+mj-ea"/>
                <a:ea typeface="+mj-ea"/>
              </a:rPr>
              <a:t>本会議</a:t>
            </a:r>
            <a:endParaRPr lang="en-US" altLang="ja-JP" b="1" dirty="0" smtClean="0">
              <a:solidFill>
                <a:schemeClr val="tx1"/>
              </a:solidFill>
              <a:latin typeface="+mj-ea"/>
              <a:ea typeface="+mj-ea"/>
            </a:endParaRPr>
          </a:p>
          <a:p>
            <a:r>
              <a:rPr kumimoji="1" lang="ja-JP" altLang="en-US" b="1" dirty="0" smtClean="0">
                <a:solidFill>
                  <a:schemeClr val="tx1"/>
                </a:solidFill>
                <a:latin typeface="+mj-ea"/>
                <a:ea typeface="+mj-ea"/>
              </a:rPr>
              <a:t>分科会</a:t>
            </a:r>
            <a:endParaRPr kumimoji="1" lang="en-US" altLang="ja-JP" b="1" dirty="0" smtClean="0">
              <a:solidFill>
                <a:schemeClr val="tx1"/>
              </a:solidFill>
              <a:latin typeface="+mj-ea"/>
              <a:ea typeface="+mj-ea"/>
            </a:endParaRPr>
          </a:p>
          <a:p>
            <a:r>
              <a:rPr lang="ja-JP" altLang="en-US" b="1" dirty="0" smtClean="0">
                <a:solidFill>
                  <a:schemeClr val="tx1"/>
                </a:solidFill>
                <a:latin typeface="+mj-ea"/>
                <a:ea typeface="+mj-ea"/>
              </a:rPr>
              <a:t>ＲＩ会長との写真撮影・会食</a:t>
            </a:r>
            <a:endParaRPr kumimoji="1" lang="en-US" altLang="ja-JP" b="1" dirty="0" smtClean="0">
              <a:solidFill>
                <a:schemeClr val="tx1"/>
              </a:solidFill>
              <a:latin typeface="+mj-ea"/>
              <a:ea typeface="+mj-ea"/>
            </a:endParaRPr>
          </a:p>
          <a:p>
            <a:r>
              <a:rPr lang="ja-JP" altLang="en-US" b="1" dirty="0" smtClean="0">
                <a:solidFill>
                  <a:schemeClr val="tx1"/>
                </a:solidFill>
                <a:latin typeface="+mj-ea"/>
                <a:ea typeface="+mj-ea"/>
              </a:rPr>
              <a:t>文化交流</a:t>
            </a:r>
            <a:endParaRPr lang="en-US" altLang="ja-JP" b="1" dirty="0" smtClean="0">
              <a:solidFill>
                <a:schemeClr val="tx1"/>
              </a:solidFill>
              <a:latin typeface="+mj-ea"/>
              <a:ea typeface="+mj-ea"/>
            </a:endParaRPr>
          </a:p>
          <a:p>
            <a:r>
              <a:rPr lang="ja-JP" altLang="en-US" b="1" dirty="0" smtClean="0">
                <a:solidFill>
                  <a:schemeClr val="tx1"/>
                </a:solidFill>
                <a:latin typeface="+mj-ea"/>
                <a:ea typeface="+mj-ea"/>
              </a:rPr>
              <a:t>親睦行事</a:t>
            </a:r>
            <a:endParaRPr kumimoji="1" lang="en-US" altLang="ja-JP" b="1" dirty="0" smtClean="0">
              <a:solidFill>
                <a:schemeClr val="tx1"/>
              </a:solidFill>
              <a:latin typeface="+mj-ea"/>
              <a:ea typeface="+mj-ea"/>
            </a:endParaRPr>
          </a:p>
          <a:p>
            <a:r>
              <a:rPr kumimoji="1" lang="ja-JP" altLang="en-US" b="1" dirty="0" smtClean="0">
                <a:solidFill>
                  <a:schemeClr val="tx1"/>
                </a:solidFill>
                <a:latin typeface="+mj-ea"/>
                <a:ea typeface="+mj-ea"/>
              </a:rPr>
              <a:t>閉会晩餐会</a:t>
            </a:r>
            <a:endParaRPr kumimoji="1" lang="ja-JP" altLang="en-US" b="1" dirty="0">
              <a:solidFill>
                <a:schemeClr val="tx1"/>
              </a:solidFill>
              <a:latin typeface="+mj-ea"/>
              <a:ea typeface="+mj-ea"/>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FMV-ESPRIMO\Desktop\IMG_9885.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テキスト ボックス 2"/>
          <p:cNvSpPr txBox="1"/>
          <p:nvPr/>
        </p:nvSpPr>
        <p:spPr>
          <a:xfrm>
            <a:off x="539552" y="332656"/>
            <a:ext cx="3816424" cy="369332"/>
          </a:xfrm>
          <a:prstGeom prst="rect">
            <a:avLst/>
          </a:prstGeom>
          <a:noFill/>
        </p:spPr>
        <p:txBody>
          <a:bodyPr wrap="square" rtlCol="0">
            <a:spAutoFit/>
          </a:bodyPr>
          <a:lstStyle/>
          <a:p>
            <a:r>
              <a:rPr kumimoji="1" lang="ja-JP" altLang="en-US" b="1" dirty="0" smtClean="0">
                <a:solidFill>
                  <a:schemeClr val="bg1"/>
                </a:solidFill>
                <a:latin typeface="+mj-ea"/>
                <a:ea typeface="+mj-ea"/>
              </a:rPr>
              <a:t>日本から到着したエレクトの皆様</a:t>
            </a:r>
            <a:endParaRPr kumimoji="1" lang="ja-JP" altLang="en-US" b="1" dirty="0">
              <a:solidFill>
                <a:schemeClr val="bg1"/>
              </a:solidFill>
              <a:latin typeface="+mj-ea"/>
              <a:ea typeface="+mj-ea"/>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FMV-ESPRIMO\Documents\IMG_0117.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テキスト ボックス 2"/>
          <p:cNvSpPr txBox="1"/>
          <p:nvPr/>
        </p:nvSpPr>
        <p:spPr>
          <a:xfrm>
            <a:off x="755576" y="260648"/>
            <a:ext cx="5400600" cy="1600438"/>
          </a:xfrm>
          <a:prstGeom prst="rect">
            <a:avLst/>
          </a:prstGeom>
          <a:noFill/>
        </p:spPr>
        <p:txBody>
          <a:bodyPr wrap="square" rtlCol="0">
            <a:spAutoFit/>
          </a:bodyPr>
          <a:lstStyle/>
          <a:p>
            <a:r>
              <a:rPr lang="en-US" altLang="ja-JP" sz="2000" b="1" dirty="0" smtClean="0">
                <a:solidFill>
                  <a:schemeClr val="bg1"/>
                </a:solidFill>
                <a:latin typeface="+mj-ea"/>
                <a:ea typeface="+mj-ea"/>
              </a:rPr>
              <a:t>2014</a:t>
            </a:r>
            <a:r>
              <a:rPr lang="ja-JP" altLang="en-US" sz="2000" b="1" dirty="0" smtClean="0">
                <a:solidFill>
                  <a:schemeClr val="bg1"/>
                </a:solidFill>
                <a:latin typeface="+mj-ea"/>
                <a:ea typeface="+mj-ea"/>
              </a:rPr>
              <a:t>年</a:t>
            </a:r>
            <a:r>
              <a:rPr lang="en-US" altLang="ja-JP" sz="2000" b="1" dirty="0" smtClean="0">
                <a:solidFill>
                  <a:schemeClr val="bg1"/>
                </a:solidFill>
                <a:latin typeface="+mj-ea"/>
                <a:ea typeface="+mj-ea"/>
              </a:rPr>
              <a:t>1</a:t>
            </a:r>
            <a:r>
              <a:rPr lang="ja-JP" altLang="ja-JP" sz="2000" b="1" dirty="0" smtClean="0">
                <a:solidFill>
                  <a:schemeClr val="bg1"/>
                </a:solidFill>
                <a:latin typeface="+mj-ea"/>
                <a:ea typeface="+mj-ea"/>
              </a:rPr>
              <a:t>月、国際協議会に</a:t>
            </a:r>
            <a:r>
              <a:rPr lang="en-US" altLang="ja-JP" sz="2000" b="1" dirty="0" smtClean="0">
                <a:solidFill>
                  <a:schemeClr val="bg1"/>
                </a:solidFill>
                <a:latin typeface="+mj-ea"/>
                <a:ea typeface="+mj-ea"/>
              </a:rPr>
              <a:t>1949</a:t>
            </a:r>
            <a:r>
              <a:rPr lang="ja-JP" altLang="ja-JP" sz="2000" b="1" dirty="0" smtClean="0">
                <a:solidFill>
                  <a:schemeClr val="bg1"/>
                </a:solidFill>
                <a:latin typeface="+mj-ea"/>
                <a:ea typeface="+mj-ea"/>
              </a:rPr>
              <a:t>年以来掲げられていた“</a:t>
            </a:r>
            <a:r>
              <a:rPr lang="en-US" altLang="ja-JP" sz="2000" b="1" dirty="0" smtClean="0">
                <a:solidFill>
                  <a:schemeClr val="bg1"/>
                </a:solidFill>
                <a:latin typeface="+mj-ea"/>
                <a:ea typeface="+mj-ea"/>
              </a:rPr>
              <a:t>Enter to learn</a:t>
            </a:r>
            <a:r>
              <a:rPr lang="ja-JP" altLang="ja-JP" sz="2000" b="1" dirty="0" smtClean="0">
                <a:solidFill>
                  <a:schemeClr val="bg1"/>
                </a:solidFill>
                <a:latin typeface="+mj-ea"/>
                <a:ea typeface="+mj-ea"/>
              </a:rPr>
              <a:t>･･･</a:t>
            </a:r>
            <a:r>
              <a:rPr lang="en-US" altLang="ja-JP" sz="2000" b="1" dirty="0" smtClean="0">
                <a:solidFill>
                  <a:schemeClr val="bg1"/>
                </a:solidFill>
                <a:latin typeface="+mj-ea"/>
                <a:ea typeface="+mj-ea"/>
              </a:rPr>
              <a:t>”</a:t>
            </a:r>
            <a:r>
              <a:rPr lang="ja-JP" altLang="ja-JP" sz="2000" b="1" dirty="0" err="1" smtClean="0">
                <a:solidFill>
                  <a:schemeClr val="bg1"/>
                </a:solidFill>
                <a:latin typeface="+mj-ea"/>
                <a:ea typeface="+mj-ea"/>
              </a:rPr>
              <a:t>が廃</a:t>
            </a:r>
            <a:r>
              <a:rPr lang="ja-JP" altLang="ja-JP" sz="2000" b="1" dirty="0" smtClean="0">
                <a:solidFill>
                  <a:schemeClr val="bg1"/>
                </a:solidFill>
                <a:latin typeface="+mj-ea"/>
                <a:ea typeface="+mj-ea"/>
              </a:rPr>
              <a:t>止され、</a:t>
            </a:r>
            <a:r>
              <a:rPr lang="en-US" altLang="ja-JP" sz="2000" b="1" dirty="0" smtClean="0">
                <a:solidFill>
                  <a:schemeClr val="bg1"/>
                </a:solidFill>
                <a:latin typeface="+mj-ea"/>
                <a:ea typeface="+mj-ea"/>
              </a:rPr>
              <a:t>“Join leaders, Exchange ideas, Take action”</a:t>
            </a:r>
            <a:r>
              <a:rPr lang="ja-JP" altLang="ja-JP" sz="2000" b="1" dirty="0" err="1" smtClean="0">
                <a:solidFill>
                  <a:schemeClr val="bg1"/>
                </a:solidFill>
                <a:latin typeface="+mj-ea"/>
                <a:ea typeface="+mj-ea"/>
              </a:rPr>
              <a:t>が掲</a:t>
            </a:r>
            <a:r>
              <a:rPr lang="ja-JP" altLang="ja-JP" sz="2000" b="1" dirty="0" smtClean="0">
                <a:solidFill>
                  <a:schemeClr val="bg1"/>
                </a:solidFill>
                <a:latin typeface="+mj-ea"/>
                <a:ea typeface="+mj-ea"/>
              </a:rPr>
              <a:t>示された。</a:t>
            </a:r>
          </a:p>
          <a:p>
            <a:endParaRPr kumimoji="1" lang="ja-JP" altLang="en-US" b="1" dirty="0">
              <a:solidFill>
                <a:schemeClr val="bg1"/>
              </a:solidFill>
              <a:latin typeface="+mj-ea"/>
              <a:ea typeface="+mj-ea"/>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itle 1"/>
          <p:cNvSpPr txBox="1">
            <a:spLocks/>
          </p:cNvSpPr>
          <p:nvPr/>
        </p:nvSpPr>
        <p:spPr bwMode="auto">
          <a:xfrm>
            <a:off x="188913" y="225425"/>
            <a:ext cx="8764587" cy="874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lnSpc>
                <a:spcPct val="80000"/>
              </a:lnSpc>
            </a:pPr>
            <a:r>
              <a:rPr lang="ja-JP" altLang="en-US" sz="3600" b="1" dirty="0">
                <a:solidFill>
                  <a:srgbClr val="7030A0"/>
                </a:solidFill>
                <a:latin typeface="HG創英ﾌﾟﾚｾﾞﾝｽEB" pitchFamily="17" charset="-128"/>
                <a:ea typeface="HG創英ﾌﾟﾚｾﾞﾝｽEB" pitchFamily="17" charset="-128"/>
              </a:rPr>
              <a:t>本</a:t>
            </a:r>
            <a:r>
              <a:rPr lang="ja-JP" altLang="en-US" sz="3600" b="1" dirty="0" smtClean="0">
                <a:solidFill>
                  <a:srgbClr val="7030A0"/>
                </a:solidFill>
                <a:latin typeface="HG創英ﾌﾟﾚｾﾞﾝｽEB" pitchFamily="17" charset="-128"/>
                <a:ea typeface="HG創英ﾌﾟﾚｾﾞﾝｽEB" pitchFamily="17" charset="-128"/>
              </a:rPr>
              <a:t>会議（</a:t>
            </a:r>
            <a:r>
              <a:rPr lang="en-US" altLang="ja-JP" sz="3600" b="1" dirty="0" smtClean="0">
                <a:solidFill>
                  <a:srgbClr val="7030A0"/>
                </a:solidFill>
                <a:latin typeface="HG創英ﾌﾟﾚｾﾞﾝｽEB" pitchFamily="17" charset="-128"/>
                <a:ea typeface="HG創英ﾌﾟﾚｾﾞﾝｽEB" pitchFamily="17" charset="-128"/>
              </a:rPr>
              <a:t>2017</a:t>
            </a:r>
            <a:r>
              <a:rPr lang="ja-JP" altLang="en-US" sz="3600" b="1" dirty="0" smtClean="0">
                <a:solidFill>
                  <a:srgbClr val="7030A0"/>
                </a:solidFill>
                <a:latin typeface="HG創英ﾌﾟﾚｾﾞﾝｽEB" pitchFamily="17" charset="-128"/>
                <a:ea typeface="HG創英ﾌﾟﾚｾﾞﾝｽEB" pitchFamily="17" charset="-128"/>
              </a:rPr>
              <a:t>年）</a:t>
            </a:r>
            <a:endParaRPr lang="en-US" sz="3600" b="1" dirty="0">
              <a:solidFill>
                <a:srgbClr val="7030A0"/>
              </a:solidFill>
              <a:latin typeface="HG創英ﾌﾟﾚｾﾞﾝｽEB" pitchFamily="17" charset="-128"/>
              <a:ea typeface="HG創英ﾌﾟﾚｾﾞﾝｽEB" pitchFamily="17" charset="-128"/>
            </a:endParaRPr>
          </a:p>
        </p:txBody>
      </p:sp>
      <p:pic>
        <p:nvPicPr>
          <p:cNvPr id="4" name="Picture 3"/>
          <p:cNvPicPr>
            <a:picLocks noChangeAspect="1"/>
          </p:cNvPicPr>
          <p:nvPr/>
        </p:nvPicPr>
        <p:blipFill rotWithShape="1">
          <a:blip r:embed="rId2" cstate="print">
            <a:extLst>
              <a:ext uri="{28A0092B-C50C-407E-A947-70E740481C1C}">
                <a14:useLocalDpi xmlns="" xmlns:a14="http://schemas.microsoft.com/office/drawing/2010/main" val="0"/>
              </a:ext>
            </a:extLst>
          </a:blip>
          <a:srcRect l="-1" r="-133"/>
          <a:stretch/>
        </p:blipFill>
        <p:spPr>
          <a:xfrm>
            <a:off x="13942" y="3956181"/>
            <a:ext cx="4357164" cy="2901820"/>
          </a:xfrm>
          <a:prstGeom prst="rect">
            <a:avLst/>
          </a:prstGeom>
        </p:spPr>
      </p:pic>
      <p:pic>
        <p:nvPicPr>
          <p:cNvPr id="3" name="Picture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531583" y="3792892"/>
            <a:ext cx="4597662" cy="3065108"/>
          </a:xfrm>
          <a:prstGeom prst="rect">
            <a:avLst/>
          </a:prstGeom>
          <a:ln>
            <a:solidFill>
              <a:schemeClr val="tx1"/>
            </a:solidFill>
          </a:ln>
        </p:spPr>
      </p:pic>
      <p:pic>
        <p:nvPicPr>
          <p:cNvPr id="2" name="Picture 1"/>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2250471" y="1052737"/>
            <a:ext cx="4401748" cy="2880320"/>
          </a:xfrm>
          <a:prstGeom prst="rect">
            <a:avLst/>
          </a:prstGeom>
          <a:ln>
            <a:solidFill>
              <a:schemeClr val="bg1"/>
            </a:solidFill>
          </a:ln>
        </p:spPr>
      </p:pic>
      <p:sp>
        <p:nvSpPr>
          <p:cNvPr id="6" name="テキスト ボックス 5"/>
          <p:cNvSpPr txBox="1"/>
          <p:nvPr/>
        </p:nvSpPr>
        <p:spPr>
          <a:xfrm>
            <a:off x="3851920" y="620688"/>
            <a:ext cx="4680520" cy="461665"/>
          </a:xfrm>
          <a:prstGeom prst="rect">
            <a:avLst/>
          </a:prstGeom>
          <a:noFill/>
        </p:spPr>
        <p:txBody>
          <a:bodyPr wrap="square" rtlCol="0">
            <a:spAutoFit/>
          </a:bodyPr>
          <a:lstStyle/>
          <a:p>
            <a:r>
              <a:rPr kumimoji="1" lang="ja-JP" altLang="en-US" sz="2400" b="1" dirty="0" smtClean="0">
                <a:latin typeface="+mj-ea"/>
                <a:ea typeface="+mj-ea"/>
              </a:rPr>
              <a:t>イアン・ライズリー会長</a:t>
            </a:r>
            <a:endParaRPr kumimoji="1" lang="ja-JP" altLang="en-US" sz="2400" b="1" dirty="0">
              <a:latin typeface="+mj-ea"/>
              <a:ea typeface="+mj-ea"/>
            </a:endParaRPr>
          </a:p>
        </p:txBody>
      </p:sp>
    </p:spTree>
    <p:extLst>
      <p:ext uri="{BB962C8B-B14F-4D97-AF65-F5344CB8AC3E}">
        <p14:creationId xmlns="" xmlns:p14="http://schemas.microsoft.com/office/powerpoint/2010/main" val="291103186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FMV-ESPRIMO\Pictures\2016-01-26 ２０１６年国際協議会\２０１６年国際協議会 050.JPG"/>
          <p:cNvPicPr>
            <a:picLocks noChangeAspect="1" noChangeArrowheads="1"/>
          </p:cNvPicPr>
          <p:nvPr/>
        </p:nvPicPr>
        <p:blipFill>
          <a:blip r:embed="rId2" cstate="print"/>
          <a:srcRect/>
          <a:stretch>
            <a:fillRect/>
          </a:stretch>
        </p:blipFill>
        <p:spPr bwMode="auto">
          <a:xfrm>
            <a:off x="1" y="0"/>
            <a:ext cx="9144000" cy="6858000"/>
          </a:xfrm>
          <a:prstGeom prst="rect">
            <a:avLst/>
          </a:prstGeom>
          <a:noFill/>
        </p:spPr>
      </p:pic>
      <p:sp>
        <p:nvSpPr>
          <p:cNvPr id="3" name="テキスト ボックス 2"/>
          <p:cNvSpPr txBox="1"/>
          <p:nvPr/>
        </p:nvSpPr>
        <p:spPr>
          <a:xfrm>
            <a:off x="107504" y="332656"/>
            <a:ext cx="6048672" cy="646331"/>
          </a:xfrm>
          <a:prstGeom prst="rect">
            <a:avLst/>
          </a:prstGeom>
          <a:noFill/>
        </p:spPr>
        <p:txBody>
          <a:bodyPr wrap="square" rtlCol="0">
            <a:spAutoFit/>
          </a:bodyPr>
          <a:lstStyle/>
          <a:p>
            <a:r>
              <a:rPr kumimoji="1" lang="ja-JP" altLang="en-US" sz="3600" b="1" dirty="0" smtClean="0">
                <a:solidFill>
                  <a:schemeClr val="bg1"/>
                </a:solidFill>
                <a:latin typeface="+mj-ea"/>
                <a:ea typeface="+mj-ea"/>
              </a:rPr>
              <a:t>本会議場入口の出席チェック</a:t>
            </a:r>
            <a:endParaRPr kumimoji="1" lang="ja-JP" altLang="en-US" sz="3600" b="1" dirty="0">
              <a:solidFill>
                <a:schemeClr val="bg1"/>
              </a:solidFill>
              <a:latin typeface="+mj-ea"/>
              <a:ea typeface="+mj-ea"/>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FMV-ESPRIMO\Pictures\2016-01-26 ２０１６年国際協議会\２０１６年国際協議会 007.JPG"/>
          <p:cNvPicPr>
            <a:picLocks noChangeAspect="1" noChangeArrowheads="1"/>
          </p:cNvPicPr>
          <p:nvPr/>
        </p:nvPicPr>
        <p:blipFill>
          <a:blip r:embed="rId2" cstate="print"/>
          <a:srcRect/>
          <a:stretch>
            <a:fillRect/>
          </a:stretch>
        </p:blipFill>
        <p:spPr bwMode="auto">
          <a:xfrm>
            <a:off x="0" y="0"/>
            <a:ext cx="9143999" cy="6856672"/>
          </a:xfrm>
          <a:prstGeom prst="rect">
            <a:avLst/>
          </a:prstGeom>
          <a:noFill/>
        </p:spPr>
      </p:pic>
      <p:sp>
        <p:nvSpPr>
          <p:cNvPr id="3" name="テキスト ボックス 2"/>
          <p:cNvSpPr txBox="1"/>
          <p:nvPr/>
        </p:nvSpPr>
        <p:spPr>
          <a:xfrm>
            <a:off x="467544" y="332656"/>
            <a:ext cx="2664296" cy="646331"/>
          </a:xfrm>
          <a:prstGeom prst="rect">
            <a:avLst/>
          </a:prstGeom>
          <a:noFill/>
        </p:spPr>
        <p:txBody>
          <a:bodyPr wrap="square" rtlCol="0">
            <a:spAutoFit/>
          </a:bodyPr>
          <a:lstStyle/>
          <a:p>
            <a:r>
              <a:rPr kumimoji="1" lang="ja-JP" altLang="en-US" sz="3600" b="1" dirty="0" smtClean="0">
                <a:solidFill>
                  <a:schemeClr val="bg1"/>
                </a:solidFill>
                <a:latin typeface="+mj-ea"/>
                <a:ea typeface="+mj-ea"/>
              </a:rPr>
              <a:t>本会議前</a:t>
            </a:r>
            <a:endParaRPr kumimoji="1" lang="ja-JP" altLang="en-US" sz="3600" b="1" dirty="0">
              <a:solidFill>
                <a:schemeClr val="bg1"/>
              </a:solidFill>
              <a:latin typeface="+mj-ea"/>
              <a:ea typeface="+mj-ea"/>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Users\FMV-ESPRIMO\Documents\IMG_9958.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テキスト ボックス 2"/>
          <p:cNvSpPr txBox="1"/>
          <p:nvPr/>
        </p:nvSpPr>
        <p:spPr>
          <a:xfrm>
            <a:off x="1259632" y="764704"/>
            <a:ext cx="2736304" cy="584775"/>
          </a:xfrm>
          <a:prstGeom prst="rect">
            <a:avLst/>
          </a:prstGeom>
          <a:noFill/>
        </p:spPr>
        <p:txBody>
          <a:bodyPr wrap="square" rtlCol="0">
            <a:spAutoFit/>
          </a:bodyPr>
          <a:lstStyle/>
          <a:p>
            <a:r>
              <a:rPr kumimoji="1" lang="ja-JP" altLang="en-US" sz="3200" b="1" dirty="0" smtClean="0">
                <a:solidFill>
                  <a:schemeClr val="bg1"/>
                </a:solidFill>
                <a:latin typeface="HGP創英角ｺﾞｼｯｸUB" pitchFamily="50" charset="-128"/>
                <a:ea typeface="HGP創英角ｺﾞｼｯｸUB" pitchFamily="50" charset="-128"/>
              </a:rPr>
              <a:t>本会議開催前</a:t>
            </a:r>
            <a:endParaRPr kumimoji="1" lang="ja-JP" altLang="en-US" sz="3200" b="1" dirty="0">
              <a:solidFill>
                <a:schemeClr val="bg1"/>
              </a:solidFill>
              <a:latin typeface="HGP創英角ｺﾞｼｯｸUB" pitchFamily="50" charset="-128"/>
              <a:ea typeface="HGP創英角ｺﾞｼｯｸUB" pitchFamily="50" charset="-128"/>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FMV-ESPRIMO\Pictures\2016-01-26 ２０１６年国際協議会\２０１６年国際協議会 014.JPG"/>
          <p:cNvPicPr>
            <a:picLocks noChangeAspect="1" noChangeArrowheads="1"/>
          </p:cNvPicPr>
          <p:nvPr/>
        </p:nvPicPr>
        <p:blipFill>
          <a:blip r:embed="rId2" cstate="print"/>
          <a:srcRect/>
          <a:stretch>
            <a:fillRect/>
          </a:stretch>
        </p:blipFill>
        <p:spPr bwMode="auto">
          <a:xfrm>
            <a:off x="-1771" y="0"/>
            <a:ext cx="9145428" cy="6858000"/>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FMV-ESPRIMO\Pictures\2016-01-26 ２０１６年国際協議会\２０１６年国際協議会 010.JPG"/>
          <p:cNvPicPr>
            <a:picLocks noChangeAspect="1" noChangeArrowheads="1"/>
          </p:cNvPicPr>
          <p:nvPr/>
        </p:nvPicPr>
        <p:blipFill>
          <a:blip r:embed="rId2" cstate="print"/>
          <a:srcRect/>
          <a:stretch>
            <a:fillRect/>
          </a:stretch>
        </p:blipFill>
        <p:spPr bwMode="auto">
          <a:xfrm>
            <a:off x="-1771" y="0"/>
            <a:ext cx="9145428" cy="6858000"/>
          </a:xfrm>
          <a:prstGeom prst="rect">
            <a:avLst/>
          </a:prstGeom>
          <a:noFill/>
        </p:spPr>
      </p:pic>
      <p:sp>
        <p:nvSpPr>
          <p:cNvPr id="3" name="テキスト ボックス 2"/>
          <p:cNvSpPr txBox="1"/>
          <p:nvPr/>
        </p:nvSpPr>
        <p:spPr>
          <a:xfrm>
            <a:off x="683568" y="404664"/>
            <a:ext cx="2448272" cy="523220"/>
          </a:xfrm>
          <a:prstGeom prst="rect">
            <a:avLst/>
          </a:prstGeom>
          <a:noFill/>
        </p:spPr>
        <p:txBody>
          <a:bodyPr wrap="square" rtlCol="0">
            <a:spAutoFit/>
          </a:bodyPr>
          <a:lstStyle/>
          <a:p>
            <a:r>
              <a:rPr kumimoji="1" lang="ja-JP" altLang="en-US" sz="2800" b="1" dirty="0" smtClean="0">
                <a:solidFill>
                  <a:schemeClr val="bg1"/>
                </a:solidFill>
                <a:latin typeface="+mj-ea"/>
                <a:ea typeface="+mj-ea"/>
              </a:rPr>
              <a:t>ＲＩ役員紹介</a:t>
            </a:r>
            <a:endParaRPr kumimoji="1" lang="ja-JP" altLang="en-US" sz="2800" b="1" dirty="0">
              <a:solidFill>
                <a:schemeClr val="bg1"/>
              </a:solidFill>
              <a:latin typeface="+mj-ea"/>
              <a:ea typeface="+mj-e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cstate="print">
            <a:extLst>
              <a:ext uri="{28A0092B-C50C-407E-A947-70E740481C1C}">
                <a14:useLocalDpi xmlns:a14="http://schemas.microsoft.com/office/drawing/2010/main" xmlns=""/>
              </a:ext>
            </a:extLst>
          </a:blip>
          <a:stretch>
            <a:fillRect/>
          </a:stretch>
        </p:blipFill>
        <p:spPr>
          <a:xfrm>
            <a:off x="0" y="986367"/>
            <a:ext cx="9144000" cy="5871633"/>
          </a:xfrm>
          <a:prstGeom prst="rect">
            <a:avLst/>
          </a:prstGeom>
        </p:spPr>
      </p:pic>
      <p:sp>
        <p:nvSpPr>
          <p:cNvPr id="2" name="タイトル 1"/>
          <p:cNvSpPr>
            <a:spLocks noGrp="1"/>
          </p:cNvSpPr>
          <p:nvPr>
            <p:ph type="title"/>
          </p:nvPr>
        </p:nvSpPr>
        <p:spPr/>
        <p:txBody>
          <a:bodyPr/>
          <a:lstStyle/>
          <a:p>
            <a:r>
              <a:rPr kumimoji="1" lang="en-US" altLang="ja-JP" dirty="0" smtClean="0"/>
              <a:t>2016</a:t>
            </a:r>
            <a:r>
              <a:rPr kumimoji="1" lang="ja-JP" altLang="en-US" dirty="0" smtClean="0"/>
              <a:t>年国際協議会</a:t>
            </a:r>
            <a:endParaRPr kumimoji="1" lang="ja-JP" altLang="en-US" dirty="0"/>
          </a:p>
        </p:txBody>
      </p:sp>
      <p:sp>
        <p:nvSpPr>
          <p:cNvPr id="5" name="テキスト ボックス 4"/>
          <p:cNvSpPr txBox="1"/>
          <p:nvPr/>
        </p:nvSpPr>
        <p:spPr>
          <a:xfrm>
            <a:off x="1403648" y="0"/>
            <a:ext cx="5517610" cy="95410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ja-JP" altLang="en-US" sz="2800" b="1" dirty="0" smtClean="0">
                <a:latin typeface="+mj-ea"/>
                <a:ea typeface="+mj-ea"/>
              </a:rPr>
              <a:t>２０１８年１月１６日（月）－２１日（土）</a:t>
            </a:r>
            <a:endParaRPr lang="en-US" altLang="ja-JP" sz="2800" b="1" dirty="0">
              <a:latin typeface="+mj-ea"/>
              <a:ea typeface="+mj-ea"/>
            </a:endParaRPr>
          </a:p>
          <a:p>
            <a:pPr algn="ctr"/>
            <a:r>
              <a:rPr lang="ja-JP" altLang="en-US" sz="2800" b="1" dirty="0">
                <a:latin typeface="+mj-ea"/>
                <a:ea typeface="+mj-ea"/>
              </a:rPr>
              <a:t>カリフォルニア州　サンディエゴ</a:t>
            </a:r>
          </a:p>
        </p:txBody>
      </p:sp>
    </p:spTree>
    <p:extLst>
      <p:ext uri="{BB962C8B-B14F-4D97-AF65-F5344CB8AC3E}">
        <p14:creationId xmlns:p14="http://schemas.microsoft.com/office/powerpoint/2010/main" xmlns="" val="1205611956"/>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FMV-ESPRIMO\Pictures\2016-01-26 ２０１６年国際協議会\２０１６年国際協議会 335.JPG"/>
          <p:cNvPicPr>
            <a:picLocks noChangeAspect="1" noChangeArrowheads="1"/>
          </p:cNvPicPr>
          <p:nvPr/>
        </p:nvPicPr>
        <p:blipFill>
          <a:blip r:embed="rId2" cstate="print"/>
          <a:srcRect/>
          <a:stretch>
            <a:fillRect/>
          </a:stretch>
        </p:blipFill>
        <p:spPr bwMode="auto">
          <a:xfrm>
            <a:off x="0" y="-258"/>
            <a:ext cx="9145773" cy="6858258"/>
          </a:xfrm>
          <a:prstGeom prst="rect">
            <a:avLst/>
          </a:prstGeom>
          <a:noFill/>
        </p:spPr>
      </p:pic>
      <p:sp>
        <p:nvSpPr>
          <p:cNvPr id="3" name="テキスト ボックス 2"/>
          <p:cNvSpPr txBox="1"/>
          <p:nvPr/>
        </p:nvSpPr>
        <p:spPr>
          <a:xfrm>
            <a:off x="611560" y="620688"/>
            <a:ext cx="4176464" cy="523220"/>
          </a:xfrm>
          <a:prstGeom prst="rect">
            <a:avLst/>
          </a:prstGeom>
          <a:noFill/>
        </p:spPr>
        <p:txBody>
          <a:bodyPr wrap="square" rtlCol="0">
            <a:spAutoFit/>
          </a:bodyPr>
          <a:lstStyle/>
          <a:p>
            <a:r>
              <a:rPr kumimoji="1" lang="ja-JP" altLang="en-US" sz="2800" b="1" smtClean="0">
                <a:solidFill>
                  <a:schemeClr val="bg1"/>
                </a:solidFill>
                <a:latin typeface="+mj-ea"/>
                <a:ea typeface="+mj-ea"/>
              </a:rPr>
              <a:t>ＲＩ研修</a:t>
            </a:r>
            <a:r>
              <a:rPr kumimoji="1" lang="ja-JP" altLang="en-US" sz="2800" b="1" dirty="0" smtClean="0">
                <a:solidFill>
                  <a:schemeClr val="bg1"/>
                </a:solidFill>
                <a:latin typeface="+mj-ea"/>
                <a:ea typeface="+mj-ea"/>
              </a:rPr>
              <a:t>リーダ</a:t>
            </a:r>
            <a:r>
              <a:rPr kumimoji="1" lang="en-US" altLang="ja-JP" sz="2800" b="1" dirty="0" smtClean="0">
                <a:solidFill>
                  <a:schemeClr val="bg1"/>
                </a:solidFill>
                <a:latin typeface="+mj-ea"/>
                <a:ea typeface="+mj-ea"/>
              </a:rPr>
              <a:t>―</a:t>
            </a:r>
            <a:r>
              <a:rPr kumimoji="1" lang="ja-JP" altLang="en-US" sz="2800" b="1" dirty="0" smtClean="0">
                <a:solidFill>
                  <a:schemeClr val="bg1"/>
                </a:solidFill>
                <a:latin typeface="+mj-ea"/>
                <a:ea typeface="+mj-ea"/>
              </a:rPr>
              <a:t>紹介</a:t>
            </a:r>
            <a:endParaRPr kumimoji="1" lang="ja-JP" altLang="en-US" sz="2800" b="1" dirty="0">
              <a:solidFill>
                <a:schemeClr val="bg1"/>
              </a:solidFill>
              <a:latin typeface="+mj-ea"/>
              <a:ea typeface="+mj-ea"/>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Users\FMV-ESPRIMO\Documents\IMG_9975.jpg"/>
          <p:cNvPicPr>
            <a:picLocks noChangeAspect="1" noChangeArrowheads="1"/>
          </p:cNvPicPr>
          <p:nvPr/>
        </p:nvPicPr>
        <p:blipFill>
          <a:blip r:embed="rId2" cstate="print"/>
          <a:srcRect/>
          <a:stretch>
            <a:fillRect/>
          </a:stretch>
        </p:blipFill>
        <p:spPr bwMode="auto">
          <a:xfrm>
            <a:off x="-1" y="0"/>
            <a:ext cx="8988491" cy="6741368"/>
          </a:xfrm>
          <a:prstGeom prst="rect">
            <a:avLst/>
          </a:prstGeo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sers\FMV-ESPRIMO\Documents\IMG_9985.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テキスト ボックス 2"/>
          <p:cNvSpPr txBox="1"/>
          <p:nvPr/>
        </p:nvSpPr>
        <p:spPr>
          <a:xfrm>
            <a:off x="683568" y="404664"/>
            <a:ext cx="4896544" cy="584775"/>
          </a:xfrm>
          <a:prstGeom prst="rect">
            <a:avLst/>
          </a:prstGeom>
          <a:noFill/>
        </p:spPr>
        <p:txBody>
          <a:bodyPr wrap="square" rtlCol="0">
            <a:spAutoFit/>
          </a:bodyPr>
          <a:lstStyle/>
          <a:p>
            <a:r>
              <a:rPr lang="ja-JP" altLang="en-US" sz="3200" b="1" dirty="0" smtClean="0">
                <a:solidFill>
                  <a:schemeClr val="bg1"/>
                </a:solidFill>
                <a:latin typeface="+mj-ea"/>
                <a:ea typeface="+mj-ea"/>
              </a:rPr>
              <a:t>本会議</a:t>
            </a:r>
            <a:r>
              <a:rPr kumimoji="1" lang="ja-JP" altLang="en-US" sz="3200" b="1" dirty="0" smtClean="0">
                <a:solidFill>
                  <a:schemeClr val="bg1"/>
                </a:solidFill>
                <a:latin typeface="+mj-ea"/>
                <a:ea typeface="+mj-ea"/>
              </a:rPr>
              <a:t>でのテーマ紹介</a:t>
            </a:r>
            <a:endParaRPr kumimoji="1" lang="ja-JP" altLang="en-US" sz="3200" b="1" dirty="0">
              <a:solidFill>
                <a:schemeClr val="bg1"/>
              </a:solidFill>
              <a:latin typeface="+mj-ea"/>
              <a:ea typeface="+mj-ea"/>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descr="C:\Users\FMV-ESPRIMO\Desktop\IMG_9984.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itle 1"/>
          <p:cNvSpPr txBox="1">
            <a:spLocks/>
          </p:cNvSpPr>
          <p:nvPr/>
        </p:nvSpPr>
        <p:spPr bwMode="auto">
          <a:xfrm>
            <a:off x="188913" y="225425"/>
            <a:ext cx="8764587" cy="874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lnSpc>
                <a:spcPct val="80000"/>
              </a:lnSpc>
            </a:pPr>
            <a:r>
              <a:rPr lang="ja-JP" altLang="en-US" sz="3600" b="1" dirty="0">
                <a:solidFill>
                  <a:srgbClr val="7030A0"/>
                </a:solidFill>
                <a:latin typeface="HG創英ﾌﾟﾚｾﾞﾝｽEB" pitchFamily="17" charset="-128"/>
                <a:ea typeface="HG創英ﾌﾟﾚｾﾞﾝｽEB" pitchFamily="17" charset="-128"/>
              </a:rPr>
              <a:t>分科会</a:t>
            </a:r>
            <a:endParaRPr lang="en-US" sz="3600" b="1" dirty="0">
              <a:solidFill>
                <a:srgbClr val="7030A0"/>
              </a:solidFill>
              <a:latin typeface="HG創英ﾌﾟﾚｾﾞﾝｽEB" pitchFamily="17" charset="-128"/>
              <a:ea typeface="HG創英ﾌﾟﾚｾﾞﾝｽEB" pitchFamily="17" charset="-128"/>
            </a:endParaRPr>
          </a:p>
        </p:txBody>
      </p:sp>
      <p:pic>
        <p:nvPicPr>
          <p:cNvPr id="2" name="Picture 1"/>
          <p:cNvPicPr>
            <a:picLocks noChangeAspect="1"/>
          </p:cNvPicPr>
          <p:nvPr/>
        </p:nvPicPr>
        <p:blipFill rotWithShape="1">
          <a:blip r:embed="rId2" cstate="print">
            <a:extLst>
              <a:ext uri="{28A0092B-C50C-407E-A947-70E740481C1C}">
                <a14:useLocalDpi xmlns="" xmlns:a14="http://schemas.microsoft.com/office/drawing/2010/main" val="0"/>
              </a:ext>
            </a:extLst>
          </a:blip>
          <a:srcRect/>
          <a:stretch/>
        </p:blipFill>
        <p:spPr>
          <a:xfrm>
            <a:off x="5665182" y="1311902"/>
            <a:ext cx="3478818" cy="3532191"/>
          </a:xfrm>
          <a:prstGeom prst="rect">
            <a:avLst/>
          </a:prstGeom>
        </p:spPr>
      </p:pic>
      <p:pic>
        <p:nvPicPr>
          <p:cNvPr id="5" name="Picture 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1441207"/>
            <a:ext cx="5104329" cy="3402886"/>
          </a:xfrm>
          <a:prstGeom prst="rect">
            <a:avLst/>
          </a:prstGeom>
          <a:ln>
            <a:solidFill>
              <a:schemeClr val="tx1"/>
            </a:solidFill>
          </a:ln>
        </p:spPr>
      </p:pic>
      <p:pic>
        <p:nvPicPr>
          <p:cNvPr id="4" name="Picture 3"/>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2668556" y="3902384"/>
            <a:ext cx="4432040" cy="2955616"/>
          </a:xfrm>
          <a:prstGeom prst="rect">
            <a:avLst/>
          </a:prstGeom>
          <a:ln>
            <a:solidFill>
              <a:schemeClr val="tx1"/>
            </a:solidFill>
          </a:ln>
        </p:spPr>
      </p:pic>
    </p:spTree>
    <p:extLst>
      <p:ext uri="{BB962C8B-B14F-4D97-AF65-F5344CB8AC3E}">
        <p14:creationId xmlns="" xmlns:p14="http://schemas.microsoft.com/office/powerpoint/2010/main" val="310606578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FMV-ESPRIMO\Pictures\2016-01-26 ２０１６年国際協議会\２０１６年国際協議会 045.JPG"/>
          <p:cNvPicPr>
            <a:picLocks noChangeAspect="1" noChangeArrowheads="1"/>
          </p:cNvPicPr>
          <p:nvPr/>
        </p:nvPicPr>
        <p:blipFill>
          <a:blip r:embed="rId2" cstate="print"/>
          <a:srcRect/>
          <a:stretch>
            <a:fillRect/>
          </a:stretch>
        </p:blipFill>
        <p:spPr bwMode="auto">
          <a:xfrm rot="-5400000">
            <a:off x="1143001" y="889580"/>
            <a:ext cx="6858000" cy="5078839"/>
          </a:xfrm>
          <a:prstGeom prst="rect">
            <a:avLst/>
          </a:prstGeo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descr="C:\Users\FMV-ESPRIMO\Desktop\IMG_9775.jpg"/>
          <p:cNvPicPr>
            <a:picLocks noChangeAspect="1" noChangeArrowheads="1"/>
          </p:cNvPicPr>
          <p:nvPr/>
        </p:nvPicPr>
        <p:blipFill>
          <a:blip r:embed="rId2" cstate="print"/>
          <a:srcRect/>
          <a:stretch>
            <a:fillRect/>
          </a:stretch>
        </p:blipFill>
        <p:spPr bwMode="auto">
          <a:xfrm rot="5400000">
            <a:off x="1143000" y="381000"/>
            <a:ext cx="6858000" cy="6096000"/>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FMV-ESPRIMO\Desktop\IMG_9943.jpg"/>
          <p:cNvPicPr>
            <a:picLocks noChangeAspect="1" noChangeArrowheads="1"/>
          </p:cNvPicPr>
          <p:nvPr/>
        </p:nvPicPr>
        <p:blipFill>
          <a:blip r:embed="rId2" cstate="print"/>
          <a:srcRect/>
          <a:stretch>
            <a:fillRect/>
          </a:stretch>
        </p:blipFill>
        <p:spPr bwMode="auto">
          <a:xfrm rot="5400000">
            <a:off x="1094656" y="381000"/>
            <a:ext cx="6858000" cy="6096000"/>
          </a:xfrm>
          <a:prstGeom prst="rect">
            <a:avLst/>
          </a:prstGeo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FMV-ESPRIMO\Desktop\IMG_9945.jpg"/>
          <p:cNvPicPr>
            <a:picLocks noChangeAspect="1" noChangeArrowheads="1"/>
          </p:cNvPicPr>
          <p:nvPr/>
        </p:nvPicPr>
        <p:blipFill>
          <a:blip r:embed="rId2" cstate="print"/>
          <a:srcRect/>
          <a:stretch>
            <a:fillRect/>
          </a:stretch>
        </p:blipFill>
        <p:spPr bwMode="auto">
          <a:xfrm rot="5400000">
            <a:off x="1143000" y="381000"/>
            <a:ext cx="6858000" cy="6096000"/>
          </a:xfrm>
          <a:prstGeom prst="rect">
            <a:avLst/>
          </a:prstGeo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11560" y="260648"/>
            <a:ext cx="8229600" cy="720080"/>
          </a:xfrm>
        </p:spPr>
        <p:txBody>
          <a:bodyPr>
            <a:normAutofit fontScale="90000"/>
          </a:bodyPr>
          <a:lstStyle/>
          <a:p>
            <a:r>
              <a:rPr kumimoji="1" lang="ja-JP" altLang="en-US" sz="4400" b="1" dirty="0" smtClean="0">
                <a:solidFill>
                  <a:srgbClr val="FF0000"/>
                </a:solidFill>
                <a:latin typeface="+mj-ea"/>
              </a:rPr>
              <a:t>会長賞と地区対象の特別賞</a:t>
            </a:r>
            <a:endParaRPr kumimoji="1" lang="ja-JP" altLang="en-US" sz="4400" b="1" dirty="0">
              <a:solidFill>
                <a:srgbClr val="FF0000"/>
              </a:solidFill>
              <a:latin typeface="+mj-ea"/>
            </a:endParaRPr>
          </a:p>
        </p:txBody>
      </p:sp>
      <p:sp>
        <p:nvSpPr>
          <p:cNvPr id="3" name="コンテンツ プレースホルダー 2"/>
          <p:cNvSpPr>
            <a:spLocks noGrp="1"/>
          </p:cNvSpPr>
          <p:nvPr>
            <p:ph idx="1"/>
          </p:nvPr>
        </p:nvSpPr>
        <p:spPr>
          <a:xfrm>
            <a:off x="395536" y="1196752"/>
            <a:ext cx="8291264" cy="5472608"/>
          </a:xfrm>
        </p:spPr>
        <p:txBody>
          <a:bodyPr>
            <a:noAutofit/>
          </a:bodyPr>
          <a:lstStyle/>
          <a:p>
            <a:pPr>
              <a:buNone/>
            </a:pPr>
            <a:r>
              <a:rPr kumimoji="1" lang="ja-JP" altLang="en-US" sz="1800" b="1" dirty="0" smtClean="0">
                <a:solidFill>
                  <a:srgbClr val="C00000"/>
                </a:solidFill>
                <a:latin typeface="+mj-ea"/>
                <a:ea typeface="+mj-ea"/>
              </a:rPr>
              <a:t>◆会長賞（クラブ対象）</a:t>
            </a:r>
            <a:endParaRPr kumimoji="1" lang="en-US" altLang="ja-JP" sz="1800" b="1" dirty="0" smtClean="0">
              <a:solidFill>
                <a:srgbClr val="C00000"/>
              </a:solidFill>
              <a:latin typeface="+mj-ea"/>
              <a:ea typeface="+mj-ea"/>
            </a:endParaRPr>
          </a:p>
          <a:p>
            <a:pPr>
              <a:buNone/>
            </a:pPr>
            <a:r>
              <a:rPr lang="ja-JP" altLang="en-US" sz="1800" b="1" dirty="0" smtClean="0">
                <a:solidFill>
                  <a:schemeClr val="tx1"/>
                </a:solidFill>
                <a:latin typeface="+mj-ea"/>
                <a:ea typeface="+mj-ea"/>
              </a:rPr>
              <a:t>必須項目</a:t>
            </a:r>
            <a:endParaRPr lang="en-US" altLang="ja-JP" sz="1800" b="1" dirty="0" smtClean="0">
              <a:solidFill>
                <a:schemeClr val="tx1"/>
              </a:solidFill>
              <a:latin typeface="+mj-ea"/>
              <a:ea typeface="+mj-ea"/>
            </a:endParaRPr>
          </a:p>
          <a:p>
            <a:pPr>
              <a:buNone/>
            </a:pPr>
            <a:r>
              <a:rPr kumimoji="1" lang="ja-JP" altLang="en-US" sz="1800" b="1" dirty="0" smtClean="0">
                <a:solidFill>
                  <a:schemeClr val="tx1"/>
                </a:solidFill>
                <a:latin typeface="+mj-ea"/>
                <a:ea typeface="+mj-ea"/>
              </a:rPr>
              <a:t>　　ロータリークラブ・セントラルで少なくとも１０の目標を設定</a:t>
            </a:r>
            <a:endParaRPr kumimoji="1" lang="en-US" altLang="ja-JP" sz="1800" b="1" dirty="0" smtClean="0">
              <a:solidFill>
                <a:schemeClr val="tx1"/>
              </a:solidFill>
              <a:latin typeface="+mj-ea"/>
              <a:ea typeface="+mj-ea"/>
            </a:endParaRPr>
          </a:p>
          <a:p>
            <a:pPr>
              <a:buNone/>
            </a:pPr>
            <a:r>
              <a:rPr lang="ja-JP" altLang="en-US" sz="1800" b="1" dirty="0" smtClean="0">
                <a:solidFill>
                  <a:schemeClr val="tx1"/>
                </a:solidFill>
                <a:latin typeface="+mj-ea"/>
                <a:ea typeface="+mj-ea"/>
              </a:rPr>
              <a:t>　　７月と１月のＲＩ半期人頭分担金を期限までに支払う</a:t>
            </a:r>
            <a:endParaRPr lang="en-US" altLang="ja-JP" sz="1800" b="1" dirty="0" smtClean="0">
              <a:solidFill>
                <a:schemeClr val="tx1"/>
              </a:solidFill>
              <a:latin typeface="+mj-ea"/>
              <a:ea typeface="+mj-ea"/>
            </a:endParaRPr>
          </a:p>
          <a:p>
            <a:pPr>
              <a:buNone/>
            </a:pPr>
            <a:r>
              <a:rPr kumimoji="1" lang="ja-JP" altLang="en-US" sz="1800" b="1" dirty="0" smtClean="0">
                <a:solidFill>
                  <a:schemeClr val="tx1"/>
                </a:solidFill>
                <a:latin typeface="+mj-ea"/>
                <a:ea typeface="+mj-ea"/>
              </a:rPr>
              <a:t>その他のカテゴリー</a:t>
            </a:r>
            <a:endParaRPr kumimoji="1" lang="en-US" altLang="ja-JP" sz="1800" b="1" dirty="0" smtClean="0">
              <a:solidFill>
                <a:schemeClr val="tx1"/>
              </a:solidFill>
              <a:latin typeface="+mj-ea"/>
              <a:ea typeface="+mj-ea"/>
            </a:endParaRPr>
          </a:p>
          <a:p>
            <a:pPr>
              <a:buNone/>
            </a:pPr>
            <a:r>
              <a:rPr kumimoji="1" lang="ja-JP" altLang="en-US" sz="1800" b="1" dirty="0" smtClean="0">
                <a:solidFill>
                  <a:schemeClr val="tx1"/>
                </a:solidFill>
                <a:latin typeface="+mj-ea"/>
                <a:ea typeface="+mj-ea"/>
              </a:rPr>
              <a:t>　　１、会員増強と維持</a:t>
            </a:r>
            <a:endParaRPr kumimoji="1" lang="en-US" altLang="ja-JP" sz="1800" b="1" dirty="0" smtClean="0">
              <a:solidFill>
                <a:schemeClr val="tx1"/>
              </a:solidFill>
              <a:latin typeface="+mj-ea"/>
              <a:ea typeface="+mj-ea"/>
            </a:endParaRPr>
          </a:p>
          <a:p>
            <a:pPr>
              <a:buNone/>
            </a:pPr>
            <a:r>
              <a:rPr lang="ja-JP" altLang="en-US" sz="1800" b="1" dirty="0" smtClean="0">
                <a:solidFill>
                  <a:schemeClr val="tx1"/>
                </a:solidFill>
                <a:latin typeface="+mj-ea"/>
                <a:ea typeface="+mj-ea"/>
              </a:rPr>
              <a:t>　　２、財団への寄付</a:t>
            </a:r>
            <a:endParaRPr lang="en-US" altLang="ja-JP" sz="1800" b="1" dirty="0" smtClean="0">
              <a:solidFill>
                <a:schemeClr val="tx1"/>
              </a:solidFill>
              <a:latin typeface="+mj-ea"/>
              <a:ea typeface="+mj-ea"/>
            </a:endParaRPr>
          </a:p>
          <a:p>
            <a:pPr>
              <a:buNone/>
            </a:pPr>
            <a:r>
              <a:rPr kumimoji="1" lang="ja-JP" altLang="en-US" sz="1800" b="1" dirty="0" smtClean="0">
                <a:solidFill>
                  <a:schemeClr val="tx1"/>
                </a:solidFill>
                <a:latin typeface="+mj-ea"/>
                <a:ea typeface="+mj-ea"/>
              </a:rPr>
              <a:t>　　３、オンラインツールの利用</a:t>
            </a:r>
            <a:endParaRPr kumimoji="1" lang="en-US" altLang="ja-JP" sz="1800" b="1" dirty="0" smtClean="0">
              <a:solidFill>
                <a:schemeClr val="tx1"/>
              </a:solidFill>
              <a:latin typeface="+mj-ea"/>
              <a:ea typeface="+mj-ea"/>
            </a:endParaRPr>
          </a:p>
          <a:p>
            <a:pPr>
              <a:buNone/>
            </a:pPr>
            <a:r>
              <a:rPr lang="ja-JP" altLang="en-US" sz="1800" b="1" dirty="0" smtClean="0">
                <a:solidFill>
                  <a:schemeClr val="tx1"/>
                </a:solidFill>
                <a:latin typeface="+mj-ea"/>
                <a:ea typeface="+mj-ea"/>
              </a:rPr>
              <a:t>　　４、人道的奉仕</a:t>
            </a:r>
            <a:endParaRPr lang="en-US" altLang="ja-JP" sz="1800" b="1" dirty="0" smtClean="0">
              <a:solidFill>
                <a:schemeClr val="tx1"/>
              </a:solidFill>
              <a:latin typeface="+mj-ea"/>
              <a:ea typeface="+mj-ea"/>
            </a:endParaRPr>
          </a:p>
          <a:p>
            <a:pPr>
              <a:buNone/>
            </a:pPr>
            <a:r>
              <a:rPr kumimoji="1" lang="ja-JP" altLang="en-US" sz="1800" b="1" dirty="0" smtClean="0">
                <a:solidFill>
                  <a:schemeClr val="tx1"/>
                </a:solidFill>
                <a:latin typeface="+mj-ea"/>
                <a:ea typeface="+mj-ea"/>
              </a:rPr>
              <a:t>　　５、新世代</a:t>
            </a:r>
            <a:endParaRPr kumimoji="1" lang="en-US" altLang="ja-JP" sz="1800" b="1" dirty="0" smtClean="0">
              <a:solidFill>
                <a:schemeClr val="tx1"/>
              </a:solidFill>
              <a:latin typeface="+mj-ea"/>
              <a:ea typeface="+mj-ea"/>
            </a:endParaRPr>
          </a:p>
          <a:p>
            <a:pPr>
              <a:buNone/>
            </a:pPr>
            <a:r>
              <a:rPr lang="ja-JP" altLang="en-US" sz="1800" b="1" dirty="0" smtClean="0">
                <a:solidFill>
                  <a:schemeClr val="tx1"/>
                </a:solidFill>
                <a:latin typeface="+mj-ea"/>
                <a:ea typeface="+mj-ea"/>
              </a:rPr>
              <a:t>　　６、公共イメージ</a:t>
            </a:r>
            <a:endParaRPr lang="en-US" altLang="ja-JP" sz="1800" b="1" dirty="0" smtClean="0">
              <a:solidFill>
                <a:schemeClr val="tx1"/>
              </a:solidFill>
              <a:latin typeface="+mj-ea"/>
              <a:ea typeface="+mj-ea"/>
            </a:endParaRPr>
          </a:p>
          <a:p>
            <a:pPr>
              <a:buNone/>
            </a:pPr>
            <a:r>
              <a:rPr kumimoji="1" lang="ja-JP" altLang="en-US" sz="1800" b="1" dirty="0" smtClean="0">
                <a:solidFill>
                  <a:srgbClr val="C00000"/>
                </a:solidFill>
                <a:latin typeface="+mj-ea"/>
                <a:ea typeface="+mj-ea"/>
              </a:rPr>
              <a:t>◆地区対象</a:t>
            </a:r>
            <a:endParaRPr kumimoji="1" lang="en-US" altLang="ja-JP" sz="1800" b="1" dirty="0" smtClean="0">
              <a:solidFill>
                <a:srgbClr val="C00000"/>
              </a:solidFill>
              <a:latin typeface="+mj-ea"/>
              <a:ea typeface="+mj-ea"/>
            </a:endParaRPr>
          </a:p>
          <a:p>
            <a:pPr>
              <a:buNone/>
            </a:pPr>
            <a:r>
              <a:rPr kumimoji="1" lang="ja-JP" altLang="en-US" sz="1800" b="1" dirty="0" smtClean="0"/>
              <a:t>　　</a:t>
            </a:r>
            <a:r>
              <a:rPr kumimoji="1" lang="ja-JP" altLang="en-US" sz="1800" b="1" dirty="0" smtClean="0">
                <a:solidFill>
                  <a:schemeClr val="tx1"/>
                </a:solidFill>
                <a:latin typeface="+mj-ea"/>
                <a:ea typeface="+mj-ea"/>
              </a:rPr>
              <a:t>①地区内クラブの少なくとも５１％が会長賞を受賞、</a:t>
            </a:r>
            <a:endParaRPr kumimoji="1" lang="en-US" altLang="ja-JP" sz="1800" b="1" dirty="0" smtClean="0">
              <a:solidFill>
                <a:schemeClr val="tx1"/>
              </a:solidFill>
              <a:latin typeface="+mj-ea"/>
              <a:ea typeface="+mj-ea"/>
            </a:endParaRPr>
          </a:p>
          <a:p>
            <a:pPr>
              <a:buNone/>
            </a:pPr>
            <a:r>
              <a:rPr kumimoji="1" lang="ja-JP" altLang="en-US" sz="1800" b="1" dirty="0" smtClean="0">
                <a:solidFill>
                  <a:schemeClr val="tx1"/>
                </a:solidFill>
                <a:latin typeface="+mj-ea"/>
                <a:ea typeface="+mj-ea"/>
              </a:rPr>
              <a:t>　　②ＤＤＦの少なくとも２０％をポリオプラスに寄付、</a:t>
            </a:r>
            <a:endParaRPr kumimoji="1" lang="en-US" altLang="ja-JP" sz="1800" b="1" dirty="0" smtClean="0">
              <a:solidFill>
                <a:schemeClr val="tx1"/>
              </a:solidFill>
              <a:latin typeface="+mj-ea"/>
              <a:ea typeface="+mj-ea"/>
            </a:endParaRPr>
          </a:p>
          <a:p>
            <a:pPr>
              <a:buNone/>
            </a:pPr>
            <a:r>
              <a:rPr lang="ja-JP" altLang="en-US" sz="1800" b="1" dirty="0" smtClean="0">
                <a:solidFill>
                  <a:schemeClr val="tx1"/>
                </a:solidFill>
                <a:latin typeface="+mj-ea"/>
                <a:ea typeface="+mj-ea"/>
              </a:rPr>
              <a:t>　　</a:t>
            </a:r>
            <a:r>
              <a:rPr kumimoji="1" lang="ja-JP" altLang="en-US" sz="1800" b="1" dirty="0" smtClean="0">
                <a:solidFill>
                  <a:schemeClr val="tx1"/>
                </a:solidFill>
                <a:latin typeface="+mj-ea"/>
                <a:ea typeface="+mj-ea"/>
              </a:rPr>
              <a:t>③年次基金への寄付を前年度より５％増やす</a:t>
            </a:r>
            <a:endParaRPr kumimoji="1" lang="en-US" altLang="ja-JP" sz="1800" b="1" dirty="0" smtClean="0">
              <a:solidFill>
                <a:schemeClr val="tx1"/>
              </a:solidFill>
              <a:latin typeface="+mj-ea"/>
              <a:ea typeface="+mj-ea"/>
            </a:endParaRPr>
          </a:p>
          <a:p>
            <a:pPr>
              <a:buNone/>
            </a:pPr>
            <a:r>
              <a:rPr lang="ja-JP" altLang="en-US" sz="1800" b="1" dirty="0" smtClean="0">
                <a:solidFill>
                  <a:schemeClr val="tx1"/>
                </a:solidFill>
                <a:latin typeface="+mj-ea"/>
                <a:ea typeface="+mj-ea"/>
              </a:rPr>
              <a:t>　　</a:t>
            </a:r>
            <a:r>
              <a:rPr kumimoji="1" lang="ja-JP" altLang="en-US" sz="1800" b="1" dirty="0" smtClean="0">
                <a:solidFill>
                  <a:schemeClr val="tx1"/>
                </a:solidFill>
                <a:latin typeface="+mj-ea"/>
                <a:ea typeface="+mj-ea"/>
              </a:rPr>
              <a:t>④地区全体の会員数を３％ふやす</a:t>
            </a:r>
            <a:endParaRPr kumimoji="1" lang="ja-JP" altLang="en-US" sz="1800" b="1" dirty="0">
              <a:solidFill>
                <a:schemeClr val="tx1"/>
              </a:solidFill>
              <a:latin typeface="+mj-ea"/>
              <a:ea typeface="+mj-ea"/>
            </a:endParaRPr>
          </a:p>
        </p:txBody>
      </p:sp>
    </p:spTree>
    <p:extLst>
      <p:ext uri="{BB962C8B-B14F-4D97-AF65-F5344CB8AC3E}">
        <p14:creationId xmlns:p14="http://schemas.microsoft.com/office/powerpoint/2010/main" xmlns="" val="1226733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FMV-ESPRIMO\Desktop\IMG_9472.jpg"/>
          <p:cNvPicPr>
            <a:picLocks noChangeAspect="1" noChangeArrowheads="1"/>
          </p:cNvPicPr>
          <p:nvPr/>
        </p:nvPicPr>
        <p:blipFill>
          <a:blip r:embed="rId2" cstate="print"/>
          <a:srcRect/>
          <a:stretch>
            <a:fillRect/>
          </a:stretch>
        </p:blipFill>
        <p:spPr bwMode="auto">
          <a:xfrm>
            <a:off x="1979712" y="-27384"/>
            <a:ext cx="5164038" cy="6885384"/>
          </a:xfrm>
          <a:prstGeom prst="rect">
            <a:avLst/>
          </a:prstGeom>
          <a:noFill/>
        </p:spPr>
      </p:pic>
      <p:sp>
        <p:nvSpPr>
          <p:cNvPr id="3" name="テキスト ボックス 2"/>
          <p:cNvSpPr txBox="1"/>
          <p:nvPr/>
        </p:nvSpPr>
        <p:spPr>
          <a:xfrm>
            <a:off x="2051720" y="332656"/>
            <a:ext cx="3168352" cy="369332"/>
          </a:xfrm>
          <a:prstGeom prst="rect">
            <a:avLst/>
          </a:prstGeom>
          <a:noFill/>
        </p:spPr>
        <p:txBody>
          <a:bodyPr wrap="square" rtlCol="0">
            <a:spAutoFit/>
          </a:bodyPr>
          <a:lstStyle/>
          <a:p>
            <a:r>
              <a:rPr kumimoji="1" lang="ja-JP" altLang="en-US" b="1" dirty="0" smtClean="0">
                <a:solidFill>
                  <a:schemeClr val="bg1"/>
                </a:solidFill>
                <a:latin typeface="+mj-ea"/>
                <a:ea typeface="+mj-ea"/>
              </a:rPr>
              <a:t>上空からのサンディエゴ市</a:t>
            </a:r>
            <a:endParaRPr kumimoji="1" lang="ja-JP" altLang="en-US" b="1" dirty="0">
              <a:solidFill>
                <a:schemeClr val="bg1"/>
              </a:solidFill>
              <a:latin typeface="+mj-ea"/>
              <a:ea typeface="+mj-ea"/>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FMV-ESPRIMO\Pictures\2016-01-26 ２０１６年国際協議会\２０１６年国際協議会 102.JPG"/>
          <p:cNvPicPr>
            <a:picLocks noChangeAspect="1" noChangeArrowheads="1"/>
          </p:cNvPicPr>
          <p:nvPr/>
        </p:nvPicPr>
        <p:blipFill>
          <a:blip r:embed="rId2" cstate="print"/>
          <a:srcRect/>
          <a:stretch>
            <a:fillRect/>
          </a:stretch>
        </p:blipFill>
        <p:spPr bwMode="auto">
          <a:xfrm>
            <a:off x="0" y="-258"/>
            <a:ext cx="9145773" cy="6858258"/>
          </a:xfrm>
          <a:prstGeom prst="rect">
            <a:avLst/>
          </a:prstGeom>
          <a:no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FMV-ESPRIMO\Pictures\2016-01-26 ２０１６年国際協議会\２０１６年国際協議会 101.JPG"/>
          <p:cNvPicPr>
            <a:picLocks noChangeAspect="1" noChangeArrowheads="1"/>
          </p:cNvPicPr>
          <p:nvPr/>
        </p:nvPicPr>
        <p:blipFill>
          <a:blip r:embed="rId2" cstate="print"/>
          <a:srcRect/>
          <a:stretch>
            <a:fillRect/>
          </a:stretch>
        </p:blipFill>
        <p:spPr bwMode="auto">
          <a:xfrm>
            <a:off x="0" y="-258"/>
            <a:ext cx="9145773" cy="6858258"/>
          </a:xfrm>
          <a:prstGeom prst="rect">
            <a:avLst/>
          </a:prstGeom>
          <a:noFill/>
        </p:spPr>
      </p:pic>
      <p:sp>
        <p:nvSpPr>
          <p:cNvPr id="3" name="テキスト ボックス 2"/>
          <p:cNvSpPr txBox="1"/>
          <p:nvPr/>
        </p:nvSpPr>
        <p:spPr>
          <a:xfrm>
            <a:off x="611560" y="404664"/>
            <a:ext cx="1800200" cy="369332"/>
          </a:xfrm>
          <a:prstGeom prst="rect">
            <a:avLst/>
          </a:prstGeom>
          <a:noFill/>
        </p:spPr>
        <p:txBody>
          <a:bodyPr wrap="square" rtlCol="0">
            <a:spAutoFit/>
          </a:bodyPr>
          <a:lstStyle/>
          <a:p>
            <a:r>
              <a:rPr kumimoji="1" lang="ja-JP" altLang="en-US" b="1" dirty="0" smtClean="0">
                <a:solidFill>
                  <a:schemeClr val="bg1"/>
                </a:solidFill>
                <a:latin typeface="+mj-ea"/>
                <a:ea typeface="+mj-ea"/>
              </a:rPr>
              <a:t>２０１６年エレクト</a:t>
            </a:r>
            <a:endParaRPr kumimoji="1" lang="ja-JP" altLang="en-US" b="1" dirty="0">
              <a:solidFill>
                <a:schemeClr val="bg1"/>
              </a:solidFill>
              <a:latin typeface="+mj-ea"/>
              <a:ea typeface="+mj-ea"/>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FMV-ESPRIMO\Pictures\2016-01-26 ２０１６年国際協議会\２０１６年国際協議会 104.JPG"/>
          <p:cNvPicPr>
            <a:picLocks noChangeAspect="1" noChangeArrowheads="1"/>
          </p:cNvPicPr>
          <p:nvPr/>
        </p:nvPicPr>
        <p:blipFill>
          <a:blip r:embed="rId2" cstate="print"/>
          <a:srcRect/>
          <a:stretch>
            <a:fillRect/>
          </a:stretch>
        </p:blipFill>
        <p:spPr bwMode="auto">
          <a:xfrm>
            <a:off x="0" y="-258"/>
            <a:ext cx="9145773" cy="6858258"/>
          </a:xfrm>
          <a:prstGeom prst="rect">
            <a:avLst/>
          </a:prstGeom>
          <a:noFill/>
        </p:spPr>
      </p:pic>
      <p:sp>
        <p:nvSpPr>
          <p:cNvPr id="3" name="テキスト ボックス 2"/>
          <p:cNvSpPr txBox="1"/>
          <p:nvPr/>
        </p:nvSpPr>
        <p:spPr>
          <a:xfrm>
            <a:off x="323528" y="188640"/>
            <a:ext cx="1728192" cy="369332"/>
          </a:xfrm>
          <a:prstGeom prst="rect">
            <a:avLst/>
          </a:prstGeom>
          <a:noFill/>
        </p:spPr>
        <p:txBody>
          <a:bodyPr wrap="square" rtlCol="0">
            <a:spAutoFit/>
          </a:bodyPr>
          <a:lstStyle/>
          <a:p>
            <a:r>
              <a:rPr kumimoji="1" lang="ja-JP" altLang="en-US" b="1" dirty="0" smtClean="0">
                <a:solidFill>
                  <a:schemeClr val="bg1"/>
                </a:solidFill>
                <a:latin typeface="+mj-ea"/>
                <a:ea typeface="+mj-ea"/>
              </a:rPr>
              <a:t>２０１６年エレクト</a:t>
            </a:r>
            <a:endParaRPr kumimoji="1" lang="ja-JP" altLang="en-US" b="1" dirty="0">
              <a:solidFill>
                <a:schemeClr val="bg1"/>
              </a:solidFill>
              <a:latin typeface="+mj-ea"/>
              <a:ea typeface="+mj-ea"/>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FMV-ESPRIMO\Documents\IMG_0028.jpg"/>
          <p:cNvPicPr>
            <a:picLocks noChangeAspect="1" noChangeArrowheads="1"/>
          </p:cNvPicPr>
          <p:nvPr/>
        </p:nvPicPr>
        <p:blipFill>
          <a:blip r:embed="rId2" cstate="print"/>
          <a:srcRect/>
          <a:stretch>
            <a:fillRect/>
          </a:stretch>
        </p:blipFill>
        <p:spPr bwMode="auto">
          <a:xfrm>
            <a:off x="-1" y="0"/>
            <a:ext cx="9144001" cy="6858000"/>
          </a:xfrm>
          <a:prstGeom prst="rect">
            <a:avLst/>
          </a:prstGeom>
          <a:noFill/>
        </p:spPr>
      </p:pic>
      <p:sp>
        <p:nvSpPr>
          <p:cNvPr id="3" name="テキスト ボックス 2"/>
          <p:cNvSpPr txBox="1"/>
          <p:nvPr/>
        </p:nvSpPr>
        <p:spPr>
          <a:xfrm>
            <a:off x="539552" y="260648"/>
            <a:ext cx="2520280" cy="369332"/>
          </a:xfrm>
          <a:prstGeom prst="rect">
            <a:avLst/>
          </a:prstGeom>
          <a:noFill/>
        </p:spPr>
        <p:txBody>
          <a:bodyPr wrap="square" rtlCol="0">
            <a:spAutoFit/>
          </a:bodyPr>
          <a:lstStyle/>
          <a:p>
            <a:r>
              <a:rPr kumimoji="1" lang="ja-JP" altLang="en-US" b="1" dirty="0" smtClean="0">
                <a:solidFill>
                  <a:schemeClr val="bg1"/>
                </a:solidFill>
                <a:latin typeface="+mj-ea"/>
                <a:ea typeface="+mj-ea"/>
              </a:rPr>
              <a:t>２０１７年エレクト</a:t>
            </a:r>
            <a:endParaRPr kumimoji="1" lang="ja-JP" altLang="en-US" b="1" dirty="0">
              <a:solidFill>
                <a:schemeClr val="bg1"/>
              </a:solidFill>
              <a:latin typeface="+mj-ea"/>
              <a:ea typeface="+mj-ea"/>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457200" y="260648"/>
            <a:ext cx="8229600" cy="864096"/>
          </a:xfrm>
        </p:spPr>
        <p:txBody>
          <a:bodyPr>
            <a:normAutofit/>
          </a:bodyPr>
          <a:lstStyle/>
          <a:p>
            <a:r>
              <a:rPr kumimoji="1" lang="ja-JP" altLang="en-US" b="1" u="sng" dirty="0" smtClean="0">
                <a:solidFill>
                  <a:srgbClr val="FF0000"/>
                </a:solidFill>
                <a:latin typeface="+mj-ea"/>
              </a:rPr>
              <a:t>国際協議会での研修</a:t>
            </a:r>
            <a:endParaRPr kumimoji="1" lang="ja-JP" altLang="en-US" b="1" u="sng" dirty="0">
              <a:solidFill>
                <a:srgbClr val="FF0000"/>
              </a:solidFill>
              <a:latin typeface="+mj-ea"/>
            </a:endParaRPr>
          </a:p>
        </p:txBody>
      </p:sp>
      <p:sp>
        <p:nvSpPr>
          <p:cNvPr id="5" name="コンテンツ プレースホルダー 4"/>
          <p:cNvSpPr>
            <a:spLocks noGrp="1"/>
          </p:cNvSpPr>
          <p:nvPr>
            <p:ph idx="1"/>
          </p:nvPr>
        </p:nvSpPr>
        <p:spPr>
          <a:xfrm>
            <a:off x="251520" y="1556792"/>
            <a:ext cx="8640960" cy="5040560"/>
          </a:xfrm>
        </p:spPr>
        <p:style>
          <a:lnRef idx="1">
            <a:schemeClr val="accent5"/>
          </a:lnRef>
          <a:fillRef idx="2">
            <a:schemeClr val="accent5"/>
          </a:fillRef>
          <a:effectRef idx="1">
            <a:schemeClr val="accent5"/>
          </a:effectRef>
          <a:fontRef idx="minor">
            <a:schemeClr val="dk1"/>
          </a:fontRef>
        </p:style>
        <p:txBody>
          <a:bodyPr>
            <a:normAutofit fontScale="85000" lnSpcReduction="10000"/>
          </a:bodyPr>
          <a:lstStyle/>
          <a:p>
            <a:r>
              <a:rPr kumimoji="1" lang="ja-JP" altLang="en-US" b="1" dirty="0" smtClean="0">
                <a:latin typeface="+mj-ea"/>
                <a:ea typeface="+mj-ea"/>
              </a:rPr>
              <a:t>自分</a:t>
            </a:r>
            <a:r>
              <a:rPr lang="ja-JP" altLang="en-US" b="1" dirty="0" smtClean="0">
                <a:latin typeface="+mj-ea"/>
                <a:ea typeface="+mj-ea"/>
              </a:rPr>
              <a:t>が持っている</a:t>
            </a:r>
            <a:r>
              <a:rPr kumimoji="1" lang="ja-JP" altLang="en-US" b="1" dirty="0" smtClean="0">
                <a:latin typeface="+mj-ea"/>
                <a:ea typeface="+mj-ea"/>
              </a:rPr>
              <a:t>ロータリーの基礎知識をもとに討論する</a:t>
            </a:r>
            <a:endParaRPr lang="en-US" altLang="ja-JP" b="1" dirty="0" smtClean="0">
              <a:latin typeface="+mj-ea"/>
              <a:ea typeface="+mj-ea"/>
            </a:endParaRPr>
          </a:p>
          <a:p>
            <a:r>
              <a:rPr kumimoji="1" lang="ja-JP" altLang="en-US" b="1" dirty="0" smtClean="0">
                <a:latin typeface="+mj-ea"/>
                <a:ea typeface="+mj-ea"/>
              </a:rPr>
              <a:t>ＲＩで作成した会長テーマ内容とワークブックだけで研修</a:t>
            </a:r>
            <a:endParaRPr kumimoji="1" lang="en-US" altLang="ja-JP" b="1" dirty="0" smtClean="0">
              <a:latin typeface="+mj-ea"/>
              <a:ea typeface="+mj-ea"/>
            </a:endParaRPr>
          </a:p>
          <a:p>
            <a:r>
              <a:rPr lang="ja-JP" altLang="en-US" b="1" dirty="0">
                <a:latin typeface="+mj-ea"/>
                <a:ea typeface="+mj-ea"/>
              </a:rPr>
              <a:t>研修</a:t>
            </a:r>
            <a:r>
              <a:rPr lang="ja-JP" altLang="en-US" b="1" dirty="0" smtClean="0">
                <a:latin typeface="+mj-ea"/>
                <a:ea typeface="+mj-ea"/>
              </a:rPr>
              <a:t>はファシリテーターが行う討論形式</a:t>
            </a:r>
            <a:endParaRPr lang="en-US" altLang="ja-JP" b="1" dirty="0" smtClean="0">
              <a:latin typeface="+mj-ea"/>
              <a:ea typeface="+mj-ea"/>
            </a:endParaRPr>
          </a:p>
          <a:p>
            <a:r>
              <a:rPr kumimoji="1" lang="ja-JP" altLang="en-US" b="1" dirty="0" smtClean="0">
                <a:latin typeface="+mj-ea"/>
                <a:ea typeface="+mj-ea"/>
              </a:rPr>
              <a:t>質問にそってお互いのアイデアを出しあい、自分の体験を紹介する。</a:t>
            </a:r>
            <a:endParaRPr kumimoji="1" lang="en-US" altLang="ja-JP" b="1" dirty="0" smtClean="0">
              <a:latin typeface="+mj-ea"/>
              <a:ea typeface="+mj-ea"/>
            </a:endParaRPr>
          </a:p>
          <a:p>
            <a:r>
              <a:rPr lang="ja-JP" altLang="en-US" b="1" dirty="0">
                <a:latin typeface="+mj-ea"/>
                <a:ea typeface="+mj-ea"/>
              </a:rPr>
              <a:t>他</a:t>
            </a:r>
            <a:r>
              <a:rPr lang="ja-JP" altLang="en-US" b="1" dirty="0" smtClean="0">
                <a:latin typeface="+mj-ea"/>
                <a:ea typeface="+mj-ea"/>
              </a:rPr>
              <a:t>の参加者との会話を積極的に行い、</a:t>
            </a:r>
            <a:r>
              <a:rPr kumimoji="1" lang="ja-JP" altLang="en-US" b="1" dirty="0" smtClean="0">
                <a:latin typeface="+mj-ea"/>
                <a:ea typeface="+mj-ea"/>
              </a:rPr>
              <a:t>画期的なアイデアを書きとめ自分の活動に生かす</a:t>
            </a:r>
            <a:endParaRPr kumimoji="1" lang="en-US" altLang="ja-JP" b="1" dirty="0" smtClean="0">
              <a:latin typeface="+mj-ea"/>
              <a:ea typeface="+mj-ea"/>
            </a:endParaRPr>
          </a:p>
          <a:p>
            <a:r>
              <a:rPr lang="ja-JP" altLang="en-US" b="1" dirty="0" smtClean="0">
                <a:latin typeface="+mj-ea"/>
                <a:ea typeface="+mj-ea"/>
              </a:rPr>
              <a:t>できるだけ多くの友人を作る</a:t>
            </a:r>
            <a:endParaRPr lang="en-US" altLang="ja-JP" b="1" dirty="0" smtClean="0">
              <a:latin typeface="+mj-ea"/>
              <a:ea typeface="+mj-ea"/>
            </a:endParaRPr>
          </a:p>
          <a:p>
            <a:r>
              <a:rPr lang="ja-JP" altLang="en-US" b="1" dirty="0" smtClean="0">
                <a:latin typeface="+mj-ea"/>
                <a:ea typeface="+mj-ea"/>
              </a:rPr>
              <a:t>研修リーダーは司会を進行する役目であり、研修リーダーが答えを出してはいけない。研修リーダーも互いに勉強する</a:t>
            </a:r>
            <a:endParaRPr lang="en-US" altLang="ja-JP" b="1" dirty="0" smtClean="0">
              <a:latin typeface="+mj-ea"/>
              <a:ea typeface="+mj-ea"/>
            </a:endParaRPr>
          </a:p>
          <a:p>
            <a:pPr>
              <a:buNone/>
            </a:pPr>
            <a:endParaRPr lang="en-US" altLang="ja-JP" dirty="0" smtClean="0"/>
          </a:p>
          <a:p>
            <a:endParaRPr kumimoji="1" lang="en-US" altLang="ja-JP" dirty="0" smtClean="0"/>
          </a:p>
          <a:p>
            <a:endParaRPr kumimoji="1" lang="en-US" altLang="ja-JP" dirty="0" smtClean="0"/>
          </a:p>
        </p:txBody>
      </p:sp>
    </p:spTree>
    <p:extLst>
      <p:ext uri="{BB962C8B-B14F-4D97-AF65-F5344CB8AC3E}">
        <p14:creationId xmlns:p14="http://schemas.microsoft.com/office/powerpoint/2010/main" xmlns="" val="29344480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idx="4294967295"/>
          </p:nvPr>
        </p:nvSpPr>
        <p:spPr>
          <a:xfrm>
            <a:off x="0" y="274638"/>
            <a:ext cx="8229600" cy="1143000"/>
          </a:xfrm>
        </p:spPr>
        <p:txBody>
          <a:bodyPr/>
          <a:lstStyle/>
          <a:p>
            <a:r>
              <a:rPr kumimoji="1" lang="ja-JP" altLang="en-US" b="1" dirty="0" smtClean="0">
                <a:solidFill>
                  <a:srgbClr val="FF0000"/>
                </a:solidFill>
              </a:rPr>
              <a:t>ＲＩ会長エレクト</a:t>
            </a:r>
            <a:r>
              <a:rPr lang="ja-JP" altLang="en-US" b="1" dirty="0" smtClean="0">
                <a:solidFill>
                  <a:srgbClr val="FF0000"/>
                </a:solidFill>
              </a:rPr>
              <a:t>サム </a:t>
            </a:r>
            <a:r>
              <a:rPr lang="en-US" altLang="ja-JP" b="1" dirty="0" smtClean="0">
                <a:solidFill>
                  <a:srgbClr val="FF0000"/>
                </a:solidFill>
              </a:rPr>
              <a:t>F. </a:t>
            </a:r>
            <a:r>
              <a:rPr lang="ja-JP" altLang="en-US" b="1" dirty="0" smtClean="0">
                <a:solidFill>
                  <a:srgbClr val="FF0000"/>
                </a:solidFill>
              </a:rPr>
              <a:t>オオリ氏</a:t>
            </a:r>
            <a:endParaRPr kumimoji="1" lang="ja-JP" altLang="en-US" b="1" dirty="0">
              <a:solidFill>
                <a:srgbClr val="FF0000"/>
              </a:solidFill>
            </a:endParaRPr>
          </a:p>
        </p:txBody>
      </p:sp>
      <p:sp>
        <p:nvSpPr>
          <p:cNvPr id="1026" name="AutoShape 2" descr="data:image/png;base64,/9j/4AAQSkZJRgABAQAAAQABAAD//gA7Q1JFQVRPUjogZ2QtanBlZyB2MS4wICh1c2luZyBJSkcgSlBFRyB2NjIpLCBxdWFsaXR5ID0gNzUK/9sAQwAIBgYHBgUIBwcHCQkICgwUDQwLCwwZEhMPFB0aHx4dGhwcICQuJyAiLCMcHCg3KSwwMTQ0NB8nOT04MjwuMzQy/9sAQwEJCQkMCwwYDQ0YMiEcITIyMjIyMjIyMjIyMjIyMjIyMjIyMjIyMjIyMjIyMjIyMjIyMjIyMjIyMjIyMjIyMjIy/8AAEQgADQAUAwEiAAIRAQMRAf/EAB8AAAEFAQEBAQEBAAAAAAAAAAABAgMEBQYHCAkKC//EALUQAAIBAwMCBAMFBQQEAAABfQECAwAEEQUSITFBBhNRYQcicRQygZGhCCNCscEVUtHwJDNicoIJChYXGBkaJSYnKCkqNDU2Nzg5OkNERUZHSElKU1RVVldYWVpjZGVmZ2hpanN0dXZ3eHl6g4SFhoeIiYqSk5SVlpeYmZqio6Slpqeoqaqys7S1tre4ubrCw8TFxsfIycrS09TV1tfY2drh4uPk5ebn6Onq8fLz9PX29/j5+v/EAB8BAAMBAQEBAQEBAQEAAAAAAAABAgMEBQYHCAkKC//EALURAAIBAgQEAwQHBQQEAAECdwABAgMRBAUhMQYSQVEHYXETIjKBCBRCkaGxwQkjM1LwFWJy0QoWJDThJfEXGBkaJicoKSo1Njc4OTpDREVGR0hJSlNUVVZXWFlaY2RlZmdoaWpzdHV2d3h5eoKDhIWGh4iJipKTlJWWl5iZmqKjpKWmp6ipqrKztLW2t7i5usLDxMXGx8jJytLT1NXW19jZ2uLj5OXm5+jp6vLz9PX29/j5+v/aAAwDAQACEQMRAD8A8itIWN7bNGj7tqsQg6Y6nj2FTTaRciymuXjkjEcgBR0IJBzyM+mP1FdJ4BvDZ+JpWCBwbMLgkjqVNaPxDvzd3lrmIKBDtIznPzda7MHg5TpxqX3ucuJxsYV5UkjzbaM0UpODRV3idFmf/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ja-JP" altLang="en-US"/>
          </a:p>
        </p:txBody>
      </p:sp>
      <p:sp>
        <p:nvSpPr>
          <p:cNvPr id="1028" name="AutoShape 4" descr="data:image/png;base64,/9j/4AAQSkZJRgABAQAAAQABAAD//gA7Q1JFQVRPUjogZ2QtanBlZyB2MS4wICh1c2luZyBJSkcgSlBFRyB2NjIpLCBxdWFsaXR5ID0gNzUK/9sAQwAIBgYHBgUIBwcHCQkICgwUDQwLCwwZEhMPFB0aHx4dGhwcICQuJyAiLCMcHCg3KSwwMTQ0NB8nOT04MjwuMzQy/9sAQwEJCQkMCwwYDQ0YMiEcITIyMjIyMjIyMjIyMjIyMjIyMjIyMjIyMjIyMjIyMjIyMjIyMjIyMjIyMjIyMjIyMjIy/8AAEQgADQAUAwEiAAIRAQMRAf/EAB8AAAEFAQEBAQEBAAAAAAAAAAABAgMEBQYHCAkKC//EALUQAAIBAwMCBAMFBQQEAAABfQECAwAEEQUSITFBBhNRYQcicRQygZGhCCNCscEVUtHwJDNicoIJChYXGBkaJSYnKCkqNDU2Nzg5OkNERUZHSElKU1RVVldYWVpjZGVmZ2hpanN0dXZ3eHl6g4SFhoeIiYqSk5SVlpeYmZqio6Slpqeoqaqys7S1tre4ubrCw8TFxsfIycrS09TV1tfY2drh4uPk5ebn6Onq8fLz9PX29/j5+v/EAB8BAAMBAQEBAQEBAQEAAAAAAAABAgMEBQYHCAkKC//EALURAAIBAgQEAwQHBQQEAAECdwABAgMRBAUhMQYSQVEHYXETIjKBCBRCkaGxwQkjM1LwFWJy0QoWJDThJfEXGBkaJicoKSo1Njc4OTpDREVGR0hJSlNUVVZXWFlaY2RlZmdoaWpzdHV2d3h5eoKDhIWGh4iJipKTlJWWl5iZmqKjpKWmp6ipqrKztLW2t7i5usLDxMXGx8jJytLT1NXW19jZ2uLj5OXm5+jp6vLz9PX29/j5+v/aAAwDAQACEQMRAD8A8itIWN7bNGj7tqsQg6Y6nj2FTTaRciymuXjkjEcgBR0IJBzyM+mP1FdJ4BvDZ+JpWCBwbMLgkjqVNaPxDvzd3lrmIKBDtIznPzda7MHg5TpxqX3ucuJxsYV5UkjzbaM0UpODRV3idFmf/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ja-JP" altLang="en-US"/>
          </a:p>
        </p:txBody>
      </p:sp>
      <p:sp>
        <p:nvSpPr>
          <p:cNvPr id="1030" name="AutoShape 6" descr="data:image/png;base64,/9j/4AAQSkZJRgABAQAAAQABAAD//gA7Q1JFQVRPUjogZ2QtanBlZyB2MS4wICh1c2luZyBJSkcgSlBFRyB2NjIpLCBxdWFsaXR5ID0gNzUK/9sAQwAIBgYHBgUIBwcHCQkICgwUDQwLCwwZEhMPFB0aHx4dGhwcICQuJyAiLCMcHCg3KSwwMTQ0NB8nOT04MjwuMzQy/9sAQwEJCQkMCwwYDQ0YMiEcITIyMjIyMjIyMjIyMjIyMjIyMjIyMjIyMjIyMjIyMjIyMjIyMjIyMjIyMjIyMjIyMjIy/8AAEQgADQAUAwEiAAIRAQMRAf/EAB8AAAEFAQEBAQEBAAAAAAAAAAABAgMEBQYHCAkKC//EALUQAAIBAwMCBAMFBQQEAAABfQECAwAEEQUSITFBBhNRYQcicRQygZGhCCNCscEVUtHwJDNicoIJChYXGBkaJSYnKCkqNDU2Nzg5OkNERUZHSElKU1RVVldYWVpjZGVmZ2hpanN0dXZ3eHl6g4SFhoeIiYqSk5SVlpeYmZqio6Slpqeoqaqys7S1tre4ubrCw8TFxsfIycrS09TV1tfY2drh4uPk5ebn6Onq8fLz9PX29/j5+v/EAB8BAAMBAQEBAQEBAQEAAAAAAAABAgMEBQYHCAkKC//EALURAAIBAgQEAwQHBQQEAAECdwABAgMRBAUhMQYSQVEHYXETIjKBCBRCkaGxwQkjM1LwFWJy0QoWJDThJfEXGBkaJicoKSo1Njc4OTpDREVGR0hJSlNUVVZXWFlaY2RlZmdoaWpzdHV2d3h5eoKDhIWGh4iJipKTlJWWl5iZmqKjpKWmp6ipqrKztLW2t7i5usLDxMXGx8jJytLT1NXW19jZ2uLj5OXm5+jp6vLz9PX29/j5+v/aAAwDAQACEQMRAD8A8itIWN7bNGj7tqsQg6Y6nj2FTTaRciymuXjkjEcgBR0IJBzyM+mP1FdJ4BvDZ+JpWCBwbMLgkjqVNaPxDvzd3lrmIKBDtIznPzda7MHg5TpxqX3ucuJxsYV5UkjzbaM0UpODRV3idFmf/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ja-JP" altLang="en-US"/>
          </a:p>
        </p:txBody>
      </p:sp>
      <p:sp>
        <p:nvSpPr>
          <p:cNvPr id="1032" name="AutoShape 8" descr="data:image/png;base64,/9j/4AAQSkZJRgABAQAAAQABAAD//gA7Q1JFQVRPUjogZ2QtanBlZyB2MS4wICh1c2luZyBJSkcgSlBFRyB2NjIpLCBxdWFsaXR5ID0gNzUK/9sAQwAIBgYHBgUIBwcHCQkICgwUDQwLCwwZEhMPFB0aHx4dGhwcICQuJyAiLCMcHCg3KSwwMTQ0NB8nOT04MjwuMzQy/9sAQwEJCQkMCwwYDQ0YMiEcITIyMjIyMjIyMjIyMjIyMjIyMjIyMjIyMjIyMjIyMjIyMjIyMjIyMjIyMjIyMjIyMjIy/8AAEQgADQAUAwEiAAIRAQMRAf/EAB8AAAEFAQEBAQEBAAAAAAAAAAABAgMEBQYHCAkKC//EALUQAAIBAwMCBAMFBQQEAAABfQECAwAEEQUSITFBBhNRYQcicRQygZGhCCNCscEVUtHwJDNicoIJChYXGBkaJSYnKCkqNDU2Nzg5OkNERUZHSElKU1RVVldYWVpjZGVmZ2hpanN0dXZ3eHl6g4SFhoeIiYqSk5SVlpeYmZqio6Slpqeoqaqys7S1tre4ubrCw8TFxsfIycrS09TV1tfY2drh4uPk5ebn6Onq8fLz9PX29/j5+v/EAB8BAAMBAQEBAQEBAQEAAAAAAAABAgMEBQYHCAkKC//EALURAAIBAgQEAwQHBQQEAAECdwABAgMRBAUhMQYSQVEHYXETIjKBCBRCkaGxwQkjM1LwFWJy0QoWJDThJfEXGBkaJicoKSo1Njc4OTpDREVGR0hJSlNUVVZXWFlaY2RlZmdoaWpzdHV2d3h5eoKDhIWGh4iJipKTlJWWl5iZmqKjpKWmp6ipqrKztLW2t7i5usLDxMXGx8jJytLT1NXW19jZ2uLj5OXm5+jp6vLz9PX29/j5+v/aAAwDAQACEQMRAD8A8itIWN7bNGj7tqsQg6Y6nj2FTTaRciymuXjkjEcgBR0IJBzyM+mP1FdJ4BvDZ+JpWCBwbMLgkjqVNaPxDvzd3lrmIKBDtIznPzda7MHg5TpxqX3ucuJxsYV5UkjzbaM0UpODRV3idFmf/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ja-JP" altLang="en-US"/>
          </a:p>
        </p:txBody>
      </p:sp>
      <p:pic>
        <p:nvPicPr>
          <p:cNvPr id="1033" name="Picture 9" descr="C:\Users\FMV-ESPRIMO\Desktop\sam.jpg"/>
          <p:cNvPicPr>
            <a:picLocks noChangeAspect="1" noChangeArrowheads="1"/>
          </p:cNvPicPr>
          <p:nvPr/>
        </p:nvPicPr>
        <p:blipFill>
          <a:blip r:embed="rId2" cstate="print"/>
          <a:srcRect/>
          <a:stretch>
            <a:fillRect/>
          </a:stretch>
        </p:blipFill>
        <p:spPr bwMode="auto">
          <a:xfrm>
            <a:off x="539552" y="1340768"/>
            <a:ext cx="7848872" cy="5232581"/>
          </a:xfrm>
          <a:prstGeom prst="rect">
            <a:avLst/>
          </a:prstGeom>
          <a:noFill/>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323528" y="332656"/>
            <a:ext cx="8424936" cy="6555641"/>
          </a:xfrm>
          <a:prstGeom prst="rect">
            <a:avLst/>
          </a:prstGeom>
          <a:noFill/>
        </p:spPr>
        <p:txBody>
          <a:bodyPr wrap="square" rtlCol="0">
            <a:spAutoFit/>
          </a:bodyPr>
          <a:lstStyle/>
          <a:p>
            <a:r>
              <a:rPr lang="ja-JP" altLang="en-US" sz="2400" b="1" dirty="0" smtClean="0">
                <a:solidFill>
                  <a:srgbClr val="7030A0"/>
                </a:solidFill>
                <a:latin typeface="+mj-ea"/>
                <a:ea typeface="+mj-ea"/>
              </a:rPr>
              <a:t>◆米国時間の</a:t>
            </a:r>
            <a:r>
              <a:rPr lang="en-US" altLang="ja-JP" sz="2400" b="1" dirty="0" smtClean="0">
                <a:solidFill>
                  <a:srgbClr val="7030A0"/>
                </a:solidFill>
                <a:latin typeface="+mj-ea"/>
                <a:ea typeface="+mj-ea"/>
              </a:rPr>
              <a:t>7</a:t>
            </a:r>
            <a:r>
              <a:rPr lang="ja-JP" altLang="en-US" sz="2400" b="1" dirty="0" smtClean="0">
                <a:solidFill>
                  <a:srgbClr val="7030A0"/>
                </a:solidFill>
                <a:latin typeface="+mj-ea"/>
                <a:ea typeface="+mj-ea"/>
              </a:rPr>
              <a:t>月</a:t>
            </a:r>
            <a:r>
              <a:rPr lang="en-US" altLang="ja-JP" sz="2400" b="1" dirty="0" smtClean="0">
                <a:solidFill>
                  <a:srgbClr val="7030A0"/>
                </a:solidFill>
                <a:latin typeface="+mj-ea"/>
                <a:ea typeface="+mj-ea"/>
              </a:rPr>
              <a:t>13</a:t>
            </a:r>
            <a:r>
              <a:rPr lang="ja-JP" altLang="en-US" sz="2400" b="1" dirty="0" smtClean="0">
                <a:solidFill>
                  <a:srgbClr val="7030A0"/>
                </a:solidFill>
                <a:latin typeface="+mj-ea"/>
                <a:ea typeface="+mj-ea"/>
              </a:rPr>
              <a:t>日、国際ロータリー会長エレクトのサム </a:t>
            </a:r>
            <a:r>
              <a:rPr lang="en-US" altLang="ja-JP" sz="2400" b="1" dirty="0" smtClean="0">
                <a:solidFill>
                  <a:srgbClr val="7030A0"/>
                </a:solidFill>
                <a:latin typeface="+mj-ea"/>
                <a:ea typeface="+mj-ea"/>
              </a:rPr>
              <a:t>F. </a:t>
            </a:r>
            <a:r>
              <a:rPr lang="ja-JP" altLang="en-US" sz="2400" b="1" dirty="0" smtClean="0">
                <a:solidFill>
                  <a:srgbClr val="7030A0"/>
                </a:solidFill>
                <a:latin typeface="+mj-ea"/>
                <a:ea typeface="+mj-ea"/>
              </a:rPr>
              <a:t>オオリ氏が、予定通りに受けた手術後の合併症により、予期せぬかたちで逝去されました。  </a:t>
            </a:r>
          </a:p>
          <a:p>
            <a:endParaRPr lang="en-US" altLang="ja-JP" b="1" dirty="0" smtClean="0"/>
          </a:p>
          <a:p>
            <a:r>
              <a:rPr lang="ja-JP" altLang="en-US" b="1" dirty="0" smtClean="0">
                <a:latin typeface="+mj-ea"/>
                <a:ea typeface="+mj-ea"/>
              </a:rPr>
              <a:t>オオリ氏は</a:t>
            </a:r>
            <a:r>
              <a:rPr lang="en-US" altLang="ja-JP" b="1" dirty="0" smtClean="0">
                <a:latin typeface="+mj-ea"/>
                <a:ea typeface="+mj-ea"/>
              </a:rPr>
              <a:t>38</a:t>
            </a:r>
            <a:r>
              <a:rPr lang="ja-JP" altLang="en-US" b="1" dirty="0" smtClean="0">
                <a:latin typeface="+mj-ea"/>
                <a:ea typeface="+mj-ea"/>
              </a:rPr>
              <a:t>年間、カンパラ・ロータリークラブ（ウガンダ）の会員でした。</a:t>
            </a:r>
          </a:p>
          <a:p>
            <a:r>
              <a:rPr lang="ja-JP" altLang="en-US" b="1" dirty="0" smtClean="0">
                <a:latin typeface="+mj-ea"/>
                <a:ea typeface="+mj-ea"/>
              </a:rPr>
              <a:t>エレクトは「相互の責任とお互いを思いやる心という潜在的な価値観と中核的な信条を土台とするロータリーは、私の人生そのものとなりました。ロータリーを通じて誰かの生活をよりよくすることができ、大きな満足感を覚えます」</a:t>
            </a:r>
          </a:p>
          <a:p>
            <a:r>
              <a:rPr lang="ja-JP" altLang="en-US" b="1" dirty="0" smtClean="0">
                <a:latin typeface="+mj-ea"/>
                <a:ea typeface="+mj-ea"/>
              </a:rPr>
              <a:t>第</a:t>
            </a:r>
            <a:r>
              <a:rPr lang="en-US" altLang="ja-JP" b="1" dirty="0" smtClean="0">
                <a:latin typeface="+mj-ea"/>
                <a:ea typeface="+mj-ea"/>
              </a:rPr>
              <a:t>108</a:t>
            </a:r>
            <a:r>
              <a:rPr lang="ja-JP" altLang="en-US" b="1" dirty="0" smtClean="0">
                <a:latin typeface="+mj-ea"/>
                <a:ea typeface="+mj-ea"/>
              </a:rPr>
              <a:t>代ロータリー会長としてのオオリ氏の任期は、</a:t>
            </a:r>
            <a:r>
              <a:rPr lang="en-US" altLang="ja-JP" b="1" dirty="0" smtClean="0">
                <a:latin typeface="+mj-ea"/>
                <a:ea typeface="+mj-ea"/>
              </a:rPr>
              <a:t>2018</a:t>
            </a:r>
            <a:r>
              <a:rPr lang="ja-JP" altLang="en-US" b="1" dirty="0" smtClean="0">
                <a:latin typeface="+mj-ea"/>
                <a:ea typeface="+mj-ea"/>
              </a:rPr>
              <a:t>年</a:t>
            </a:r>
            <a:r>
              <a:rPr lang="en-US" altLang="ja-JP" b="1" dirty="0" smtClean="0">
                <a:latin typeface="+mj-ea"/>
                <a:ea typeface="+mj-ea"/>
              </a:rPr>
              <a:t>7</a:t>
            </a:r>
            <a:r>
              <a:rPr lang="ja-JP" altLang="en-US" b="1" dirty="0" smtClean="0">
                <a:latin typeface="+mj-ea"/>
                <a:ea typeface="+mj-ea"/>
              </a:rPr>
              <a:t>月</a:t>
            </a:r>
            <a:r>
              <a:rPr lang="en-US" altLang="ja-JP" b="1" dirty="0" smtClean="0">
                <a:latin typeface="+mj-ea"/>
                <a:ea typeface="+mj-ea"/>
              </a:rPr>
              <a:t>1</a:t>
            </a:r>
            <a:r>
              <a:rPr lang="ja-JP" altLang="en-US" b="1" dirty="0" smtClean="0">
                <a:latin typeface="+mj-ea"/>
                <a:ea typeface="+mj-ea"/>
              </a:rPr>
              <a:t>日に始まる予定でした。</a:t>
            </a:r>
          </a:p>
          <a:p>
            <a:r>
              <a:rPr lang="ja-JP" altLang="en-US" b="1" dirty="0" smtClean="0">
                <a:latin typeface="+mj-ea"/>
                <a:ea typeface="+mj-ea"/>
              </a:rPr>
              <a:t>オオリ氏のリーダーシップにより、ウガンダでは</a:t>
            </a:r>
            <a:r>
              <a:rPr lang="en-US" altLang="ja-JP" b="1" dirty="0" smtClean="0">
                <a:latin typeface="+mj-ea"/>
                <a:ea typeface="+mj-ea"/>
              </a:rPr>
              <a:t>29</a:t>
            </a:r>
            <a:r>
              <a:rPr lang="ja-JP" altLang="en-US" b="1" dirty="0" smtClean="0">
                <a:latin typeface="+mj-ea"/>
                <a:ea typeface="+mj-ea"/>
              </a:rPr>
              <a:t>年間で、クラブ数が</a:t>
            </a:r>
            <a:r>
              <a:rPr lang="en-US" altLang="ja-JP" b="1" dirty="0" smtClean="0">
                <a:latin typeface="+mj-ea"/>
                <a:ea typeface="+mj-ea"/>
              </a:rPr>
              <a:t>9</a:t>
            </a:r>
            <a:r>
              <a:rPr lang="ja-JP" altLang="en-US" b="1" dirty="0" smtClean="0">
                <a:latin typeface="+mj-ea"/>
                <a:ea typeface="+mj-ea"/>
              </a:rPr>
              <a:t>から</a:t>
            </a:r>
            <a:r>
              <a:rPr lang="en-US" altLang="ja-JP" b="1" dirty="0" smtClean="0">
                <a:latin typeface="+mj-ea"/>
                <a:ea typeface="+mj-ea"/>
              </a:rPr>
              <a:t>89</a:t>
            </a:r>
            <a:r>
              <a:rPr lang="ja-JP" altLang="en-US" b="1" dirty="0" err="1" smtClean="0">
                <a:latin typeface="+mj-ea"/>
                <a:ea typeface="+mj-ea"/>
              </a:rPr>
              <a:t>にまで</a:t>
            </a:r>
            <a:r>
              <a:rPr lang="ja-JP" altLang="en-US" b="1" dirty="0" smtClean="0">
                <a:latin typeface="+mj-ea"/>
                <a:ea typeface="+mj-ea"/>
              </a:rPr>
              <a:t>増えました。 </a:t>
            </a:r>
          </a:p>
          <a:p>
            <a:r>
              <a:rPr lang="ja-JP" altLang="en-US" b="1" dirty="0" smtClean="0">
                <a:latin typeface="+mj-ea"/>
                <a:ea typeface="+mj-ea"/>
              </a:rPr>
              <a:t>ロータリー会員に「変化をもたらすための熱い情熱」を見出していたオオリ氏。その情熱と誇りを生かして、「すべてのプロジェクトを平和と繁栄の原動力とすること」を望んでいました。</a:t>
            </a:r>
          </a:p>
          <a:p>
            <a:r>
              <a:rPr lang="ja-JP" altLang="en-US" b="1" dirty="0" smtClean="0">
                <a:latin typeface="+mj-ea"/>
                <a:ea typeface="+mj-ea"/>
              </a:rPr>
              <a:t>　ライズリー会長は、「サムさんは、多くの意味で特別な存在でした。このようなかたちで亡くなられたことは、ロータリー、サムさんの地元地域、世界にとって大きな損失」であるとし、「現在、サムさんの人生を称えるための計画を立てており、計画が固まり次第、発表いたします」と述べました。 </a:t>
            </a:r>
          </a:p>
          <a:p>
            <a:endParaRPr lang="en-US" altLang="ja-JP" b="1" dirty="0" smtClean="0"/>
          </a:p>
          <a:p>
            <a:r>
              <a:rPr lang="ja-JP" altLang="en-US" sz="2400" b="1" dirty="0" smtClean="0">
                <a:solidFill>
                  <a:srgbClr val="FF0000"/>
                </a:solidFill>
                <a:latin typeface="+mj-ea"/>
                <a:ea typeface="+mj-ea"/>
              </a:rPr>
              <a:t>ロータリーはオオリ氏を称え、記念基金を設立します。</a:t>
            </a:r>
            <a:r>
              <a:rPr lang="ja-JP" altLang="en-US" b="1" dirty="0" smtClean="0">
                <a:latin typeface="+mj-ea"/>
                <a:ea typeface="+mj-ea"/>
              </a:rPr>
              <a:t>この詳細は追ってお知らせします</a:t>
            </a:r>
          </a:p>
          <a:p>
            <a:endParaRPr kumimoji="1" lang="ja-JP" altLang="en-US" b="1" dirty="0">
              <a:latin typeface="+mj-ea"/>
              <a:ea typeface="+mj-ea"/>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data:image/png;base64,/9j/4AAQSkZJRgABAQAAAQABAAD//gA7Q1JFQVRPUjogZ2QtanBlZyB2MS4wICh1c2luZyBJSkcgSlBFRyB2NjIpLCBxdWFsaXR5ID0gNzUK/9sAQwAIBgYHBgUIBwcHCQkICgwUDQwLCwwZEhMPFB0aHx4dGhwcICQuJyAiLCMcHCg3KSwwMTQ0NB8nOT04MjwuMzQy/9sAQwEJCQkMCwwYDQ0YMiEcITIyMjIyMjIyMjIyMjIyMjIyMjIyMjIyMjIyMjIyMjIyMjIyMjIyMjIyMjIyMjIyMjIy/8AAEQgAFAAPAwEiAAIRAQMRAf/EAB8AAAEFAQEBAQEBAAAAAAAAAAABAgMEBQYHCAkKC//EALUQAAIBAwMCBAMFBQQEAAABfQECAwAEEQUSITFBBhNRYQcicRQygZGhCCNCscEVUtHwJDNicoIJChYXGBkaJSYnKCkqNDU2Nzg5OkNERUZHSElKU1RVVldYWVpjZGVmZ2hpanN0dXZ3eHl6g4SFhoeIiYqSk5SVlpeYmZqio6Slpqeoqaqys7S1tre4ubrCw8TFxsfIycrS09TV1tfY2drh4uPk5ebn6Onq8fLz9PX29/j5+v/EAB8BAAMBAQEBAQEBAQEAAAAAAAABAgMEBQYHCAkKC//EALURAAIBAgQEAwQHBQQEAAECdwABAgMRBAUhMQYSQVEHYXETIjKBCBRCkaGxwQkjM1LwFWJy0QoWJDThJfEXGBkaJicoKSo1Njc4OTpDREVGR0hJSlNUVVZXWFlaY2RlZmdoaWpzdHV2d3h5eoKDhIWGh4iJipKTlJWWl5iZmqKjpKWmp6ipqrKztLW2t7i5usLDxMXGx8jJytLT1NXW19jZ2uLj5OXm5+jp6vLz9PX29/j5+v/aAAwDAQACEQMRAD8Au+H5oHmBcYAPJK52/wCfX2p+tx24ut0DNtfr8uDke1ZfgfUbfUJb0CRfJj8tGd2AyzkhcZ6/d/r2qn4x8RW+meK59JkyFtUVS6HI3EZIP5jpWkJ1FjXNv3fwtb/MqpCk8vVOK9/8b33+4x/hwx+y3UeBte6t2bI64DYH05Ncj4huZbzxFqNzM2ZZbqR2PuWNFFbVP4EPmYU/4s/k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ja-JP" altLang="en-US"/>
          </a:p>
        </p:txBody>
      </p:sp>
      <p:pic>
        <p:nvPicPr>
          <p:cNvPr id="1027" name="Picture 3" descr="C:\Users\FMV-ESPRIMO\Desktop\Barry_Rassin.jpg"/>
          <p:cNvPicPr>
            <a:picLocks noChangeAspect="1" noChangeArrowheads="1"/>
          </p:cNvPicPr>
          <p:nvPr/>
        </p:nvPicPr>
        <p:blipFill>
          <a:blip r:embed="rId2" cstate="print"/>
          <a:srcRect/>
          <a:stretch>
            <a:fillRect/>
          </a:stretch>
        </p:blipFill>
        <p:spPr bwMode="auto">
          <a:xfrm>
            <a:off x="2051719" y="0"/>
            <a:ext cx="5088819" cy="6858000"/>
          </a:xfrm>
          <a:prstGeom prst="rect">
            <a:avLst/>
          </a:prstGeom>
          <a:noFill/>
        </p:spPr>
      </p:pic>
      <p:sp>
        <p:nvSpPr>
          <p:cNvPr id="4" name="テキスト ボックス 3"/>
          <p:cNvSpPr txBox="1"/>
          <p:nvPr/>
        </p:nvSpPr>
        <p:spPr>
          <a:xfrm>
            <a:off x="107504" y="476672"/>
            <a:ext cx="1944216" cy="2215991"/>
          </a:xfrm>
          <a:prstGeom prst="rect">
            <a:avLst/>
          </a:prstGeom>
          <a:noFill/>
        </p:spPr>
        <p:txBody>
          <a:bodyPr wrap="square" rtlCol="0">
            <a:spAutoFit/>
          </a:bodyPr>
          <a:lstStyle/>
          <a:p>
            <a:r>
              <a:rPr lang="en-US" altLang="ja-JP" sz="2400" b="1" dirty="0" smtClean="0"/>
              <a:t>2018-19</a:t>
            </a:r>
            <a:r>
              <a:rPr lang="ja-JP" altLang="en-US" sz="2400" b="1" dirty="0" smtClean="0"/>
              <a:t>年度ロータリー年度会長にバリー・ラシン氏が選ばれる</a:t>
            </a:r>
          </a:p>
          <a:p>
            <a:endParaRPr kumimoji="1" lang="ja-JP" altLang="en-US"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467544" y="260648"/>
            <a:ext cx="8280920" cy="6186309"/>
          </a:xfrm>
          <a:prstGeom prst="rect">
            <a:avLst/>
          </a:prstGeom>
          <a:noFill/>
        </p:spPr>
        <p:txBody>
          <a:bodyPr wrap="square" rtlCol="0">
            <a:spAutoFit/>
          </a:bodyPr>
          <a:lstStyle/>
          <a:p>
            <a:r>
              <a:rPr lang="ja-JP" altLang="en-US" b="1" dirty="0" smtClean="0">
                <a:solidFill>
                  <a:srgbClr val="FF0000"/>
                </a:solidFill>
                <a:latin typeface="+mj-ea"/>
                <a:ea typeface="+mj-ea"/>
              </a:rPr>
              <a:t>◆会長指名委員会は、</a:t>
            </a:r>
            <a:r>
              <a:rPr lang="en-US" altLang="ja-JP" b="1" dirty="0" smtClean="0">
                <a:solidFill>
                  <a:srgbClr val="FF0000"/>
                </a:solidFill>
                <a:latin typeface="+mj-ea"/>
                <a:ea typeface="+mj-ea"/>
              </a:rPr>
              <a:t>2018-19</a:t>
            </a:r>
            <a:r>
              <a:rPr lang="ja-JP" altLang="en-US" b="1" dirty="0" smtClean="0">
                <a:solidFill>
                  <a:srgbClr val="FF0000"/>
                </a:solidFill>
                <a:latin typeface="+mj-ea"/>
                <a:ea typeface="+mj-ea"/>
              </a:rPr>
              <a:t>年度国際ロータリー会長に、イーストナッソー・ロータリークラブ（バハマ、ニュープロビデンス島）所属のバリー・ラシン氏を選出しました。</a:t>
            </a:r>
            <a:endParaRPr lang="en-US" altLang="ja-JP" b="1" dirty="0" smtClean="0">
              <a:solidFill>
                <a:srgbClr val="FF0000"/>
              </a:solidFill>
              <a:latin typeface="+mj-ea"/>
              <a:ea typeface="+mj-ea"/>
            </a:endParaRPr>
          </a:p>
          <a:p>
            <a:r>
              <a:rPr lang="ja-JP" altLang="en-US" b="1" dirty="0" smtClean="0">
                <a:latin typeface="+mj-ea"/>
                <a:ea typeface="+mj-ea"/>
              </a:rPr>
              <a:t>対抗候補者がいない場合、同氏は</a:t>
            </a:r>
            <a:r>
              <a:rPr lang="en-US" altLang="ja-JP" b="1" dirty="0" smtClean="0">
                <a:latin typeface="+mj-ea"/>
                <a:ea typeface="+mj-ea"/>
              </a:rPr>
              <a:t>2017</a:t>
            </a:r>
            <a:r>
              <a:rPr lang="ja-JP" altLang="en-US" b="1" dirty="0" smtClean="0">
                <a:latin typeface="+mj-ea"/>
                <a:ea typeface="+mj-ea"/>
              </a:rPr>
              <a:t>年</a:t>
            </a:r>
            <a:r>
              <a:rPr lang="en-US" altLang="ja-JP" b="1" dirty="0" smtClean="0">
                <a:latin typeface="+mj-ea"/>
                <a:ea typeface="+mj-ea"/>
              </a:rPr>
              <a:t>9</a:t>
            </a:r>
            <a:r>
              <a:rPr lang="ja-JP" altLang="en-US" b="1" dirty="0" smtClean="0">
                <a:latin typeface="+mj-ea"/>
                <a:ea typeface="+mj-ea"/>
              </a:rPr>
              <a:t>月</a:t>
            </a:r>
            <a:r>
              <a:rPr lang="en-US" altLang="ja-JP" b="1" dirty="0" smtClean="0">
                <a:latin typeface="+mj-ea"/>
                <a:ea typeface="+mj-ea"/>
              </a:rPr>
              <a:t>1</a:t>
            </a:r>
            <a:r>
              <a:rPr lang="ja-JP" altLang="en-US" b="1" dirty="0" smtClean="0">
                <a:latin typeface="+mj-ea"/>
                <a:ea typeface="+mj-ea"/>
              </a:rPr>
              <a:t>日に会長エレクトとして宣言されます。</a:t>
            </a:r>
          </a:p>
          <a:p>
            <a:r>
              <a:rPr lang="ja-JP" altLang="en-US" b="1" dirty="0" smtClean="0">
                <a:latin typeface="+mj-ea"/>
                <a:ea typeface="+mj-ea"/>
              </a:rPr>
              <a:t>・ラシン氏は会長として、公共イメージの向上と、ロータリーのインパクトを広げるためのデジタルツールの活用に力を入れたいと考えています。</a:t>
            </a:r>
          </a:p>
          <a:p>
            <a:r>
              <a:rPr lang="ja-JP" altLang="en-US" b="1" dirty="0" smtClean="0">
                <a:latin typeface="+mj-ea"/>
                <a:ea typeface="+mj-ea"/>
              </a:rPr>
              <a:t>「ロータリークラブが行っている良いことを知っている人なら、それに加わりたいと思うでしょう。関心のあるすべての人がロータリーの使命を支える活動に参加できるよう、参加や入会を促進する新しい方法を考えなければなりません」とラシン氏。「ロータリーの可視性を高めれば、より多くの人に入会の魅力を伝え、世界中で多くの良いことを実現しているこの会員制組織を支えることができます」</a:t>
            </a:r>
          </a:p>
          <a:p>
            <a:r>
              <a:rPr lang="ja-JP" altLang="en-US" b="1" dirty="0" smtClean="0">
                <a:latin typeface="+mj-ea"/>
                <a:ea typeface="+mj-ea"/>
              </a:rPr>
              <a:t>・フロリダ大学で保健・病院運営の</a:t>
            </a:r>
            <a:r>
              <a:rPr lang="en-US" altLang="ja-JP" b="1" dirty="0" smtClean="0">
                <a:latin typeface="+mj-ea"/>
                <a:ea typeface="+mj-ea"/>
              </a:rPr>
              <a:t>MBA</a:t>
            </a:r>
            <a:r>
              <a:rPr lang="ja-JP" altLang="en-US" b="1" dirty="0" smtClean="0">
                <a:latin typeface="+mj-ea"/>
                <a:ea typeface="+mj-ea"/>
              </a:rPr>
              <a:t>を取得し、医療教育機関である</a:t>
            </a:r>
            <a:r>
              <a:rPr lang="en-US" altLang="ja-JP" b="1" dirty="0" smtClean="0">
                <a:latin typeface="+mj-ea"/>
                <a:ea typeface="+mj-ea"/>
              </a:rPr>
              <a:t>American College of Healthcare Executives</a:t>
            </a:r>
            <a:r>
              <a:rPr lang="ja-JP" altLang="en-US" b="1" dirty="0" smtClean="0">
                <a:latin typeface="+mj-ea"/>
                <a:ea typeface="+mj-ea"/>
              </a:rPr>
              <a:t>でバハマ初の特別研究員となりました。院長として</a:t>
            </a:r>
            <a:r>
              <a:rPr lang="en-US" altLang="ja-JP" b="1" dirty="0" smtClean="0">
                <a:latin typeface="+mj-ea"/>
                <a:ea typeface="+mj-ea"/>
              </a:rPr>
              <a:t>37</a:t>
            </a:r>
            <a:r>
              <a:rPr lang="ja-JP" altLang="en-US" b="1" dirty="0" smtClean="0">
                <a:latin typeface="+mj-ea"/>
                <a:ea typeface="+mj-ea"/>
              </a:rPr>
              <a:t>年間務めた医療機関</a:t>
            </a:r>
            <a:r>
              <a:rPr lang="en-US" altLang="ja-JP" b="1" dirty="0" smtClean="0">
                <a:latin typeface="+mj-ea"/>
                <a:ea typeface="+mj-ea"/>
              </a:rPr>
              <a:t>Doctors Hospital Health System</a:t>
            </a:r>
            <a:r>
              <a:rPr lang="ja-JP" altLang="en-US" b="1" dirty="0" smtClean="0">
                <a:latin typeface="+mj-ea"/>
                <a:ea typeface="+mj-ea"/>
              </a:rPr>
              <a:t>を最近退職し、現在は顧問を務めています。全米病院協会の生涯会員で、</a:t>
            </a:r>
            <a:r>
              <a:rPr lang="en-US" altLang="ja-JP" b="1" dirty="0" smtClean="0">
                <a:latin typeface="+mj-ea"/>
                <a:ea typeface="+mj-ea"/>
              </a:rPr>
              <a:t>Quality Council of the Bahamas</a:t>
            </a:r>
            <a:r>
              <a:rPr lang="ja-JP" altLang="en-US" b="1" dirty="0" err="1" smtClean="0">
                <a:latin typeface="+mj-ea"/>
                <a:ea typeface="+mj-ea"/>
              </a:rPr>
              <a:t>、</a:t>
            </a:r>
            <a:r>
              <a:rPr lang="en-US" altLang="ja-JP" b="1" dirty="0" smtClean="0">
                <a:latin typeface="+mj-ea"/>
                <a:ea typeface="+mj-ea"/>
              </a:rPr>
              <a:t>Health Education Council</a:t>
            </a:r>
            <a:r>
              <a:rPr lang="ja-JP" altLang="en-US" b="1" dirty="0" err="1" smtClean="0">
                <a:latin typeface="+mj-ea"/>
                <a:ea typeface="+mj-ea"/>
              </a:rPr>
              <a:t>、</a:t>
            </a:r>
            <a:r>
              <a:rPr lang="en-US" altLang="ja-JP" b="1" dirty="0" smtClean="0">
                <a:latin typeface="+mj-ea"/>
                <a:ea typeface="+mj-ea"/>
              </a:rPr>
              <a:t>Employer’s Confederation</a:t>
            </a:r>
            <a:r>
              <a:rPr lang="ja-JP" altLang="en-US" b="1" dirty="0" smtClean="0">
                <a:latin typeface="+mj-ea"/>
                <a:ea typeface="+mj-ea"/>
              </a:rPr>
              <a:t>など複数の団体の理事・委員長も務めました。</a:t>
            </a:r>
          </a:p>
          <a:p>
            <a:r>
              <a:rPr lang="ja-JP" altLang="en-US" b="1" dirty="0" smtClean="0">
                <a:latin typeface="+mj-ea"/>
                <a:ea typeface="+mj-ea"/>
              </a:rPr>
              <a:t>・</a:t>
            </a:r>
            <a:r>
              <a:rPr lang="en-US" altLang="ja-JP" b="1" dirty="0" smtClean="0">
                <a:latin typeface="+mj-ea"/>
                <a:ea typeface="+mj-ea"/>
              </a:rPr>
              <a:t>1980</a:t>
            </a:r>
            <a:r>
              <a:rPr lang="ja-JP" altLang="en-US" b="1" dirty="0" smtClean="0">
                <a:latin typeface="+mj-ea"/>
                <a:ea typeface="+mj-ea"/>
              </a:rPr>
              <a:t>年にロータリー入会。</a:t>
            </a:r>
            <a:r>
              <a:rPr lang="en-US" altLang="ja-JP" b="1" dirty="0" smtClean="0">
                <a:latin typeface="+mj-ea"/>
                <a:ea typeface="+mj-ea"/>
              </a:rPr>
              <a:t>RI</a:t>
            </a:r>
            <a:r>
              <a:rPr lang="ja-JP" altLang="en-US" b="1" dirty="0" smtClean="0">
                <a:latin typeface="+mj-ea"/>
                <a:ea typeface="+mj-ea"/>
              </a:rPr>
              <a:t>理事を経て、現在はロータリー財団管理委員会の副管理委員長を務めています。また、</a:t>
            </a:r>
            <a:r>
              <a:rPr lang="en-US" altLang="ja-JP" b="1" dirty="0" smtClean="0">
                <a:latin typeface="+mj-ea"/>
                <a:ea typeface="+mj-ea"/>
              </a:rPr>
              <a:t>RI</a:t>
            </a:r>
            <a:r>
              <a:rPr lang="ja-JP" altLang="en-US" b="1" dirty="0" smtClean="0">
                <a:latin typeface="+mj-ea"/>
                <a:ea typeface="+mj-ea"/>
              </a:rPr>
              <a:t>研修リーダーと</a:t>
            </a:r>
            <a:r>
              <a:rPr lang="en-US" altLang="ja-JP" b="1" dirty="0" smtClean="0">
                <a:latin typeface="+mj-ea"/>
                <a:ea typeface="+mj-ea"/>
              </a:rPr>
              <a:t>K.R. </a:t>
            </a:r>
            <a:r>
              <a:rPr lang="ja-JP" altLang="en-US" b="1" dirty="0" smtClean="0">
                <a:latin typeface="+mj-ea"/>
                <a:ea typeface="+mj-ea"/>
              </a:rPr>
              <a:t>ラビンドラン</a:t>
            </a:r>
            <a:r>
              <a:rPr lang="en-US" altLang="ja-JP" b="1" dirty="0" smtClean="0">
                <a:latin typeface="+mj-ea"/>
                <a:ea typeface="+mj-ea"/>
              </a:rPr>
              <a:t>2015‐16</a:t>
            </a:r>
            <a:r>
              <a:rPr lang="ja-JP" altLang="en-US" b="1" dirty="0" smtClean="0">
                <a:latin typeface="+mj-ea"/>
                <a:ea typeface="+mj-ea"/>
              </a:rPr>
              <a:t>年度</a:t>
            </a:r>
            <a:r>
              <a:rPr lang="en-US" altLang="ja-JP" b="1" dirty="0" smtClean="0">
                <a:latin typeface="+mj-ea"/>
                <a:ea typeface="+mj-ea"/>
              </a:rPr>
              <a:t>RI</a:t>
            </a:r>
            <a:r>
              <a:rPr lang="ja-JP" altLang="en-US" b="1" dirty="0" smtClean="0">
                <a:latin typeface="+mj-ea"/>
                <a:ea typeface="+mj-ea"/>
              </a:rPr>
              <a:t>会長のエイドも経験しました。</a:t>
            </a:r>
          </a:p>
          <a:p>
            <a:r>
              <a:rPr lang="ja-JP" altLang="en-US" b="1" dirty="0" smtClean="0">
                <a:latin typeface="+mj-ea"/>
                <a:ea typeface="+mj-ea"/>
              </a:rPr>
              <a:t>・ロータリー最高の賞である</a:t>
            </a:r>
            <a:r>
              <a:rPr lang="en-US" altLang="ja-JP" b="1" dirty="0" smtClean="0">
                <a:latin typeface="+mj-ea"/>
                <a:ea typeface="+mj-ea"/>
              </a:rPr>
              <a:t>RI</a:t>
            </a:r>
            <a:r>
              <a:rPr lang="ja-JP" altLang="en-US" b="1" dirty="0" smtClean="0">
                <a:latin typeface="+mj-ea"/>
                <a:ea typeface="+mj-ea"/>
              </a:rPr>
              <a:t>超我の奉仕賞のほか、</a:t>
            </a:r>
            <a:r>
              <a:rPr lang="en-US" altLang="ja-JP" b="1" dirty="0" smtClean="0">
                <a:latin typeface="+mj-ea"/>
                <a:ea typeface="+mj-ea"/>
              </a:rPr>
              <a:t>2010</a:t>
            </a:r>
            <a:r>
              <a:rPr lang="ja-JP" altLang="en-US" b="1" dirty="0" smtClean="0">
                <a:latin typeface="+mj-ea"/>
                <a:ea typeface="+mj-ea"/>
              </a:rPr>
              <a:t>年ハイチ地震後のロータリーによる災害救援活動を統率したことにより多くの人道賞を受賞しています。また、エスター夫人とともに、ロータリー財団のメジャードナー、遺贈友の会会員でもあります。</a:t>
            </a:r>
            <a:endParaRPr lang="ja-JP" altLang="en-US" b="1" dirty="0">
              <a:latin typeface="+mj-ea"/>
              <a:ea typeface="+mj-ea"/>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395536" y="404664"/>
            <a:ext cx="8496944" cy="5447645"/>
          </a:xfrm>
          <a:prstGeom prst="rect">
            <a:avLst/>
          </a:prstGeom>
          <a:noFill/>
        </p:spPr>
        <p:txBody>
          <a:bodyPr wrap="square" rtlCol="0">
            <a:spAutoFit/>
          </a:bodyPr>
          <a:lstStyle/>
          <a:p>
            <a:r>
              <a:rPr lang="ja-JP" altLang="en-US" sz="2400" dirty="0" smtClean="0">
                <a:solidFill>
                  <a:srgbClr val="C00000"/>
                </a:solidFill>
                <a:latin typeface="+mj-ea"/>
                <a:ea typeface="+mj-ea"/>
              </a:rPr>
              <a:t>◆会長指名委員会委員（敬称略）。</a:t>
            </a:r>
            <a:endParaRPr lang="en-US" altLang="ja-JP" sz="2400" dirty="0" smtClean="0">
              <a:solidFill>
                <a:srgbClr val="C00000"/>
              </a:solidFill>
              <a:latin typeface="+mj-ea"/>
              <a:ea typeface="+mj-ea"/>
            </a:endParaRPr>
          </a:p>
          <a:p>
            <a:endParaRPr lang="en-US" altLang="ja-JP" dirty="0" smtClean="0">
              <a:latin typeface="+mj-ea"/>
              <a:ea typeface="+mj-ea"/>
            </a:endParaRPr>
          </a:p>
          <a:p>
            <a:r>
              <a:rPr lang="en-US" altLang="ja-JP" b="1" dirty="0" smtClean="0">
                <a:latin typeface="+mj-ea"/>
                <a:ea typeface="+mj-ea"/>
              </a:rPr>
              <a:t>Anne L. Matthews</a:t>
            </a:r>
            <a:r>
              <a:rPr lang="ja-JP" altLang="en-US" b="1" dirty="0" smtClean="0">
                <a:latin typeface="+mj-ea"/>
                <a:ea typeface="+mj-ea"/>
              </a:rPr>
              <a:t>（委員長、米国、コロンビア・イースト・ロータリークラブ</a:t>
            </a:r>
            <a:r>
              <a:rPr lang="en-US" altLang="ja-JP" b="1" dirty="0" smtClean="0">
                <a:latin typeface="+mj-ea"/>
                <a:ea typeface="+mj-ea"/>
              </a:rPr>
              <a:t>〔</a:t>
            </a:r>
            <a:r>
              <a:rPr lang="ja-JP" altLang="en-US" b="1" dirty="0" smtClean="0">
                <a:latin typeface="+mj-ea"/>
                <a:ea typeface="+mj-ea"/>
              </a:rPr>
              <a:t>ヒューストン</a:t>
            </a:r>
            <a:r>
              <a:rPr lang="en-US" altLang="ja-JP" b="1" dirty="0" smtClean="0">
                <a:latin typeface="+mj-ea"/>
                <a:ea typeface="+mj-ea"/>
              </a:rPr>
              <a:t>〕</a:t>
            </a:r>
            <a:r>
              <a:rPr lang="ja-JP" altLang="en-US" b="1" dirty="0" smtClean="0">
                <a:latin typeface="+mj-ea"/>
                <a:ea typeface="+mj-ea"/>
              </a:rPr>
              <a:t>）、</a:t>
            </a:r>
            <a:endParaRPr lang="en-US" altLang="ja-JP" b="1" dirty="0" smtClean="0">
              <a:latin typeface="+mj-ea"/>
              <a:ea typeface="+mj-ea"/>
            </a:endParaRPr>
          </a:p>
          <a:p>
            <a:r>
              <a:rPr lang="en-US" altLang="ja-JP" b="1" dirty="0" smtClean="0">
                <a:latin typeface="+mj-ea"/>
                <a:ea typeface="+mj-ea"/>
              </a:rPr>
              <a:t>Ann-Britt </a:t>
            </a:r>
            <a:r>
              <a:rPr lang="en-US" altLang="ja-JP" b="1" dirty="0" err="1" smtClean="0">
                <a:latin typeface="+mj-ea"/>
                <a:ea typeface="+mj-ea"/>
              </a:rPr>
              <a:t>Åsebol</a:t>
            </a:r>
            <a:r>
              <a:rPr lang="ja-JP" altLang="en-US" b="1" dirty="0" smtClean="0">
                <a:latin typeface="+mj-ea"/>
                <a:ea typeface="+mj-ea"/>
              </a:rPr>
              <a:t>（スウェーデン、ファールン・コッパルボーゲン・ロータリークラブ）、</a:t>
            </a:r>
            <a:r>
              <a:rPr lang="en-US" altLang="ja-JP" b="1" dirty="0" err="1" smtClean="0">
                <a:latin typeface="+mj-ea"/>
                <a:ea typeface="+mj-ea"/>
              </a:rPr>
              <a:t>Örsçelik</a:t>
            </a:r>
            <a:r>
              <a:rPr lang="en-US" altLang="ja-JP" b="1" dirty="0" smtClean="0">
                <a:latin typeface="+mj-ea"/>
                <a:ea typeface="+mj-ea"/>
              </a:rPr>
              <a:t> Balkan</a:t>
            </a:r>
            <a:r>
              <a:rPr lang="ja-JP" altLang="en-US" b="1" dirty="0" smtClean="0">
                <a:latin typeface="+mj-ea"/>
                <a:ea typeface="+mj-ea"/>
              </a:rPr>
              <a:t>（トルコ、イスタンブール・カラコイ・ロータリークラブ）、</a:t>
            </a:r>
            <a:endParaRPr lang="en-US" altLang="ja-JP" b="1" dirty="0" smtClean="0">
              <a:latin typeface="+mj-ea"/>
              <a:ea typeface="+mj-ea"/>
            </a:endParaRPr>
          </a:p>
          <a:p>
            <a:r>
              <a:rPr lang="en-US" altLang="ja-JP" b="1" dirty="0" smtClean="0">
                <a:latin typeface="+mj-ea"/>
                <a:ea typeface="+mj-ea"/>
              </a:rPr>
              <a:t>James Anthony Black</a:t>
            </a:r>
            <a:r>
              <a:rPr lang="ja-JP" altLang="en-US" b="1" dirty="0" smtClean="0">
                <a:latin typeface="+mj-ea"/>
                <a:ea typeface="+mj-ea"/>
              </a:rPr>
              <a:t>（スコットランド、ダヌーン・ロータリークラブ）、</a:t>
            </a:r>
            <a:endParaRPr lang="en-US" altLang="ja-JP" b="1" dirty="0" smtClean="0">
              <a:latin typeface="+mj-ea"/>
              <a:ea typeface="+mj-ea"/>
            </a:endParaRPr>
          </a:p>
          <a:p>
            <a:r>
              <a:rPr lang="en-US" altLang="ja-JP" b="1" dirty="0" smtClean="0">
                <a:latin typeface="+mj-ea"/>
                <a:ea typeface="+mj-ea"/>
              </a:rPr>
              <a:t>John T. Blount</a:t>
            </a:r>
            <a:r>
              <a:rPr lang="ja-JP" altLang="en-US" b="1" dirty="0" smtClean="0">
                <a:latin typeface="+mj-ea"/>
                <a:ea typeface="+mj-ea"/>
              </a:rPr>
              <a:t>（米国、セバストポル・ロータリークラブ）、</a:t>
            </a:r>
            <a:endParaRPr lang="en-US" altLang="ja-JP" b="1" dirty="0" smtClean="0">
              <a:latin typeface="+mj-ea"/>
              <a:ea typeface="+mj-ea"/>
            </a:endParaRPr>
          </a:p>
          <a:p>
            <a:r>
              <a:rPr lang="en-US" altLang="ja-JP" b="1" dirty="0" smtClean="0">
                <a:latin typeface="+mj-ea"/>
                <a:ea typeface="+mj-ea"/>
              </a:rPr>
              <a:t>Frank N. Goldberg</a:t>
            </a:r>
            <a:r>
              <a:rPr lang="ja-JP" altLang="en-US" b="1" dirty="0" smtClean="0">
                <a:latin typeface="+mj-ea"/>
                <a:ea typeface="+mj-ea"/>
              </a:rPr>
              <a:t>（米国、オマハ・サバ</a:t>
            </a:r>
            <a:r>
              <a:rPr lang="en-US" altLang="ja-JP" b="1" dirty="0" smtClean="0">
                <a:latin typeface="+mj-ea"/>
                <a:ea typeface="+mj-ea"/>
              </a:rPr>
              <a:t>―</a:t>
            </a:r>
            <a:r>
              <a:rPr lang="ja-JP" altLang="en-US" b="1" dirty="0" smtClean="0">
                <a:latin typeface="+mj-ea"/>
                <a:ea typeface="+mj-ea"/>
              </a:rPr>
              <a:t>バン・ロータリークラブ）、</a:t>
            </a:r>
            <a:endParaRPr lang="en-US" altLang="ja-JP" b="1" dirty="0" smtClean="0">
              <a:latin typeface="+mj-ea"/>
              <a:ea typeface="+mj-ea"/>
            </a:endParaRPr>
          </a:p>
          <a:p>
            <a:r>
              <a:rPr lang="en-US" altLang="ja-JP" b="1" dirty="0" smtClean="0">
                <a:latin typeface="+mj-ea"/>
                <a:ea typeface="+mj-ea"/>
              </a:rPr>
              <a:t>Antonio </a:t>
            </a:r>
            <a:r>
              <a:rPr lang="en-US" altLang="ja-JP" b="1" dirty="0" err="1" smtClean="0">
                <a:latin typeface="+mj-ea"/>
                <a:ea typeface="+mj-ea"/>
              </a:rPr>
              <a:t>Hallage</a:t>
            </a:r>
            <a:r>
              <a:rPr lang="ja-JP" altLang="en-US" b="1" dirty="0" smtClean="0">
                <a:latin typeface="+mj-ea"/>
                <a:ea typeface="+mj-ea"/>
              </a:rPr>
              <a:t>（ブラジル、クリチバ・レステ・ロータリークラブ）、</a:t>
            </a:r>
            <a:endParaRPr lang="en-US" altLang="ja-JP" b="1" dirty="0" smtClean="0">
              <a:latin typeface="+mj-ea"/>
              <a:ea typeface="+mj-ea"/>
            </a:endParaRPr>
          </a:p>
          <a:p>
            <a:r>
              <a:rPr lang="en-US" altLang="ja-JP" b="1" dirty="0" smtClean="0">
                <a:latin typeface="+mj-ea"/>
                <a:ea typeface="+mj-ea"/>
              </a:rPr>
              <a:t>Jackson S.L. Hsieh</a:t>
            </a:r>
            <a:r>
              <a:rPr lang="ja-JP" altLang="en-US" b="1" dirty="0" smtClean="0">
                <a:latin typeface="+mj-ea"/>
                <a:ea typeface="+mj-ea"/>
              </a:rPr>
              <a:t>（台湾、台北サンライズ・ロータリークラブ）、</a:t>
            </a:r>
            <a:endParaRPr lang="en-US" altLang="ja-JP" b="1" dirty="0" smtClean="0">
              <a:latin typeface="+mj-ea"/>
              <a:ea typeface="+mj-ea"/>
            </a:endParaRPr>
          </a:p>
          <a:p>
            <a:r>
              <a:rPr lang="en-US" altLang="ja-JP" b="1" dirty="0" err="1" smtClean="0">
                <a:latin typeface="+mj-ea"/>
                <a:ea typeface="+mj-ea"/>
              </a:rPr>
              <a:t>Holger</a:t>
            </a:r>
            <a:r>
              <a:rPr lang="en-US" altLang="ja-JP" b="1" dirty="0" smtClean="0">
                <a:latin typeface="+mj-ea"/>
                <a:ea typeface="+mj-ea"/>
              </a:rPr>
              <a:t> </a:t>
            </a:r>
            <a:r>
              <a:rPr lang="en-US" altLang="ja-JP" b="1" dirty="0" err="1" smtClean="0">
                <a:latin typeface="+mj-ea"/>
                <a:ea typeface="+mj-ea"/>
              </a:rPr>
              <a:t>Knaack</a:t>
            </a:r>
            <a:r>
              <a:rPr lang="ja-JP" altLang="en-US" b="1" dirty="0" smtClean="0">
                <a:latin typeface="+mj-ea"/>
                <a:ea typeface="+mj-ea"/>
              </a:rPr>
              <a:t>（ドイツ、ハルツォグトゥーム・ラウアンブルク・ムーン・ロータリークラブ）、</a:t>
            </a:r>
            <a:endParaRPr lang="en-US" altLang="ja-JP" b="1" dirty="0" smtClean="0">
              <a:latin typeface="+mj-ea"/>
              <a:ea typeface="+mj-ea"/>
            </a:endParaRPr>
          </a:p>
          <a:p>
            <a:r>
              <a:rPr lang="ja-JP" altLang="en-US" b="1" dirty="0" smtClean="0">
                <a:solidFill>
                  <a:srgbClr val="C00000"/>
                </a:solidFill>
                <a:latin typeface="+mj-ea"/>
                <a:ea typeface="+mj-ea"/>
              </a:rPr>
              <a:t>黒田正宏</a:t>
            </a:r>
            <a:r>
              <a:rPr lang="ja-JP" altLang="en-US" b="1" dirty="0" smtClean="0">
                <a:latin typeface="+mj-ea"/>
                <a:ea typeface="+mj-ea"/>
              </a:rPr>
              <a:t>（日本、八戸ロータリークラブ）、</a:t>
            </a:r>
            <a:endParaRPr lang="en-US" altLang="ja-JP" b="1" dirty="0" smtClean="0">
              <a:latin typeface="+mj-ea"/>
              <a:ea typeface="+mj-ea"/>
            </a:endParaRPr>
          </a:p>
          <a:p>
            <a:r>
              <a:rPr lang="en-US" altLang="ja-JP" b="1" dirty="0" smtClean="0">
                <a:latin typeface="+mj-ea"/>
                <a:ea typeface="+mj-ea"/>
              </a:rPr>
              <a:t>Larry A. Lunsford</a:t>
            </a:r>
            <a:r>
              <a:rPr lang="ja-JP" altLang="en-US" b="1" dirty="0" smtClean="0">
                <a:latin typeface="+mj-ea"/>
                <a:ea typeface="+mj-ea"/>
              </a:rPr>
              <a:t>（米国、カンザスシティ・プラザ・ロータリークラブ）、</a:t>
            </a:r>
            <a:endParaRPr lang="en-US" altLang="ja-JP" b="1" dirty="0" smtClean="0">
              <a:latin typeface="+mj-ea"/>
              <a:ea typeface="+mj-ea"/>
            </a:endParaRPr>
          </a:p>
          <a:p>
            <a:r>
              <a:rPr lang="en-US" altLang="ja-JP" b="1" dirty="0" smtClean="0">
                <a:latin typeface="+mj-ea"/>
                <a:ea typeface="+mj-ea"/>
              </a:rPr>
              <a:t>P.T. </a:t>
            </a:r>
            <a:r>
              <a:rPr lang="en-US" altLang="ja-JP" b="1" dirty="0" err="1" smtClean="0">
                <a:latin typeface="+mj-ea"/>
                <a:ea typeface="+mj-ea"/>
              </a:rPr>
              <a:t>Prabhakar</a:t>
            </a:r>
            <a:r>
              <a:rPr lang="ja-JP" altLang="en-US" b="1" dirty="0" smtClean="0">
                <a:latin typeface="+mj-ea"/>
                <a:ea typeface="+mj-ea"/>
              </a:rPr>
              <a:t>（インド、マドラス・セントラル・ロータリークラブ）、</a:t>
            </a:r>
            <a:endParaRPr lang="en-US" altLang="ja-JP" b="1" dirty="0" smtClean="0">
              <a:latin typeface="+mj-ea"/>
              <a:ea typeface="+mj-ea"/>
            </a:endParaRPr>
          </a:p>
          <a:p>
            <a:r>
              <a:rPr lang="en-US" altLang="ja-JP" b="1" dirty="0" smtClean="0">
                <a:latin typeface="+mj-ea"/>
                <a:ea typeface="+mj-ea"/>
              </a:rPr>
              <a:t>M.K. </a:t>
            </a:r>
            <a:r>
              <a:rPr lang="en-US" altLang="ja-JP" b="1" dirty="0" err="1" smtClean="0">
                <a:latin typeface="+mj-ea"/>
                <a:ea typeface="+mj-ea"/>
              </a:rPr>
              <a:t>Panduranga</a:t>
            </a:r>
            <a:r>
              <a:rPr lang="en-US" altLang="ja-JP" b="1" dirty="0" smtClean="0">
                <a:latin typeface="+mj-ea"/>
                <a:ea typeface="+mj-ea"/>
              </a:rPr>
              <a:t> </a:t>
            </a:r>
            <a:r>
              <a:rPr lang="en-US" altLang="ja-JP" b="1" dirty="0" err="1" smtClean="0">
                <a:latin typeface="+mj-ea"/>
                <a:ea typeface="+mj-ea"/>
              </a:rPr>
              <a:t>Setty</a:t>
            </a:r>
            <a:r>
              <a:rPr lang="ja-JP" altLang="en-US" b="1" dirty="0" smtClean="0">
                <a:latin typeface="+mj-ea"/>
                <a:ea typeface="+mj-ea"/>
              </a:rPr>
              <a:t>（インド、バンガロール・ロータリークラブ）、</a:t>
            </a:r>
            <a:endParaRPr lang="en-US" altLang="ja-JP" b="1" dirty="0" smtClean="0">
              <a:latin typeface="+mj-ea"/>
              <a:ea typeface="+mj-ea"/>
            </a:endParaRPr>
          </a:p>
          <a:p>
            <a:r>
              <a:rPr lang="en-US" altLang="ja-JP" b="1" dirty="0" smtClean="0">
                <a:latin typeface="+mj-ea"/>
                <a:ea typeface="+mj-ea"/>
              </a:rPr>
              <a:t>Andy Smallwood</a:t>
            </a:r>
            <a:r>
              <a:rPr lang="ja-JP" altLang="en-US" b="1" dirty="0" smtClean="0">
                <a:latin typeface="+mj-ea"/>
                <a:ea typeface="+mj-ea"/>
              </a:rPr>
              <a:t>（米国、ガルフウェイ・ホビー・エアポート・ロータリークラブ）、</a:t>
            </a:r>
            <a:r>
              <a:rPr lang="en-US" altLang="ja-JP" b="1" dirty="0" smtClean="0">
                <a:latin typeface="+mj-ea"/>
                <a:ea typeface="+mj-ea"/>
              </a:rPr>
              <a:t>Norbert </a:t>
            </a:r>
            <a:r>
              <a:rPr lang="en-US" altLang="ja-JP" b="1" dirty="0" err="1" smtClean="0">
                <a:latin typeface="+mj-ea"/>
                <a:ea typeface="+mj-ea"/>
              </a:rPr>
              <a:t>Turco</a:t>
            </a:r>
            <a:r>
              <a:rPr lang="ja-JP" altLang="en-US" b="1" dirty="0" smtClean="0">
                <a:latin typeface="+mj-ea"/>
                <a:ea typeface="+mj-ea"/>
              </a:rPr>
              <a:t>（フランス、アジャクシオ・ロータリークラブ）、</a:t>
            </a:r>
            <a:endParaRPr lang="en-US" altLang="ja-JP" b="1" dirty="0" smtClean="0">
              <a:latin typeface="+mj-ea"/>
              <a:ea typeface="+mj-ea"/>
            </a:endParaRPr>
          </a:p>
          <a:p>
            <a:r>
              <a:rPr lang="ja-JP" altLang="en-US" b="1" dirty="0" smtClean="0">
                <a:solidFill>
                  <a:srgbClr val="C00000"/>
                </a:solidFill>
                <a:latin typeface="+mj-ea"/>
                <a:ea typeface="+mj-ea"/>
              </a:rPr>
              <a:t>渡辺好政</a:t>
            </a:r>
            <a:r>
              <a:rPr lang="ja-JP" altLang="en-US" b="1" dirty="0" smtClean="0">
                <a:latin typeface="+mj-ea"/>
                <a:ea typeface="+mj-ea"/>
              </a:rPr>
              <a:t>（日本、児島ロータリークラブ）、</a:t>
            </a:r>
            <a:endParaRPr lang="en-US" altLang="ja-JP" b="1" dirty="0" smtClean="0">
              <a:latin typeface="+mj-ea"/>
              <a:ea typeface="+mj-ea"/>
            </a:endParaRPr>
          </a:p>
          <a:p>
            <a:r>
              <a:rPr lang="en-US" altLang="ja-JP" b="1" dirty="0" err="1" smtClean="0">
                <a:latin typeface="+mj-ea"/>
                <a:ea typeface="+mj-ea"/>
              </a:rPr>
              <a:t>Sangkoo</a:t>
            </a:r>
            <a:r>
              <a:rPr lang="en-US" altLang="ja-JP" b="1" dirty="0" smtClean="0">
                <a:latin typeface="+mj-ea"/>
                <a:ea typeface="+mj-ea"/>
              </a:rPr>
              <a:t> </a:t>
            </a:r>
            <a:r>
              <a:rPr lang="en-US" altLang="ja-JP" b="1" dirty="0" err="1" smtClean="0">
                <a:latin typeface="+mj-ea"/>
                <a:ea typeface="+mj-ea"/>
              </a:rPr>
              <a:t>Yun</a:t>
            </a:r>
            <a:r>
              <a:rPr lang="ja-JP" altLang="en-US" b="1" dirty="0" smtClean="0">
                <a:latin typeface="+mj-ea"/>
                <a:ea typeface="+mj-ea"/>
              </a:rPr>
              <a:t>（韓国、新漢陽ロータリークラブ）</a:t>
            </a:r>
            <a:endParaRPr kumimoji="1" lang="ja-JP" altLang="en-US" b="1" dirty="0">
              <a:latin typeface="+mj-ea"/>
              <a:ea typeface="+mj-e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FMV-ESPRIMO\Pictures\2016-01-27 ２国際協議会\２国際協議会 011.JPG"/>
          <p:cNvPicPr>
            <a:picLocks noChangeAspect="1" noChangeArrowheads="1"/>
          </p:cNvPicPr>
          <p:nvPr/>
        </p:nvPicPr>
        <p:blipFill>
          <a:blip r:embed="rId2" cstate="print"/>
          <a:srcRect/>
          <a:stretch>
            <a:fillRect/>
          </a:stretch>
        </p:blipFill>
        <p:spPr bwMode="auto">
          <a:xfrm>
            <a:off x="0" y="0"/>
            <a:ext cx="9240011" cy="6858000"/>
          </a:xfrm>
          <a:prstGeom prst="rect">
            <a:avLst/>
          </a:prstGeom>
          <a:noFill/>
        </p:spPr>
      </p:pic>
      <p:sp>
        <p:nvSpPr>
          <p:cNvPr id="3" name="テキスト ボックス 2"/>
          <p:cNvSpPr txBox="1"/>
          <p:nvPr/>
        </p:nvSpPr>
        <p:spPr>
          <a:xfrm>
            <a:off x="827584" y="260648"/>
            <a:ext cx="4824536" cy="369332"/>
          </a:xfrm>
          <a:prstGeom prst="rect">
            <a:avLst/>
          </a:prstGeom>
          <a:noFill/>
        </p:spPr>
        <p:txBody>
          <a:bodyPr wrap="square" rtlCol="0">
            <a:spAutoFit/>
          </a:bodyPr>
          <a:lstStyle/>
          <a:p>
            <a:r>
              <a:rPr kumimoji="1" lang="ja-JP" altLang="en-US" b="1" dirty="0" smtClean="0">
                <a:solidFill>
                  <a:schemeClr val="bg1"/>
                </a:solidFill>
                <a:latin typeface="+mj-ea"/>
                <a:ea typeface="+mj-ea"/>
              </a:rPr>
              <a:t>宿泊ホテル：マンチェスター・グランド・ハイアット</a:t>
            </a:r>
            <a:endParaRPr kumimoji="1" lang="ja-JP" altLang="en-US" b="1" dirty="0">
              <a:solidFill>
                <a:schemeClr val="bg1"/>
              </a:solidFill>
              <a:latin typeface="+mj-ea"/>
              <a:ea typeface="+mj-ea"/>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260648"/>
            <a:ext cx="8229600" cy="792088"/>
          </a:xfrm>
        </p:spPr>
        <p:txBody>
          <a:bodyPr>
            <a:normAutofit/>
          </a:bodyPr>
          <a:lstStyle/>
          <a:p>
            <a:r>
              <a:rPr kumimoji="1" lang="ja-JP" altLang="en-US" b="1" dirty="0" smtClean="0">
                <a:solidFill>
                  <a:schemeClr val="tx1"/>
                </a:solidFill>
                <a:latin typeface="+mn-ea"/>
                <a:ea typeface="+mn-ea"/>
              </a:rPr>
              <a:t>２０１６年度スケジュール</a:t>
            </a:r>
            <a:endParaRPr kumimoji="1" lang="ja-JP" altLang="en-US" b="1" dirty="0">
              <a:solidFill>
                <a:schemeClr val="tx1"/>
              </a:solidFill>
              <a:latin typeface="+mn-ea"/>
              <a:ea typeface="+mn-ea"/>
            </a:endParaRPr>
          </a:p>
        </p:txBody>
      </p:sp>
      <p:graphicFrame>
        <p:nvGraphicFramePr>
          <p:cNvPr id="5" name="図表 4"/>
          <p:cNvGraphicFramePr/>
          <p:nvPr>
            <p:extLst>
              <p:ext uri="{D42A27DB-BD31-4B8C-83A1-F6EECF244321}">
                <p14:modId xmlns:p14="http://schemas.microsoft.com/office/powerpoint/2010/main" xmlns="" val="1818043856"/>
              </p:ext>
            </p:extLst>
          </p:nvPr>
        </p:nvGraphicFramePr>
        <p:xfrm>
          <a:off x="251520" y="1340768"/>
          <a:ext cx="8568952" cy="52565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357739665"/>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afterEffect">
                                  <p:stCondLst>
                                    <p:cond delay="0"/>
                                  </p:stCondLst>
                                  <p:childTnLst>
                                    <p:set>
                                      <p:cBhvr>
                                        <p:cTn id="6" dur="1" fill="hold">
                                          <p:stCondLst>
                                            <p:cond delay="0"/>
                                          </p:stCondLst>
                                        </p:cTn>
                                        <p:tgtEl>
                                          <p:spTgt spid="5">
                                            <p:graphicEl>
                                              <a:dgm id="{B564BB78-65C3-4EDE-B568-A406AFDB644F}"/>
                                            </p:graphicEl>
                                          </p:spTgt>
                                        </p:tgtEl>
                                        <p:attrNameLst>
                                          <p:attrName>style.visibility</p:attrName>
                                        </p:attrNameLst>
                                      </p:cBhvr>
                                      <p:to>
                                        <p:strVal val="visible"/>
                                      </p:to>
                                    </p:set>
                                    <p:anim calcmode="lin" valueType="num">
                                      <p:cBhvr additive="base">
                                        <p:cTn id="7" dur="500" fill="hold"/>
                                        <p:tgtEl>
                                          <p:spTgt spid="5">
                                            <p:graphicEl>
                                              <a:dgm id="{B564BB78-65C3-4EDE-B568-A406AFDB644F}"/>
                                            </p:graphicEl>
                                          </p:spTgt>
                                        </p:tgtEl>
                                        <p:attrNameLst>
                                          <p:attrName>ppt_x</p:attrName>
                                        </p:attrNameLst>
                                      </p:cBhvr>
                                      <p:tavLst>
                                        <p:tav tm="0">
                                          <p:val>
                                            <p:strVal val="1+#ppt_w/2"/>
                                          </p:val>
                                        </p:tav>
                                        <p:tav tm="100000">
                                          <p:val>
                                            <p:strVal val="#ppt_x"/>
                                          </p:val>
                                        </p:tav>
                                      </p:tavLst>
                                    </p:anim>
                                    <p:anim calcmode="lin" valueType="num">
                                      <p:cBhvr additive="base">
                                        <p:cTn id="8" dur="500" fill="hold"/>
                                        <p:tgtEl>
                                          <p:spTgt spid="5">
                                            <p:graphicEl>
                                              <a:dgm id="{B564BB78-65C3-4EDE-B568-A406AFDB644F}"/>
                                            </p:graphic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6" fill="hold" grpId="0" nodeType="afterEffect">
                                  <p:stCondLst>
                                    <p:cond delay="0"/>
                                  </p:stCondLst>
                                  <p:childTnLst>
                                    <p:set>
                                      <p:cBhvr>
                                        <p:cTn id="11" dur="1" fill="hold">
                                          <p:stCondLst>
                                            <p:cond delay="0"/>
                                          </p:stCondLst>
                                        </p:cTn>
                                        <p:tgtEl>
                                          <p:spTgt spid="5">
                                            <p:graphicEl>
                                              <a:dgm id="{B57881E2-D374-4376-99CE-E894B7F49413}"/>
                                            </p:graphicEl>
                                          </p:spTgt>
                                        </p:tgtEl>
                                        <p:attrNameLst>
                                          <p:attrName>style.visibility</p:attrName>
                                        </p:attrNameLst>
                                      </p:cBhvr>
                                      <p:to>
                                        <p:strVal val="visible"/>
                                      </p:to>
                                    </p:set>
                                    <p:anim calcmode="lin" valueType="num">
                                      <p:cBhvr additive="base">
                                        <p:cTn id="12" dur="500" fill="hold"/>
                                        <p:tgtEl>
                                          <p:spTgt spid="5">
                                            <p:graphicEl>
                                              <a:dgm id="{B57881E2-D374-4376-99CE-E894B7F49413}"/>
                                            </p:graphic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5">
                                            <p:graphicEl>
                                              <a:dgm id="{B57881E2-D374-4376-99CE-E894B7F49413}"/>
                                            </p:graphic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6" fill="hold" grpId="0" nodeType="afterEffect">
                                  <p:stCondLst>
                                    <p:cond delay="0"/>
                                  </p:stCondLst>
                                  <p:childTnLst>
                                    <p:set>
                                      <p:cBhvr>
                                        <p:cTn id="16" dur="1" fill="hold">
                                          <p:stCondLst>
                                            <p:cond delay="0"/>
                                          </p:stCondLst>
                                        </p:cTn>
                                        <p:tgtEl>
                                          <p:spTgt spid="5">
                                            <p:graphicEl>
                                              <a:dgm id="{BA01382A-9442-4D0C-9ED7-09A55F24DF8B}"/>
                                            </p:graphicEl>
                                          </p:spTgt>
                                        </p:tgtEl>
                                        <p:attrNameLst>
                                          <p:attrName>style.visibility</p:attrName>
                                        </p:attrNameLst>
                                      </p:cBhvr>
                                      <p:to>
                                        <p:strVal val="visible"/>
                                      </p:to>
                                    </p:set>
                                    <p:anim calcmode="lin" valueType="num">
                                      <p:cBhvr additive="base">
                                        <p:cTn id="17" dur="500" fill="hold"/>
                                        <p:tgtEl>
                                          <p:spTgt spid="5">
                                            <p:graphicEl>
                                              <a:dgm id="{BA01382A-9442-4D0C-9ED7-09A55F24DF8B}"/>
                                            </p:graphic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5">
                                            <p:graphicEl>
                                              <a:dgm id="{BA01382A-9442-4D0C-9ED7-09A55F24DF8B}"/>
                                            </p:graphic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6" fill="hold" grpId="0" nodeType="afterEffect">
                                  <p:stCondLst>
                                    <p:cond delay="0"/>
                                  </p:stCondLst>
                                  <p:childTnLst>
                                    <p:set>
                                      <p:cBhvr>
                                        <p:cTn id="21" dur="1" fill="hold">
                                          <p:stCondLst>
                                            <p:cond delay="0"/>
                                          </p:stCondLst>
                                        </p:cTn>
                                        <p:tgtEl>
                                          <p:spTgt spid="5">
                                            <p:graphicEl>
                                              <a:dgm id="{EB7C2684-9FE1-4660-AB9A-FD24D45165B6}"/>
                                            </p:graphicEl>
                                          </p:spTgt>
                                        </p:tgtEl>
                                        <p:attrNameLst>
                                          <p:attrName>style.visibility</p:attrName>
                                        </p:attrNameLst>
                                      </p:cBhvr>
                                      <p:to>
                                        <p:strVal val="visible"/>
                                      </p:to>
                                    </p:set>
                                    <p:anim calcmode="lin" valueType="num">
                                      <p:cBhvr additive="base">
                                        <p:cTn id="22" dur="500" fill="hold"/>
                                        <p:tgtEl>
                                          <p:spTgt spid="5">
                                            <p:graphicEl>
                                              <a:dgm id="{EB7C2684-9FE1-4660-AB9A-FD24D45165B6}"/>
                                            </p:graphic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5">
                                            <p:graphicEl>
                                              <a:dgm id="{EB7C2684-9FE1-4660-AB9A-FD24D45165B6}"/>
                                            </p:graphic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6" fill="hold" grpId="0" nodeType="afterEffect">
                                  <p:stCondLst>
                                    <p:cond delay="0"/>
                                  </p:stCondLst>
                                  <p:childTnLst>
                                    <p:set>
                                      <p:cBhvr>
                                        <p:cTn id="26" dur="1" fill="hold">
                                          <p:stCondLst>
                                            <p:cond delay="0"/>
                                          </p:stCondLst>
                                        </p:cTn>
                                        <p:tgtEl>
                                          <p:spTgt spid="5">
                                            <p:graphicEl>
                                              <a:dgm id="{6A3CB668-F024-406C-BB73-417DBFAC601E}"/>
                                            </p:graphicEl>
                                          </p:spTgt>
                                        </p:tgtEl>
                                        <p:attrNameLst>
                                          <p:attrName>style.visibility</p:attrName>
                                        </p:attrNameLst>
                                      </p:cBhvr>
                                      <p:to>
                                        <p:strVal val="visible"/>
                                      </p:to>
                                    </p:set>
                                    <p:anim calcmode="lin" valueType="num">
                                      <p:cBhvr additive="base">
                                        <p:cTn id="27" dur="500" fill="hold"/>
                                        <p:tgtEl>
                                          <p:spTgt spid="5">
                                            <p:graphicEl>
                                              <a:dgm id="{6A3CB668-F024-406C-BB73-417DBFAC601E}"/>
                                            </p:graphic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5">
                                            <p:graphicEl>
                                              <a:dgm id="{6A3CB668-F024-406C-BB73-417DBFAC601E}"/>
                                            </p:graphicEl>
                                          </p:spTgt>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6" fill="hold" grpId="0" nodeType="afterEffect">
                                  <p:stCondLst>
                                    <p:cond delay="0"/>
                                  </p:stCondLst>
                                  <p:childTnLst>
                                    <p:set>
                                      <p:cBhvr>
                                        <p:cTn id="31" dur="1" fill="hold">
                                          <p:stCondLst>
                                            <p:cond delay="0"/>
                                          </p:stCondLst>
                                        </p:cTn>
                                        <p:tgtEl>
                                          <p:spTgt spid="5">
                                            <p:graphicEl>
                                              <a:dgm id="{96595598-1625-4DCB-8F50-27658A76AF31}"/>
                                            </p:graphicEl>
                                          </p:spTgt>
                                        </p:tgtEl>
                                        <p:attrNameLst>
                                          <p:attrName>style.visibility</p:attrName>
                                        </p:attrNameLst>
                                      </p:cBhvr>
                                      <p:to>
                                        <p:strVal val="visible"/>
                                      </p:to>
                                    </p:set>
                                    <p:anim calcmode="lin" valueType="num">
                                      <p:cBhvr additive="base">
                                        <p:cTn id="32" dur="500" fill="hold"/>
                                        <p:tgtEl>
                                          <p:spTgt spid="5">
                                            <p:graphicEl>
                                              <a:dgm id="{96595598-1625-4DCB-8F50-27658A76AF31}"/>
                                            </p:graphicEl>
                                          </p:spTgt>
                                        </p:tgtEl>
                                        <p:attrNameLst>
                                          <p:attrName>ppt_x</p:attrName>
                                        </p:attrNameLst>
                                      </p:cBhvr>
                                      <p:tavLst>
                                        <p:tav tm="0">
                                          <p:val>
                                            <p:strVal val="1+#ppt_w/2"/>
                                          </p:val>
                                        </p:tav>
                                        <p:tav tm="100000">
                                          <p:val>
                                            <p:strVal val="#ppt_x"/>
                                          </p:val>
                                        </p:tav>
                                      </p:tavLst>
                                    </p:anim>
                                    <p:anim calcmode="lin" valueType="num">
                                      <p:cBhvr additive="base">
                                        <p:cTn id="33" dur="500" fill="hold"/>
                                        <p:tgtEl>
                                          <p:spTgt spid="5">
                                            <p:graphicEl>
                                              <a:dgm id="{96595598-1625-4DCB-8F50-27658A76AF31}"/>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332656"/>
            <a:ext cx="8229600" cy="936104"/>
          </a:xfrm>
        </p:spPr>
        <p:style>
          <a:lnRef idx="1">
            <a:schemeClr val="accent2"/>
          </a:lnRef>
          <a:fillRef idx="2">
            <a:schemeClr val="accent2"/>
          </a:fillRef>
          <a:effectRef idx="1">
            <a:schemeClr val="accent2"/>
          </a:effectRef>
          <a:fontRef idx="minor">
            <a:schemeClr val="dk1"/>
          </a:fontRef>
        </p:style>
        <p:txBody>
          <a:bodyPr>
            <a:noAutofit/>
          </a:bodyPr>
          <a:lstStyle/>
          <a:p>
            <a:r>
              <a:rPr kumimoji="1" lang="ja-JP" altLang="en-US" sz="4400" b="1" u="sng" dirty="0" smtClean="0">
                <a:solidFill>
                  <a:srgbClr val="C00000"/>
                </a:solidFill>
                <a:latin typeface="+mj-ea"/>
                <a:ea typeface="+mj-ea"/>
              </a:rPr>
              <a:t>２０１６年度研修項目（分科会）</a:t>
            </a:r>
            <a:endParaRPr kumimoji="1" lang="ja-JP" altLang="en-US" sz="4400" b="1" u="sng" dirty="0">
              <a:solidFill>
                <a:srgbClr val="C00000"/>
              </a:solidFill>
              <a:latin typeface="+mj-ea"/>
              <a:ea typeface="+mj-ea"/>
            </a:endParaRPr>
          </a:p>
        </p:txBody>
      </p:sp>
      <p:sp>
        <p:nvSpPr>
          <p:cNvPr id="3" name="コンテンツ プレースホルダー 2"/>
          <p:cNvSpPr>
            <a:spLocks noGrp="1"/>
          </p:cNvSpPr>
          <p:nvPr>
            <p:ph idx="1"/>
          </p:nvPr>
        </p:nvSpPr>
        <p:spPr>
          <a:xfrm>
            <a:off x="251520" y="1484784"/>
            <a:ext cx="8640960" cy="5184576"/>
          </a:xfrm>
        </p:spPr>
        <p:style>
          <a:lnRef idx="1">
            <a:schemeClr val="accent2"/>
          </a:lnRef>
          <a:fillRef idx="2">
            <a:schemeClr val="accent2"/>
          </a:fillRef>
          <a:effectRef idx="1">
            <a:schemeClr val="accent2"/>
          </a:effectRef>
          <a:fontRef idx="minor">
            <a:schemeClr val="dk1"/>
          </a:fontRef>
        </p:style>
        <p:txBody>
          <a:bodyPr>
            <a:normAutofit fontScale="85000" lnSpcReduction="10000"/>
          </a:bodyPr>
          <a:lstStyle/>
          <a:p>
            <a:pPr>
              <a:buNone/>
            </a:pPr>
            <a:r>
              <a:rPr kumimoji="1" lang="ja-JP" altLang="en-US" b="1" dirty="0" smtClean="0"/>
              <a:t>１</a:t>
            </a:r>
            <a:r>
              <a:rPr kumimoji="1" lang="ja-JP" altLang="en-US" b="1" dirty="0" smtClean="0">
                <a:solidFill>
                  <a:schemeClr val="tx1"/>
                </a:solidFill>
                <a:latin typeface="+mj-ea"/>
                <a:ea typeface="+mj-ea"/>
              </a:rPr>
              <a:t>、</a:t>
            </a:r>
            <a:r>
              <a:rPr kumimoji="1" lang="ja-JP" altLang="en-US" b="1" dirty="0" smtClean="0">
                <a:solidFill>
                  <a:srgbClr val="FF0000"/>
                </a:solidFill>
                <a:latin typeface="+mj-ea"/>
                <a:ea typeface="+mj-ea"/>
              </a:rPr>
              <a:t>アイデア交換</a:t>
            </a:r>
            <a:r>
              <a:rPr kumimoji="1" lang="ja-JP" altLang="en-US" b="1" dirty="0" smtClean="0">
                <a:solidFill>
                  <a:schemeClr val="tx1"/>
                </a:solidFill>
                <a:latin typeface="+mj-ea"/>
                <a:ea typeface="+mj-ea"/>
              </a:rPr>
              <a:t>：　次年度に向けての準備</a:t>
            </a:r>
            <a:endParaRPr kumimoji="1" lang="en-US" altLang="ja-JP" b="1" dirty="0" smtClean="0">
              <a:solidFill>
                <a:schemeClr val="tx1"/>
              </a:solidFill>
              <a:latin typeface="+mj-ea"/>
              <a:ea typeface="+mj-ea"/>
            </a:endParaRPr>
          </a:p>
          <a:p>
            <a:pPr marL="0" indent="0">
              <a:buNone/>
            </a:pPr>
            <a:r>
              <a:rPr lang="ja-JP" altLang="en-US" b="1" dirty="0" smtClean="0">
                <a:solidFill>
                  <a:schemeClr val="tx1"/>
                </a:solidFill>
                <a:latin typeface="+mj-ea"/>
                <a:ea typeface="+mj-ea"/>
              </a:rPr>
              <a:t>２、</a:t>
            </a:r>
            <a:r>
              <a:rPr lang="ja-JP" altLang="en-US" b="1" dirty="0" smtClean="0">
                <a:solidFill>
                  <a:srgbClr val="FF0000"/>
                </a:solidFill>
                <a:latin typeface="+mj-ea"/>
                <a:ea typeface="+mj-ea"/>
              </a:rPr>
              <a:t>アイデア交換</a:t>
            </a:r>
            <a:r>
              <a:rPr lang="ja-JP" altLang="en-US" b="1" dirty="0" smtClean="0">
                <a:solidFill>
                  <a:schemeClr val="tx1"/>
                </a:solidFill>
                <a:latin typeface="+mj-ea"/>
                <a:ea typeface="+mj-ea"/>
              </a:rPr>
              <a:t>：　会員増強：会員と地域社会のために</a:t>
            </a:r>
            <a:endParaRPr lang="en-US" altLang="ja-JP" b="1" dirty="0" smtClean="0">
              <a:solidFill>
                <a:schemeClr val="tx1"/>
              </a:solidFill>
              <a:latin typeface="+mj-ea"/>
              <a:ea typeface="+mj-ea"/>
            </a:endParaRPr>
          </a:p>
          <a:p>
            <a:pPr marL="0" indent="0">
              <a:buNone/>
            </a:pPr>
            <a:r>
              <a:rPr lang="ja-JP" altLang="en-US" b="1" dirty="0" smtClean="0">
                <a:solidFill>
                  <a:schemeClr val="tx1"/>
                </a:solidFill>
                <a:latin typeface="+mj-ea"/>
                <a:ea typeface="+mj-ea"/>
              </a:rPr>
              <a:t>３、</a:t>
            </a:r>
            <a:r>
              <a:rPr lang="ja-JP" altLang="en-US" b="1" dirty="0" smtClean="0">
                <a:solidFill>
                  <a:srgbClr val="FF0000"/>
                </a:solidFill>
                <a:latin typeface="+mj-ea"/>
                <a:ea typeface="+mj-ea"/>
              </a:rPr>
              <a:t>アイデア交換</a:t>
            </a:r>
            <a:r>
              <a:rPr lang="ja-JP" altLang="en-US" b="1" dirty="0" smtClean="0">
                <a:solidFill>
                  <a:schemeClr val="tx1"/>
                </a:solidFill>
                <a:latin typeface="+mj-ea"/>
                <a:ea typeface="+mj-ea"/>
              </a:rPr>
              <a:t>：　</a:t>
            </a:r>
            <a:r>
              <a:rPr kumimoji="1" lang="ja-JP" altLang="en-US" b="1" dirty="0" smtClean="0">
                <a:solidFill>
                  <a:schemeClr val="tx1"/>
                </a:solidFill>
                <a:latin typeface="+mj-ea"/>
                <a:ea typeface="+mj-ea"/>
              </a:rPr>
              <a:t>ロータリー財団</a:t>
            </a:r>
            <a:endParaRPr kumimoji="1" lang="en-US" altLang="ja-JP" b="1" dirty="0" smtClean="0">
              <a:solidFill>
                <a:schemeClr val="tx1"/>
              </a:solidFill>
              <a:latin typeface="+mj-ea"/>
              <a:ea typeface="+mj-ea"/>
            </a:endParaRPr>
          </a:p>
          <a:p>
            <a:pPr marL="0" indent="0">
              <a:buNone/>
            </a:pPr>
            <a:r>
              <a:rPr lang="ja-JP" altLang="en-US" b="1" dirty="0" smtClean="0">
                <a:solidFill>
                  <a:schemeClr val="tx1"/>
                </a:solidFill>
                <a:latin typeface="+mj-ea"/>
                <a:ea typeface="+mj-ea"/>
              </a:rPr>
              <a:t>４、</a:t>
            </a:r>
            <a:r>
              <a:rPr lang="ja-JP" altLang="en-US" b="1" dirty="0" smtClean="0">
                <a:solidFill>
                  <a:srgbClr val="FF0000"/>
                </a:solidFill>
                <a:latin typeface="+mj-ea"/>
                <a:ea typeface="+mj-ea"/>
              </a:rPr>
              <a:t>アイデア交換</a:t>
            </a:r>
            <a:r>
              <a:rPr lang="ja-JP" altLang="en-US" b="1" dirty="0" smtClean="0">
                <a:solidFill>
                  <a:schemeClr val="tx1"/>
                </a:solidFill>
                <a:latin typeface="+mj-ea"/>
                <a:ea typeface="+mj-ea"/>
              </a:rPr>
              <a:t>：　財団の人道的活動を支える</a:t>
            </a:r>
            <a:endParaRPr lang="en-US" altLang="ja-JP" b="1" dirty="0" smtClean="0">
              <a:solidFill>
                <a:schemeClr val="tx1"/>
              </a:solidFill>
              <a:latin typeface="+mj-ea"/>
              <a:ea typeface="+mj-ea"/>
            </a:endParaRPr>
          </a:p>
          <a:p>
            <a:pPr marL="0" indent="0">
              <a:buNone/>
            </a:pPr>
            <a:r>
              <a:rPr lang="ja-JP" altLang="en-US" b="1" dirty="0" smtClean="0">
                <a:solidFill>
                  <a:schemeClr val="tx1"/>
                </a:solidFill>
                <a:latin typeface="+mj-ea"/>
                <a:ea typeface="+mj-ea"/>
              </a:rPr>
              <a:t>５、</a:t>
            </a:r>
            <a:r>
              <a:rPr lang="ja-JP" altLang="en-US" b="1" dirty="0" smtClean="0">
                <a:solidFill>
                  <a:srgbClr val="FF0000"/>
                </a:solidFill>
                <a:latin typeface="+mj-ea"/>
                <a:ea typeface="+mj-ea"/>
              </a:rPr>
              <a:t>アイデア交換</a:t>
            </a:r>
            <a:r>
              <a:rPr lang="ja-JP" altLang="en-US" b="1" dirty="0" smtClean="0">
                <a:solidFill>
                  <a:schemeClr val="tx1"/>
                </a:solidFill>
                <a:latin typeface="+mj-ea"/>
                <a:ea typeface="+mj-ea"/>
              </a:rPr>
              <a:t>：　</a:t>
            </a:r>
            <a:r>
              <a:rPr kumimoji="1" lang="ja-JP" altLang="en-US" b="1" dirty="0" smtClean="0">
                <a:solidFill>
                  <a:schemeClr val="tx1"/>
                </a:solidFill>
                <a:latin typeface="+mj-ea"/>
                <a:ea typeface="+mj-ea"/>
              </a:rPr>
              <a:t>財団の未来を築く</a:t>
            </a:r>
            <a:endParaRPr kumimoji="1" lang="en-US" altLang="ja-JP" b="1" dirty="0" smtClean="0">
              <a:solidFill>
                <a:schemeClr val="tx1"/>
              </a:solidFill>
              <a:latin typeface="+mj-ea"/>
              <a:ea typeface="+mj-ea"/>
            </a:endParaRPr>
          </a:p>
          <a:p>
            <a:pPr marL="0" indent="0">
              <a:buNone/>
            </a:pPr>
            <a:r>
              <a:rPr lang="ja-JP" altLang="en-US" b="1" dirty="0" smtClean="0">
                <a:solidFill>
                  <a:schemeClr val="tx1"/>
                </a:solidFill>
                <a:latin typeface="+mj-ea"/>
                <a:ea typeface="+mj-ea"/>
              </a:rPr>
              <a:t>６、</a:t>
            </a:r>
            <a:r>
              <a:rPr lang="ja-JP" altLang="en-US" b="1" dirty="0" smtClean="0">
                <a:solidFill>
                  <a:srgbClr val="FF0000"/>
                </a:solidFill>
                <a:latin typeface="+mj-ea"/>
                <a:ea typeface="+mj-ea"/>
              </a:rPr>
              <a:t>ワークショップ</a:t>
            </a:r>
            <a:r>
              <a:rPr lang="ja-JP" altLang="en-US" b="1" dirty="0" smtClean="0">
                <a:solidFill>
                  <a:schemeClr val="tx1"/>
                </a:solidFill>
                <a:latin typeface="+mj-ea"/>
                <a:ea typeface="+mj-ea"/>
              </a:rPr>
              <a:t>：　ロータリーモーメント　</a:t>
            </a:r>
            <a:endParaRPr lang="en-US" altLang="ja-JP" b="1" dirty="0" smtClean="0">
              <a:solidFill>
                <a:schemeClr val="tx1"/>
              </a:solidFill>
              <a:latin typeface="+mj-ea"/>
              <a:ea typeface="+mj-ea"/>
            </a:endParaRPr>
          </a:p>
          <a:p>
            <a:pPr marL="0" indent="0">
              <a:buNone/>
            </a:pPr>
            <a:r>
              <a:rPr lang="ja-JP" altLang="en-US" b="1" dirty="0" smtClean="0">
                <a:solidFill>
                  <a:schemeClr val="tx1"/>
                </a:solidFill>
                <a:latin typeface="+mj-ea"/>
                <a:ea typeface="+mj-ea"/>
              </a:rPr>
              <a:t>　　　　　　　　　　　（心に残るロータリーの体験）の紹介</a:t>
            </a:r>
            <a:endParaRPr lang="en-US" altLang="ja-JP" b="1" dirty="0" smtClean="0">
              <a:solidFill>
                <a:schemeClr val="tx1"/>
              </a:solidFill>
              <a:latin typeface="+mj-ea"/>
              <a:ea typeface="+mj-ea"/>
            </a:endParaRPr>
          </a:p>
          <a:p>
            <a:pPr marL="0" indent="0">
              <a:buNone/>
            </a:pPr>
            <a:r>
              <a:rPr lang="ja-JP" altLang="en-US" b="1" dirty="0" smtClean="0">
                <a:solidFill>
                  <a:schemeClr val="tx1"/>
                </a:solidFill>
                <a:latin typeface="+mj-ea"/>
                <a:ea typeface="+mj-ea"/>
              </a:rPr>
              <a:t>７、</a:t>
            </a:r>
            <a:r>
              <a:rPr lang="ja-JP" altLang="en-US" b="1" dirty="0" smtClean="0">
                <a:solidFill>
                  <a:srgbClr val="FF0000"/>
                </a:solidFill>
                <a:latin typeface="+mj-ea"/>
                <a:ea typeface="+mj-ea"/>
              </a:rPr>
              <a:t>ロータリートーク</a:t>
            </a:r>
            <a:r>
              <a:rPr lang="ja-JP" altLang="en-US" b="1" dirty="0" smtClean="0">
                <a:solidFill>
                  <a:schemeClr val="tx1"/>
                </a:solidFill>
                <a:latin typeface="+mj-ea"/>
                <a:ea typeface="+mj-ea"/>
              </a:rPr>
              <a:t>：　</a:t>
            </a:r>
            <a:r>
              <a:rPr kumimoji="1" lang="ja-JP" altLang="en-US" b="1" dirty="0" smtClean="0">
                <a:solidFill>
                  <a:schemeClr val="tx1"/>
                </a:solidFill>
                <a:latin typeface="+mj-ea"/>
                <a:ea typeface="+mj-ea"/>
              </a:rPr>
              <a:t>リーダーとしての役割と責務</a:t>
            </a:r>
            <a:endParaRPr kumimoji="1" lang="en-US" altLang="ja-JP" b="1" dirty="0" smtClean="0">
              <a:solidFill>
                <a:schemeClr val="tx1"/>
              </a:solidFill>
              <a:latin typeface="+mj-ea"/>
              <a:ea typeface="+mj-ea"/>
            </a:endParaRPr>
          </a:p>
          <a:p>
            <a:pPr marL="0" indent="0">
              <a:buNone/>
            </a:pPr>
            <a:r>
              <a:rPr lang="ja-JP" altLang="en-US" b="1" dirty="0" smtClean="0">
                <a:solidFill>
                  <a:schemeClr val="tx1"/>
                </a:solidFill>
                <a:latin typeface="+mj-ea"/>
                <a:ea typeface="+mj-ea"/>
              </a:rPr>
              <a:t>８、</a:t>
            </a:r>
            <a:r>
              <a:rPr lang="ja-JP" altLang="en-US" b="1" dirty="0" smtClean="0">
                <a:solidFill>
                  <a:srgbClr val="FF0000"/>
                </a:solidFill>
                <a:latin typeface="+mj-ea"/>
                <a:ea typeface="+mj-ea"/>
              </a:rPr>
              <a:t>アイデア交換</a:t>
            </a:r>
            <a:r>
              <a:rPr lang="ja-JP" altLang="en-US" b="1" dirty="0" smtClean="0">
                <a:solidFill>
                  <a:schemeClr val="tx1"/>
                </a:solidFill>
                <a:latin typeface="+mj-ea"/>
                <a:ea typeface="+mj-ea"/>
              </a:rPr>
              <a:t>　：　</a:t>
            </a:r>
            <a:r>
              <a:rPr kumimoji="1" lang="ja-JP" altLang="en-US" b="1" dirty="0" smtClean="0">
                <a:solidFill>
                  <a:schemeClr val="tx1"/>
                </a:solidFill>
                <a:latin typeface="+mj-ea"/>
                <a:ea typeface="+mj-ea"/>
              </a:rPr>
              <a:t>会員基盤とパートナーシップの強化</a:t>
            </a:r>
            <a:endParaRPr kumimoji="1" lang="en-US" altLang="ja-JP" b="1" dirty="0" smtClean="0">
              <a:solidFill>
                <a:schemeClr val="tx1"/>
              </a:solidFill>
              <a:latin typeface="+mj-ea"/>
              <a:ea typeface="+mj-ea"/>
            </a:endParaRPr>
          </a:p>
          <a:p>
            <a:pPr marL="0" indent="0">
              <a:buNone/>
            </a:pPr>
            <a:r>
              <a:rPr lang="ja-JP" altLang="en-US" b="1" dirty="0" smtClean="0">
                <a:solidFill>
                  <a:schemeClr val="tx1"/>
                </a:solidFill>
                <a:latin typeface="+mj-ea"/>
                <a:ea typeface="+mj-ea"/>
              </a:rPr>
              <a:t>９、</a:t>
            </a:r>
            <a:r>
              <a:rPr lang="ja-JP" altLang="en-US" b="1" dirty="0" smtClean="0">
                <a:solidFill>
                  <a:srgbClr val="FF0000"/>
                </a:solidFill>
                <a:latin typeface="+mj-ea"/>
                <a:ea typeface="+mj-ea"/>
              </a:rPr>
              <a:t>ワークショップ</a:t>
            </a:r>
            <a:r>
              <a:rPr lang="ja-JP" altLang="en-US" b="1" dirty="0" smtClean="0">
                <a:solidFill>
                  <a:schemeClr val="tx1"/>
                </a:solidFill>
                <a:latin typeface="+mj-ea"/>
                <a:ea typeface="+mj-ea"/>
              </a:rPr>
              <a:t>　：　今こそリーダーとして行動しよう</a:t>
            </a:r>
            <a:endParaRPr kumimoji="1" lang="ja-JP" altLang="en-US" b="1" dirty="0">
              <a:solidFill>
                <a:schemeClr val="tx1"/>
              </a:solidFill>
              <a:latin typeface="+mj-ea"/>
              <a:ea typeface="+mj-ea"/>
            </a:endParaRPr>
          </a:p>
        </p:txBody>
      </p:sp>
    </p:spTree>
    <p:extLst>
      <p:ext uri="{BB962C8B-B14F-4D97-AF65-F5344CB8AC3E}">
        <p14:creationId xmlns:p14="http://schemas.microsoft.com/office/powerpoint/2010/main" xmlns="" val="1156968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solidFill>
                  <a:srgbClr val="C00000"/>
                </a:solidFill>
              </a:rPr>
              <a:t>２０１７年度研修項目</a:t>
            </a:r>
            <a:endParaRPr kumimoji="1" lang="ja-JP" altLang="en-US" dirty="0">
              <a:solidFill>
                <a:srgbClr val="C00000"/>
              </a:solidFill>
            </a:endParaRPr>
          </a:p>
        </p:txBody>
      </p:sp>
      <p:sp>
        <p:nvSpPr>
          <p:cNvPr id="3" name="コンテンツ プレースホルダ 2"/>
          <p:cNvSpPr>
            <a:spLocks noGrp="1"/>
          </p:cNvSpPr>
          <p:nvPr>
            <p:ph idx="1"/>
          </p:nvPr>
        </p:nvSpPr>
        <p:spPr>
          <a:xfrm>
            <a:off x="539552" y="1484784"/>
            <a:ext cx="8229600" cy="4525963"/>
          </a:xfrm>
        </p:spPr>
        <p:txBody>
          <a:bodyPr>
            <a:normAutofit fontScale="77500" lnSpcReduction="20000"/>
          </a:bodyPr>
          <a:lstStyle/>
          <a:p>
            <a:pPr>
              <a:buNone/>
            </a:pPr>
            <a:r>
              <a:rPr kumimoji="1" lang="ja-JP" altLang="en-US" b="1" dirty="0" smtClean="0">
                <a:solidFill>
                  <a:schemeClr val="tx1"/>
                </a:solidFill>
                <a:latin typeface="+mj-ea"/>
                <a:ea typeface="+mj-ea"/>
              </a:rPr>
              <a:t>１、</a:t>
            </a:r>
            <a:r>
              <a:rPr kumimoji="1" lang="ja-JP" altLang="en-US" b="1" dirty="0" smtClean="0">
                <a:solidFill>
                  <a:srgbClr val="FF0000"/>
                </a:solidFill>
                <a:latin typeface="+mj-ea"/>
                <a:ea typeface="+mj-ea"/>
              </a:rPr>
              <a:t>アイデア交換　</a:t>
            </a:r>
            <a:r>
              <a:rPr kumimoji="1" lang="ja-JP" altLang="en-US" b="1" dirty="0" smtClean="0">
                <a:solidFill>
                  <a:schemeClr val="tx1"/>
                </a:solidFill>
                <a:latin typeface="+mj-ea"/>
                <a:ea typeface="+mj-ea"/>
              </a:rPr>
              <a:t>：　次年度に向けて</a:t>
            </a:r>
            <a:endParaRPr kumimoji="1" lang="en-US" altLang="ja-JP" b="1" dirty="0" smtClean="0">
              <a:solidFill>
                <a:schemeClr val="tx1"/>
              </a:solidFill>
              <a:latin typeface="+mj-ea"/>
              <a:ea typeface="+mj-ea"/>
            </a:endParaRPr>
          </a:p>
          <a:p>
            <a:pPr>
              <a:buNone/>
            </a:pPr>
            <a:r>
              <a:rPr lang="ja-JP" altLang="en-US" b="1" dirty="0" smtClean="0">
                <a:solidFill>
                  <a:schemeClr val="tx1"/>
                </a:solidFill>
                <a:latin typeface="+mj-ea"/>
                <a:ea typeface="+mj-ea"/>
              </a:rPr>
              <a:t>２、</a:t>
            </a:r>
            <a:r>
              <a:rPr lang="ja-JP" altLang="en-US" b="1" dirty="0" smtClean="0">
                <a:solidFill>
                  <a:srgbClr val="FF0000"/>
                </a:solidFill>
                <a:latin typeface="+mj-ea"/>
                <a:ea typeface="+mj-ea"/>
              </a:rPr>
              <a:t>アイデア交換　</a:t>
            </a:r>
            <a:r>
              <a:rPr lang="ja-JP" altLang="en-US" b="1" dirty="0" smtClean="0">
                <a:solidFill>
                  <a:schemeClr val="tx1"/>
                </a:solidFill>
                <a:latin typeface="+mj-ea"/>
                <a:ea typeface="+mj-ea"/>
              </a:rPr>
              <a:t>：　ロータリーの未来</a:t>
            </a:r>
            <a:endParaRPr lang="en-US" altLang="ja-JP" b="1" dirty="0" smtClean="0">
              <a:solidFill>
                <a:schemeClr val="tx1"/>
              </a:solidFill>
              <a:latin typeface="+mj-ea"/>
              <a:ea typeface="+mj-ea"/>
            </a:endParaRPr>
          </a:p>
          <a:p>
            <a:pPr>
              <a:buNone/>
            </a:pPr>
            <a:r>
              <a:rPr kumimoji="1" lang="ja-JP" altLang="en-US" b="1" dirty="0" smtClean="0">
                <a:solidFill>
                  <a:schemeClr val="tx1"/>
                </a:solidFill>
                <a:latin typeface="+mj-ea"/>
                <a:ea typeface="+mj-ea"/>
              </a:rPr>
              <a:t>３、</a:t>
            </a:r>
            <a:r>
              <a:rPr kumimoji="1" lang="ja-JP" altLang="en-US" b="1" dirty="0" smtClean="0">
                <a:solidFill>
                  <a:srgbClr val="FF0000"/>
                </a:solidFill>
                <a:latin typeface="+mj-ea"/>
                <a:ea typeface="+mj-ea"/>
              </a:rPr>
              <a:t>アイデア交換　</a:t>
            </a:r>
            <a:r>
              <a:rPr kumimoji="1" lang="ja-JP" altLang="en-US" b="1" dirty="0" smtClean="0">
                <a:solidFill>
                  <a:schemeClr val="tx1"/>
                </a:solidFill>
                <a:latin typeface="+mj-ea"/>
                <a:ea typeface="+mj-ea"/>
              </a:rPr>
              <a:t>：　財団を通じた平和の構築</a:t>
            </a:r>
            <a:endParaRPr kumimoji="1" lang="en-US" altLang="ja-JP" b="1" dirty="0" smtClean="0">
              <a:solidFill>
                <a:schemeClr val="tx1"/>
              </a:solidFill>
              <a:latin typeface="+mj-ea"/>
              <a:ea typeface="+mj-ea"/>
            </a:endParaRPr>
          </a:p>
          <a:p>
            <a:pPr>
              <a:buNone/>
            </a:pPr>
            <a:r>
              <a:rPr lang="ja-JP" altLang="en-US" b="1" dirty="0" smtClean="0">
                <a:solidFill>
                  <a:schemeClr val="tx1"/>
                </a:solidFill>
                <a:latin typeface="+mj-ea"/>
                <a:ea typeface="+mj-ea"/>
              </a:rPr>
              <a:t>４、</a:t>
            </a:r>
            <a:r>
              <a:rPr lang="ja-JP" altLang="en-US" b="1" dirty="0" smtClean="0">
                <a:solidFill>
                  <a:srgbClr val="FF0000"/>
                </a:solidFill>
                <a:latin typeface="+mj-ea"/>
                <a:ea typeface="+mj-ea"/>
              </a:rPr>
              <a:t>アイデア交換　</a:t>
            </a:r>
            <a:r>
              <a:rPr lang="ja-JP" altLang="en-US" b="1" dirty="0" smtClean="0">
                <a:solidFill>
                  <a:schemeClr val="tx1"/>
                </a:solidFill>
                <a:latin typeface="+mj-ea"/>
                <a:ea typeface="+mj-ea"/>
              </a:rPr>
              <a:t>：　変化するロータリアンの経験</a:t>
            </a:r>
            <a:endParaRPr lang="en-US" altLang="ja-JP" b="1" dirty="0" smtClean="0">
              <a:solidFill>
                <a:schemeClr val="tx1"/>
              </a:solidFill>
              <a:latin typeface="+mj-ea"/>
              <a:ea typeface="+mj-ea"/>
            </a:endParaRPr>
          </a:p>
          <a:p>
            <a:pPr>
              <a:buNone/>
            </a:pPr>
            <a:r>
              <a:rPr kumimoji="1" lang="ja-JP" altLang="en-US" b="1" dirty="0" smtClean="0">
                <a:solidFill>
                  <a:schemeClr val="tx1"/>
                </a:solidFill>
                <a:latin typeface="+mj-ea"/>
                <a:ea typeface="+mj-ea"/>
              </a:rPr>
              <a:t>５、</a:t>
            </a:r>
            <a:r>
              <a:rPr kumimoji="1" lang="ja-JP" altLang="en-US" b="1" dirty="0" smtClean="0">
                <a:solidFill>
                  <a:srgbClr val="FF0000"/>
                </a:solidFill>
                <a:latin typeface="+mj-ea"/>
                <a:ea typeface="+mj-ea"/>
              </a:rPr>
              <a:t>アイデア交換　</a:t>
            </a:r>
            <a:r>
              <a:rPr kumimoji="1" lang="ja-JP" altLang="en-US" b="1" dirty="0" smtClean="0">
                <a:solidFill>
                  <a:schemeClr val="tx1"/>
                </a:solidFill>
                <a:latin typeface="+mj-ea"/>
                <a:ea typeface="+mj-ea"/>
              </a:rPr>
              <a:t>：　財団の世界的なインパクト</a:t>
            </a:r>
            <a:endParaRPr kumimoji="1" lang="en-US" altLang="ja-JP" b="1" dirty="0" smtClean="0">
              <a:solidFill>
                <a:schemeClr val="tx1"/>
              </a:solidFill>
              <a:latin typeface="+mj-ea"/>
              <a:ea typeface="+mj-ea"/>
            </a:endParaRPr>
          </a:p>
          <a:p>
            <a:pPr>
              <a:buNone/>
            </a:pPr>
            <a:r>
              <a:rPr lang="ja-JP" altLang="en-US" b="1" dirty="0" smtClean="0">
                <a:solidFill>
                  <a:schemeClr val="tx1"/>
                </a:solidFill>
                <a:latin typeface="+mj-ea"/>
                <a:ea typeface="+mj-ea"/>
              </a:rPr>
              <a:t>６、</a:t>
            </a:r>
            <a:r>
              <a:rPr lang="ja-JP" altLang="en-US" b="1" dirty="0" smtClean="0">
                <a:solidFill>
                  <a:srgbClr val="FF0000"/>
                </a:solidFill>
                <a:latin typeface="+mj-ea"/>
                <a:ea typeface="+mj-ea"/>
              </a:rPr>
              <a:t>アイデア交換　</a:t>
            </a:r>
            <a:r>
              <a:rPr lang="ja-JP" altLang="en-US" b="1" dirty="0" smtClean="0">
                <a:solidFill>
                  <a:schemeClr val="tx1"/>
                </a:solidFill>
                <a:latin typeface="+mj-ea"/>
                <a:ea typeface="+mj-ea"/>
              </a:rPr>
              <a:t>：　世界にロータリーを伝えるために</a:t>
            </a:r>
            <a:endParaRPr lang="en-US" altLang="ja-JP" b="1" dirty="0" smtClean="0">
              <a:solidFill>
                <a:schemeClr val="tx1"/>
              </a:solidFill>
              <a:latin typeface="+mj-ea"/>
              <a:ea typeface="+mj-ea"/>
            </a:endParaRPr>
          </a:p>
          <a:p>
            <a:pPr>
              <a:buNone/>
            </a:pPr>
            <a:r>
              <a:rPr kumimoji="1" lang="ja-JP" altLang="en-US" b="1" dirty="0" smtClean="0">
                <a:solidFill>
                  <a:schemeClr val="tx1"/>
                </a:solidFill>
                <a:latin typeface="+mj-ea"/>
                <a:ea typeface="+mj-ea"/>
              </a:rPr>
              <a:t>７、</a:t>
            </a:r>
            <a:r>
              <a:rPr kumimoji="1" lang="ja-JP" altLang="en-US" b="1" dirty="0" smtClean="0">
                <a:solidFill>
                  <a:srgbClr val="FF0000"/>
                </a:solidFill>
                <a:latin typeface="+mj-ea"/>
                <a:ea typeface="+mj-ea"/>
              </a:rPr>
              <a:t>アイデア交換　</a:t>
            </a:r>
            <a:r>
              <a:rPr kumimoji="1" lang="ja-JP" altLang="en-US" b="1" dirty="0" smtClean="0">
                <a:solidFill>
                  <a:schemeClr val="tx1"/>
                </a:solidFill>
                <a:latin typeface="+mj-ea"/>
                <a:ea typeface="+mj-ea"/>
              </a:rPr>
              <a:t>：　ロータリーからの支援</a:t>
            </a:r>
            <a:endParaRPr kumimoji="1" lang="en-US" altLang="ja-JP" b="1" dirty="0" smtClean="0">
              <a:solidFill>
                <a:schemeClr val="tx1"/>
              </a:solidFill>
              <a:latin typeface="+mj-ea"/>
              <a:ea typeface="+mj-ea"/>
            </a:endParaRPr>
          </a:p>
          <a:p>
            <a:pPr>
              <a:buNone/>
            </a:pPr>
            <a:r>
              <a:rPr lang="ja-JP" altLang="en-US" b="1" dirty="0" smtClean="0">
                <a:solidFill>
                  <a:schemeClr val="tx1"/>
                </a:solidFill>
                <a:latin typeface="+mj-ea"/>
                <a:ea typeface="+mj-ea"/>
              </a:rPr>
              <a:t>８、</a:t>
            </a:r>
            <a:r>
              <a:rPr lang="ja-JP" altLang="en-US" b="1" dirty="0" smtClean="0">
                <a:solidFill>
                  <a:srgbClr val="FF0000"/>
                </a:solidFill>
                <a:latin typeface="+mj-ea"/>
                <a:ea typeface="+mj-ea"/>
              </a:rPr>
              <a:t>アイデア交換　</a:t>
            </a:r>
            <a:r>
              <a:rPr lang="ja-JP" altLang="en-US" b="1" dirty="0" smtClean="0">
                <a:solidFill>
                  <a:schemeClr val="tx1"/>
                </a:solidFill>
                <a:latin typeface="+mj-ea"/>
                <a:ea typeface="+mj-ea"/>
              </a:rPr>
              <a:t>：　ロータリートーク：リーダーシップの機　</a:t>
            </a:r>
            <a:endParaRPr lang="en-US" altLang="ja-JP" b="1" dirty="0" smtClean="0">
              <a:solidFill>
                <a:schemeClr val="tx1"/>
              </a:solidFill>
              <a:latin typeface="+mj-ea"/>
              <a:ea typeface="+mj-ea"/>
            </a:endParaRPr>
          </a:p>
          <a:p>
            <a:pPr>
              <a:buNone/>
            </a:pPr>
            <a:r>
              <a:rPr lang="ja-JP" altLang="en-US" b="1" dirty="0" smtClean="0">
                <a:solidFill>
                  <a:schemeClr val="tx1"/>
                </a:solidFill>
                <a:latin typeface="+mj-ea"/>
                <a:ea typeface="+mj-ea"/>
              </a:rPr>
              <a:t>　　　　　　　　　　　　　会と責務</a:t>
            </a:r>
            <a:endParaRPr lang="en-US" altLang="ja-JP" b="1" dirty="0" smtClean="0">
              <a:solidFill>
                <a:schemeClr val="tx1"/>
              </a:solidFill>
              <a:latin typeface="+mj-ea"/>
              <a:ea typeface="+mj-ea"/>
            </a:endParaRPr>
          </a:p>
          <a:p>
            <a:pPr>
              <a:buNone/>
            </a:pPr>
            <a:r>
              <a:rPr kumimoji="1" lang="ja-JP" altLang="en-US" b="1" dirty="0" smtClean="0">
                <a:solidFill>
                  <a:schemeClr val="tx1"/>
                </a:solidFill>
                <a:latin typeface="+mj-ea"/>
                <a:ea typeface="+mj-ea"/>
              </a:rPr>
              <a:t>９、</a:t>
            </a:r>
            <a:r>
              <a:rPr kumimoji="1" lang="ja-JP" altLang="en-US" b="1" dirty="0" smtClean="0">
                <a:solidFill>
                  <a:srgbClr val="FF0000"/>
                </a:solidFill>
                <a:latin typeface="+mj-ea"/>
                <a:ea typeface="+mj-ea"/>
              </a:rPr>
              <a:t>アイデア交換　</a:t>
            </a:r>
            <a:r>
              <a:rPr kumimoji="1" lang="ja-JP" altLang="en-US" b="1" dirty="0" smtClean="0">
                <a:solidFill>
                  <a:schemeClr val="tx1"/>
                </a:solidFill>
                <a:latin typeface="+mj-ea"/>
                <a:ea typeface="+mj-ea"/>
              </a:rPr>
              <a:t>：　変革を管理して強いクラブを築く</a:t>
            </a:r>
            <a:endParaRPr kumimoji="1" lang="en-US" altLang="ja-JP" b="1" dirty="0" smtClean="0">
              <a:solidFill>
                <a:schemeClr val="tx1"/>
              </a:solidFill>
              <a:latin typeface="+mj-ea"/>
              <a:ea typeface="+mj-ea"/>
            </a:endParaRPr>
          </a:p>
          <a:p>
            <a:pPr>
              <a:buNone/>
            </a:pPr>
            <a:r>
              <a:rPr lang="ja-JP" altLang="en-US" b="1" dirty="0" smtClean="0">
                <a:solidFill>
                  <a:schemeClr val="tx1"/>
                </a:solidFill>
                <a:latin typeface="+mj-ea"/>
                <a:ea typeface="+mj-ea"/>
              </a:rPr>
              <a:t>１０、</a:t>
            </a:r>
            <a:r>
              <a:rPr lang="ja-JP" altLang="en-US" b="1" dirty="0" smtClean="0">
                <a:solidFill>
                  <a:srgbClr val="FF0000"/>
                </a:solidFill>
                <a:latin typeface="+mj-ea"/>
                <a:ea typeface="+mj-ea"/>
              </a:rPr>
              <a:t>アイデア交換　</a:t>
            </a:r>
            <a:r>
              <a:rPr lang="ja-JP" altLang="en-US" b="1" dirty="0" smtClean="0">
                <a:solidFill>
                  <a:schemeClr val="tx1"/>
                </a:solidFill>
                <a:latin typeface="+mj-ea"/>
                <a:ea typeface="+mj-ea"/>
              </a:rPr>
              <a:t>：　協議会から行動へ</a:t>
            </a:r>
            <a:endParaRPr kumimoji="1" lang="ja-JP" altLang="en-US" b="1" dirty="0">
              <a:solidFill>
                <a:schemeClr val="tx1"/>
              </a:solidFill>
              <a:latin typeface="+mj-ea"/>
              <a:ea typeface="+mj-ea"/>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539552" y="332656"/>
            <a:ext cx="8208912" cy="6186309"/>
          </a:xfrm>
          <a:prstGeom prst="rect">
            <a:avLst/>
          </a:prstGeom>
          <a:noFill/>
        </p:spPr>
        <p:txBody>
          <a:bodyPr wrap="square" rtlCol="0">
            <a:spAutoFit/>
          </a:bodyPr>
          <a:lstStyle/>
          <a:p>
            <a:r>
              <a:rPr lang="ja-JP" altLang="en-US" b="1" dirty="0" smtClean="0">
                <a:solidFill>
                  <a:srgbClr val="FF0000"/>
                </a:solidFill>
                <a:latin typeface="+mj-ea"/>
                <a:ea typeface="+mj-ea"/>
              </a:rPr>
              <a:t>◆プログラム</a:t>
            </a:r>
            <a:endParaRPr lang="en-US" altLang="ja-JP" b="1" dirty="0" smtClean="0">
              <a:solidFill>
                <a:srgbClr val="FF0000"/>
              </a:solidFill>
              <a:latin typeface="+mj-ea"/>
              <a:ea typeface="+mj-ea"/>
            </a:endParaRPr>
          </a:p>
          <a:p>
            <a:r>
              <a:rPr lang="ja-JP" altLang="en-US" b="1" dirty="0" smtClean="0">
                <a:latin typeface="+mj-ea"/>
                <a:ea typeface="+mj-ea"/>
              </a:rPr>
              <a:t>１月１５日（日曜日）　１１：００～１８：００　　　　　　登録</a:t>
            </a:r>
            <a:endParaRPr lang="en-US" altLang="ja-JP" b="1" dirty="0" smtClean="0">
              <a:latin typeface="+mj-ea"/>
              <a:ea typeface="+mj-ea"/>
            </a:endParaRPr>
          </a:p>
          <a:p>
            <a:r>
              <a:rPr lang="ja-JP" altLang="en-US" b="1" dirty="0" smtClean="0">
                <a:latin typeface="+mj-ea"/>
                <a:ea typeface="+mj-ea"/>
              </a:rPr>
              <a:t>　　　　　　　１８：００　　グランドマーチ　（国際晩餐舞踏会に入場）</a:t>
            </a:r>
            <a:endParaRPr lang="en-US" altLang="ja-JP" b="1" dirty="0" smtClean="0">
              <a:latin typeface="+mj-ea"/>
              <a:ea typeface="+mj-ea"/>
            </a:endParaRPr>
          </a:p>
          <a:p>
            <a:r>
              <a:rPr lang="ja-JP" altLang="en-US" b="1" dirty="0" smtClean="0">
                <a:latin typeface="+mj-ea"/>
                <a:ea typeface="+mj-ea"/>
              </a:rPr>
              <a:t>　　　　　　　１９：００　　</a:t>
            </a:r>
            <a:r>
              <a:rPr lang="ja-JP" altLang="en-US" b="1" dirty="0" smtClean="0">
                <a:solidFill>
                  <a:srgbClr val="FF0000"/>
                </a:solidFill>
                <a:latin typeface="+mj-ea"/>
                <a:ea typeface="+mj-ea"/>
              </a:rPr>
              <a:t>国際晩餐舞踏会（ＲＩ会長エレクトの紹介等）</a:t>
            </a:r>
            <a:endParaRPr lang="en-US" altLang="ja-JP" b="1" dirty="0" smtClean="0">
              <a:solidFill>
                <a:srgbClr val="FF0000"/>
              </a:solidFill>
              <a:latin typeface="+mj-ea"/>
              <a:ea typeface="+mj-ea"/>
            </a:endParaRPr>
          </a:p>
          <a:p>
            <a:r>
              <a:rPr lang="ja-JP" altLang="en-US" b="1" dirty="0" smtClean="0">
                <a:latin typeface="+mj-ea"/>
                <a:ea typeface="+mj-ea"/>
              </a:rPr>
              <a:t>１月１６日（月曜日）　　７：００　　　朝食（ビュッフェ形式）</a:t>
            </a:r>
            <a:endParaRPr lang="en-US" altLang="ja-JP" b="1" dirty="0" smtClean="0">
              <a:latin typeface="+mj-ea"/>
              <a:ea typeface="+mj-ea"/>
            </a:endParaRPr>
          </a:p>
          <a:p>
            <a:r>
              <a:rPr lang="ja-JP" altLang="en-US" b="1" dirty="0" smtClean="0">
                <a:latin typeface="+mj-ea"/>
                <a:ea typeface="+mj-ea"/>
              </a:rPr>
              <a:t>　　　　　　　　９：００　　</a:t>
            </a:r>
            <a:r>
              <a:rPr lang="ja-JP" altLang="en-US" b="1" dirty="0" smtClean="0">
                <a:solidFill>
                  <a:srgbClr val="FF00FF"/>
                </a:solidFill>
                <a:latin typeface="+mj-ea"/>
                <a:ea typeface="+mj-ea"/>
              </a:rPr>
              <a:t>　開会本会議（ガバナーエレクト・配偶者）</a:t>
            </a:r>
            <a:endParaRPr lang="en-US" altLang="ja-JP" b="1" dirty="0" smtClean="0">
              <a:solidFill>
                <a:srgbClr val="FF00FF"/>
              </a:solidFill>
              <a:latin typeface="+mj-ea"/>
              <a:ea typeface="+mj-ea"/>
            </a:endParaRPr>
          </a:p>
          <a:p>
            <a:r>
              <a:rPr lang="ja-JP" altLang="en-US" b="1" dirty="0" smtClean="0">
                <a:latin typeface="+mj-ea"/>
                <a:ea typeface="+mj-ea"/>
              </a:rPr>
              <a:t>　　　　　　　　　　　　　　開会宣言と歓迎の辞、加盟国の国旗紹介</a:t>
            </a:r>
            <a:endParaRPr lang="en-US" altLang="ja-JP" b="1" dirty="0" smtClean="0">
              <a:latin typeface="+mj-ea"/>
              <a:ea typeface="+mj-ea"/>
            </a:endParaRPr>
          </a:p>
          <a:p>
            <a:r>
              <a:rPr lang="ja-JP" altLang="en-US" b="1" dirty="0" smtClean="0">
                <a:latin typeface="+mj-ea"/>
                <a:ea typeface="+mj-ea"/>
              </a:rPr>
              <a:t>　　　　　　　　　　　　　　米国・オーストラリアの国歌</a:t>
            </a:r>
            <a:endParaRPr lang="en-US" altLang="ja-JP" b="1" dirty="0" smtClean="0">
              <a:latin typeface="+mj-ea"/>
              <a:ea typeface="+mj-ea"/>
            </a:endParaRPr>
          </a:p>
          <a:p>
            <a:r>
              <a:rPr lang="ja-JP" altLang="en-US" b="1" dirty="0" smtClean="0">
                <a:latin typeface="+mj-ea"/>
                <a:ea typeface="+mj-ea"/>
              </a:rPr>
              <a:t>　　　　　　　　　　　　　　モデレーター夫妻、研修リーダー夫妻等の紹介</a:t>
            </a:r>
            <a:endParaRPr lang="en-US" altLang="ja-JP" b="1" dirty="0" smtClean="0">
              <a:latin typeface="+mj-ea"/>
              <a:ea typeface="+mj-ea"/>
            </a:endParaRPr>
          </a:p>
          <a:p>
            <a:r>
              <a:rPr lang="ja-JP" altLang="en-US" b="1" dirty="0" smtClean="0">
                <a:latin typeface="+mj-ea"/>
                <a:ea typeface="+mj-ea"/>
              </a:rPr>
              <a:t>　　　　　　　　　　　　　　</a:t>
            </a:r>
            <a:r>
              <a:rPr lang="ja-JP" altLang="en-US" b="1" dirty="0" smtClean="0">
                <a:solidFill>
                  <a:srgbClr val="FF0000"/>
                </a:solidFill>
                <a:latin typeface="+mj-ea"/>
                <a:ea typeface="+mj-ea"/>
              </a:rPr>
              <a:t>２０１７－１８年度テーマ講演</a:t>
            </a:r>
            <a:endParaRPr lang="en-US" altLang="ja-JP" b="1" dirty="0" smtClean="0">
              <a:solidFill>
                <a:srgbClr val="FF0000"/>
              </a:solidFill>
              <a:latin typeface="+mj-ea"/>
              <a:ea typeface="+mj-ea"/>
            </a:endParaRPr>
          </a:p>
          <a:p>
            <a:r>
              <a:rPr lang="ja-JP" altLang="en-US" b="1" dirty="0" smtClean="0">
                <a:latin typeface="+mj-ea"/>
                <a:ea typeface="+mj-ea"/>
              </a:rPr>
              <a:t>　　　　　　　１１：００～１２：３０　　分科会（次年度に向けて）</a:t>
            </a:r>
            <a:endParaRPr lang="en-US" altLang="ja-JP" b="1" dirty="0" smtClean="0">
              <a:latin typeface="+mj-ea"/>
              <a:ea typeface="+mj-ea"/>
            </a:endParaRPr>
          </a:p>
          <a:p>
            <a:r>
              <a:rPr lang="ja-JP" altLang="en-US" b="1" dirty="0" smtClean="0">
                <a:latin typeface="+mj-ea"/>
                <a:ea typeface="+mj-ea"/>
              </a:rPr>
              <a:t>　　　　　　　　　　　　　　　　　　　</a:t>
            </a:r>
            <a:r>
              <a:rPr lang="ja-JP" altLang="en-US" b="1" dirty="0" smtClean="0">
                <a:solidFill>
                  <a:srgbClr val="7030A0"/>
                </a:solidFill>
                <a:effectLst>
                  <a:outerShdw blurRad="38100" dist="38100" dir="2700000" algn="tl">
                    <a:srgbClr val="000000">
                      <a:alpha val="43137"/>
                    </a:srgbClr>
                  </a:outerShdw>
                </a:effectLst>
                <a:latin typeface="+mj-ea"/>
                <a:ea typeface="+mj-ea"/>
              </a:rPr>
              <a:t>配偶者の討論（成功の為の準備）</a:t>
            </a:r>
            <a:endParaRPr lang="en-US" altLang="ja-JP" b="1" dirty="0" smtClean="0">
              <a:solidFill>
                <a:srgbClr val="7030A0"/>
              </a:solidFill>
              <a:effectLst>
                <a:outerShdw blurRad="38100" dist="38100" dir="2700000" algn="tl">
                  <a:srgbClr val="000000">
                    <a:alpha val="43137"/>
                  </a:srgbClr>
                </a:outerShdw>
              </a:effectLst>
              <a:latin typeface="+mj-ea"/>
              <a:ea typeface="+mj-ea"/>
            </a:endParaRPr>
          </a:p>
          <a:p>
            <a:r>
              <a:rPr lang="ja-JP" altLang="en-US" b="1" dirty="0" smtClean="0">
                <a:latin typeface="+mj-ea"/>
                <a:ea typeface="+mj-ea"/>
              </a:rPr>
              <a:t>　　　　　　　１２：３０　　　昼食</a:t>
            </a:r>
            <a:endParaRPr lang="en-US" altLang="ja-JP" b="1" dirty="0" smtClean="0">
              <a:latin typeface="+mj-ea"/>
              <a:ea typeface="+mj-ea"/>
            </a:endParaRPr>
          </a:p>
          <a:p>
            <a:r>
              <a:rPr lang="ja-JP" altLang="en-US" b="1" dirty="0" smtClean="0">
                <a:latin typeface="+mj-ea"/>
                <a:ea typeface="+mj-ea"/>
              </a:rPr>
              <a:t>　　　　　　　１４：４５　　　</a:t>
            </a:r>
            <a:r>
              <a:rPr lang="ja-JP" altLang="en-US" b="1" dirty="0" smtClean="0">
                <a:solidFill>
                  <a:srgbClr val="FF00FF"/>
                </a:solidFill>
                <a:latin typeface="+mj-ea"/>
                <a:ea typeface="+mj-ea"/>
              </a:rPr>
              <a:t>第２回本会議（ロータリーの未来）</a:t>
            </a:r>
            <a:endParaRPr lang="en-US" altLang="ja-JP" b="1" dirty="0" smtClean="0">
              <a:solidFill>
                <a:srgbClr val="FF00FF"/>
              </a:solidFill>
              <a:latin typeface="+mj-ea"/>
              <a:ea typeface="+mj-ea"/>
            </a:endParaRPr>
          </a:p>
          <a:p>
            <a:r>
              <a:rPr lang="ja-JP" altLang="en-US" b="1" dirty="0" smtClean="0">
                <a:latin typeface="+mj-ea"/>
                <a:ea typeface="+mj-ea"/>
              </a:rPr>
              <a:t>　　　　　　　　　　　　　　戦略計画立案とエンパワメント、ＲＩ戦略計画委員</a:t>
            </a:r>
            <a:endParaRPr lang="en-US" altLang="ja-JP" b="1" dirty="0" smtClean="0">
              <a:latin typeface="+mj-ea"/>
              <a:ea typeface="+mj-ea"/>
            </a:endParaRPr>
          </a:p>
          <a:p>
            <a:r>
              <a:rPr lang="ja-JP" altLang="en-US" b="1" dirty="0" smtClean="0">
                <a:latin typeface="+mj-ea"/>
                <a:ea typeface="+mj-ea"/>
              </a:rPr>
              <a:t>　　　　　　　　　　　　　　長変化と戦略の為のパートナー、変化の価値</a:t>
            </a:r>
            <a:endParaRPr lang="en-US" altLang="ja-JP" b="1" dirty="0" smtClean="0">
              <a:latin typeface="+mj-ea"/>
              <a:ea typeface="+mj-ea"/>
            </a:endParaRPr>
          </a:p>
          <a:p>
            <a:r>
              <a:rPr lang="ja-JP" altLang="en-US" b="1" dirty="0" smtClean="0">
                <a:latin typeface="+mj-ea"/>
                <a:ea typeface="+mj-ea"/>
              </a:rPr>
              <a:t>　　　　　　　１６：４５～１７：３０　　分科会（ロータリーの未来）</a:t>
            </a:r>
            <a:endParaRPr lang="en-US" altLang="ja-JP" b="1" dirty="0" smtClean="0">
              <a:latin typeface="+mj-ea"/>
              <a:ea typeface="+mj-ea"/>
            </a:endParaRPr>
          </a:p>
          <a:p>
            <a:r>
              <a:rPr lang="ja-JP" altLang="en-US" b="1" dirty="0" smtClean="0">
                <a:latin typeface="+mj-ea"/>
                <a:ea typeface="+mj-ea"/>
              </a:rPr>
              <a:t>　　　　　　　　　　　　　　　　　　　</a:t>
            </a:r>
            <a:r>
              <a:rPr lang="ja-JP" altLang="en-US" b="1" dirty="0" smtClean="0">
                <a:solidFill>
                  <a:srgbClr val="7030A0"/>
                </a:solidFill>
                <a:latin typeface="+mj-ea"/>
                <a:ea typeface="+mj-ea"/>
              </a:rPr>
              <a:t>配偶者討論（ロータリーの未来または　</a:t>
            </a:r>
            <a:endParaRPr lang="en-US" altLang="ja-JP" b="1" dirty="0" smtClean="0">
              <a:solidFill>
                <a:srgbClr val="7030A0"/>
              </a:solidFill>
              <a:latin typeface="+mj-ea"/>
              <a:ea typeface="+mj-ea"/>
            </a:endParaRPr>
          </a:p>
          <a:p>
            <a:r>
              <a:rPr lang="ja-JP" altLang="en-US" b="1" dirty="0" smtClean="0">
                <a:solidFill>
                  <a:srgbClr val="7030A0"/>
                </a:solidFill>
                <a:latin typeface="+mj-ea"/>
                <a:ea typeface="+mj-ea"/>
              </a:rPr>
              <a:t>　　　　　　　　　　　　　　　　　　　　　　　　　　　　　　　　　ロータリーの基礎）</a:t>
            </a:r>
            <a:endParaRPr lang="en-US" altLang="ja-JP" b="1" dirty="0" smtClean="0">
              <a:solidFill>
                <a:srgbClr val="7030A0"/>
              </a:solidFill>
              <a:latin typeface="+mj-ea"/>
              <a:ea typeface="+mj-ea"/>
            </a:endParaRPr>
          </a:p>
          <a:p>
            <a:r>
              <a:rPr lang="ja-JP" altLang="en-US" b="1" dirty="0" smtClean="0">
                <a:latin typeface="+mj-ea"/>
                <a:ea typeface="+mj-ea"/>
              </a:rPr>
              <a:t>　　　　　　　１７：３０　　　夕食</a:t>
            </a:r>
            <a:endParaRPr lang="en-US" altLang="ja-JP" b="1" dirty="0" smtClean="0">
              <a:latin typeface="+mj-ea"/>
              <a:ea typeface="+mj-ea"/>
            </a:endParaRPr>
          </a:p>
          <a:p>
            <a:r>
              <a:rPr lang="ja-JP" altLang="en-US" b="1" dirty="0" smtClean="0">
                <a:latin typeface="+mj-ea"/>
                <a:ea typeface="+mj-ea"/>
              </a:rPr>
              <a:t>　　　　　　　１７：４５　　ガバナーエレクトと配偶者のオンラインツール説明会</a:t>
            </a:r>
          </a:p>
          <a:p>
            <a:endParaRPr kumimoji="1" lang="ja-JP" altLang="en-US" dirty="0">
              <a:latin typeface="+mj-ea"/>
              <a:ea typeface="+mj-ea"/>
            </a:endParaRPr>
          </a:p>
        </p:txBody>
      </p:sp>
      <p:sp>
        <p:nvSpPr>
          <p:cNvPr id="4" name="テキスト ボックス 3"/>
          <p:cNvSpPr txBox="1"/>
          <p:nvPr/>
        </p:nvSpPr>
        <p:spPr>
          <a:xfrm>
            <a:off x="2555776" y="116632"/>
            <a:ext cx="3312368" cy="369332"/>
          </a:xfrm>
          <a:prstGeom prst="rect">
            <a:avLst/>
          </a:prstGeom>
          <a:noFill/>
        </p:spPr>
        <p:txBody>
          <a:bodyPr wrap="square" rtlCol="0">
            <a:spAutoFit/>
          </a:bodyPr>
          <a:lstStyle/>
          <a:p>
            <a:r>
              <a:rPr kumimoji="1" lang="ja-JP" altLang="en-US" b="1" dirty="0" smtClean="0">
                <a:latin typeface="+mj-ea"/>
                <a:ea typeface="+mj-ea"/>
              </a:rPr>
              <a:t>２０１７年度のスケジュール</a:t>
            </a:r>
            <a:endParaRPr kumimoji="1" lang="ja-JP" altLang="en-US" b="1" dirty="0">
              <a:latin typeface="+mj-ea"/>
              <a:ea typeface="+mj-ea"/>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395536" y="260648"/>
            <a:ext cx="8496944" cy="6555641"/>
          </a:xfrm>
          <a:prstGeom prst="rect">
            <a:avLst/>
          </a:prstGeom>
          <a:noFill/>
        </p:spPr>
        <p:txBody>
          <a:bodyPr wrap="square" rtlCol="0">
            <a:spAutoFit/>
          </a:bodyPr>
          <a:lstStyle/>
          <a:p>
            <a:r>
              <a:rPr kumimoji="1" lang="ja-JP" altLang="en-US" sz="2000" b="1" dirty="0" smtClean="0">
                <a:latin typeface="+mj-ea"/>
                <a:ea typeface="+mj-ea"/>
              </a:rPr>
              <a:t>１月１７日（火曜日）</a:t>
            </a:r>
            <a:endParaRPr kumimoji="1" lang="en-US" altLang="ja-JP" sz="2000" b="1" dirty="0" smtClean="0">
              <a:latin typeface="+mj-ea"/>
              <a:ea typeface="+mj-ea"/>
            </a:endParaRPr>
          </a:p>
          <a:p>
            <a:r>
              <a:rPr lang="ja-JP" altLang="en-US" sz="2000" b="1" dirty="0" smtClean="0">
                <a:latin typeface="+mj-ea"/>
                <a:ea typeface="+mj-ea"/>
              </a:rPr>
              <a:t>　　　　　　　</a:t>
            </a:r>
            <a:r>
              <a:rPr kumimoji="1" lang="ja-JP" altLang="en-US" sz="2000" b="1" dirty="0" smtClean="0">
                <a:latin typeface="+mj-ea"/>
                <a:ea typeface="+mj-ea"/>
              </a:rPr>
              <a:t>７：００～８：３０　　朝食</a:t>
            </a:r>
            <a:endParaRPr kumimoji="1" lang="en-US" altLang="ja-JP" sz="2000" b="1" dirty="0" smtClean="0">
              <a:latin typeface="+mj-ea"/>
              <a:ea typeface="+mj-ea"/>
            </a:endParaRPr>
          </a:p>
          <a:p>
            <a:r>
              <a:rPr lang="ja-JP" altLang="en-US" sz="2000" b="1" dirty="0" smtClean="0">
                <a:latin typeface="+mj-ea"/>
                <a:ea typeface="+mj-ea"/>
              </a:rPr>
              <a:t>　　　　　　　７：３０～８：３０　　エレクトと配偶者のオンラインツール説明会</a:t>
            </a:r>
            <a:endParaRPr lang="en-US" altLang="ja-JP" sz="2000" b="1" dirty="0" smtClean="0">
              <a:latin typeface="+mj-ea"/>
              <a:ea typeface="+mj-ea"/>
            </a:endParaRPr>
          </a:p>
          <a:p>
            <a:r>
              <a:rPr kumimoji="1" lang="ja-JP" altLang="en-US" sz="2000" b="1" dirty="0" smtClean="0">
                <a:latin typeface="+mj-ea"/>
                <a:ea typeface="+mj-ea"/>
              </a:rPr>
              <a:t>　　　　　　　９：００～１０：００　</a:t>
            </a:r>
            <a:r>
              <a:rPr kumimoji="1" lang="ja-JP" altLang="en-US" sz="2000" b="1" dirty="0" smtClean="0">
                <a:solidFill>
                  <a:srgbClr val="FF00FF"/>
                </a:solidFill>
                <a:latin typeface="+mj-ea"/>
                <a:ea typeface="+mj-ea"/>
              </a:rPr>
              <a:t>第３回本会議　　ロータリー財団</a:t>
            </a:r>
            <a:endParaRPr kumimoji="1" lang="en-US" altLang="ja-JP" sz="2000" b="1" dirty="0" smtClean="0">
              <a:solidFill>
                <a:srgbClr val="FF00FF"/>
              </a:solidFill>
              <a:latin typeface="+mj-ea"/>
              <a:ea typeface="+mj-ea"/>
            </a:endParaRPr>
          </a:p>
          <a:p>
            <a:r>
              <a:rPr lang="ja-JP" altLang="en-US" sz="2000" b="1" dirty="0" smtClean="0">
                <a:latin typeface="+mj-ea"/>
                <a:ea typeface="+mj-ea"/>
              </a:rPr>
              <a:t>　　　　　　　　　　　　　　　　　　　　ロータリー活動の全てが平和に繋がる</a:t>
            </a:r>
            <a:endParaRPr lang="en-US" altLang="ja-JP" sz="2000" b="1" dirty="0" smtClean="0">
              <a:latin typeface="+mj-ea"/>
              <a:ea typeface="+mj-ea"/>
            </a:endParaRPr>
          </a:p>
          <a:p>
            <a:r>
              <a:rPr kumimoji="1" lang="ja-JP" altLang="en-US" sz="2000" b="1" dirty="0" smtClean="0">
                <a:latin typeface="+mj-ea"/>
                <a:ea typeface="+mj-ea"/>
              </a:rPr>
              <a:t>　　　　　　　　　　　　　　　　　　　　次年度の焦点</a:t>
            </a:r>
            <a:endParaRPr kumimoji="1" lang="en-US" altLang="ja-JP" sz="2000" b="1" dirty="0" smtClean="0">
              <a:latin typeface="+mj-ea"/>
              <a:ea typeface="+mj-ea"/>
            </a:endParaRPr>
          </a:p>
          <a:p>
            <a:r>
              <a:rPr lang="ja-JP" altLang="en-US" sz="2000" b="1" dirty="0" smtClean="0">
                <a:latin typeface="+mj-ea"/>
                <a:ea typeface="+mj-ea"/>
              </a:rPr>
              <a:t>　　　　　　　１０：３０～１２：００分科会（財団を通じた平和の構築）</a:t>
            </a:r>
            <a:endParaRPr lang="en-US" altLang="ja-JP" sz="2000" b="1" dirty="0" smtClean="0">
              <a:latin typeface="+mj-ea"/>
              <a:ea typeface="+mj-ea"/>
            </a:endParaRPr>
          </a:p>
          <a:p>
            <a:r>
              <a:rPr lang="ja-JP" altLang="en-US" sz="2000" b="1" dirty="0" smtClean="0">
                <a:latin typeface="+mj-ea"/>
                <a:ea typeface="+mj-ea"/>
              </a:rPr>
              <a:t>　　　　　　　　　　　　　　　　　　　</a:t>
            </a:r>
            <a:r>
              <a:rPr lang="ja-JP" altLang="en-US" sz="2000" b="1" dirty="0" smtClean="0">
                <a:solidFill>
                  <a:srgbClr val="7030A0"/>
                </a:solidFill>
                <a:latin typeface="+mj-ea"/>
                <a:ea typeface="+mj-ea"/>
              </a:rPr>
              <a:t>配偶者開会本会議</a:t>
            </a:r>
            <a:endParaRPr lang="en-US" altLang="ja-JP" sz="2000" b="1" dirty="0" smtClean="0">
              <a:solidFill>
                <a:srgbClr val="7030A0"/>
              </a:solidFill>
              <a:latin typeface="+mj-ea"/>
              <a:ea typeface="+mj-ea"/>
            </a:endParaRPr>
          </a:p>
          <a:p>
            <a:r>
              <a:rPr kumimoji="1" lang="ja-JP" altLang="en-US" sz="2000" b="1" dirty="0" smtClean="0">
                <a:solidFill>
                  <a:srgbClr val="7030A0"/>
                </a:solidFill>
                <a:latin typeface="+mj-ea"/>
                <a:ea typeface="+mj-ea"/>
              </a:rPr>
              <a:t>　　　　　　　　　　　　　　　　　　　①あなたはチームの一員、②ロータリーにおける　　</a:t>
            </a:r>
            <a:endParaRPr kumimoji="1" lang="en-US" altLang="ja-JP" sz="2000" b="1" dirty="0" smtClean="0">
              <a:solidFill>
                <a:srgbClr val="7030A0"/>
              </a:solidFill>
              <a:latin typeface="+mj-ea"/>
              <a:ea typeface="+mj-ea"/>
            </a:endParaRPr>
          </a:p>
          <a:p>
            <a:r>
              <a:rPr lang="ja-JP" altLang="en-US" sz="2000" b="1" dirty="0" smtClean="0">
                <a:solidFill>
                  <a:srgbClr val="7030A0"/>
                </a:solidFill>
                <a:latin typeface="+mj-ea"/>
                <a:ea typeface="+mj-ea"/>
              </a:rPr>
              <a:t>　　　　　　　　　　　　　　　　　　　</a:t>
            </a:r>
            <a:r>
              <a:rPr kumimoji="1" lang="ja-JP" altLang="en-US" sz="2000" b="1" dirty="0" smtClean="0">
                <a:solidFill>
                  <a:srgbClr val="7030A0"/>
                </a:solidFill>
                <a:latin typeface="+mj-ea"/>
                <a:ea typeface="+mj-ea"/>
              </a:rPr>
              <a:t>配偶者の力、③ご自分にあった役割を作り出す、　</a:t>
            </a:r>
            <a:endParaRPr kumimoji="1" lang="en-US" altLang="ja-JP" sz="2000" b="1" dirty="0" smtClean="0">
              <a:solidFill>
                <a:srgbClr val="7030A0"/>
              </a:solidFill>
              <a:latin typeface="+mj-ea"/>
              <a:ea typeface="+mj-ea"/>
            </a:endParaRPr>
          </a:p>
          <a:p>
            <a:r>
              <a:rPr lang="ja-JP" altLang="en-US" sz="2000" b="1" dirty="0" smtClean="0">
                <a:solidFill>
                  <a:srgbClr val="7030A0"/>
                </a:solidFill>
                <a:latin typeface="+mj-ea"/>
                <a:ea typeface="+mj-ea"/>
              </a:rPr>
              <a:t>　　　　　　　　　　　　　　　　　　　</a:t>
            </a:r>
            <a:r>
              <a:rPr kumimoji="1" lang="ja-JP" altLang="en-US" sz="2000" b="1" dirty="0" smtClean="0">
                <a:solidFill>
                  <a:srgbClr val="7030A0"/>
                </a:solidFill>
                <a:latin typeface="+mj-ea"/>
                <a:ea typeface="+mj-ea"/>
              </a:rPr>
              <a:t>パートナーとして支える事、④素晴らしい行事が</a:t>
            </a:r>
            <a:endParaRPr kumimoji="1" lang="en-US" altLang="ja-JP" sz="2000" b="1" dirty="0" smtClean="0">
              <a:solidFill>
                <a:srgbClr val="7030A0"/>
              </a:solidFill>
              <a:latin typeface="+mj-ea"/>
              <a:ea typeface="+mj-ea"/>
            </a:endParaRPr>
          </a:p>
          <a:p>
            <a:r>
              <a:rPr lang="ja-JP" altLang="en-US" sz="2000" b="1" dirty="0" smtClean="0">
                <a:solidFill>
                  <a:srgbClr val="7030A0"/>
                </a:solidFill>
                <a:latin typeface="+mj-ea"/>
                <a:ea typeface="+mj-ea"/>
              </a:rPr>
              <a:t>　　　　　　　　　　　　　　　　　　　</a:t>
            </a:r>
            <a:r>
              <a:rPr kumimoji="1" lang="ja-JP" altLang="en-US" sz="2000" b="1" dirty="0" smtClean="0">
                <a:solidFill>
                  <a:srgbClr val="7030A0"/>
                </a:solidFill>
                <a:latin typeface="+mj-ea"/>
                <a:ea typeface="+mj-ea"/>
              </a:rPr>
              <a:t>与えるインパクト</a:t>
            </a:r>
            <a:endParaRPr kumimoji="1" lang="en-US" altLang="ja-JP" sz="2000" b="1" dirty="0" smtClean="0">
              <a:solidFill>
                <a:srgbClr val="7030A0"/>
              </a:solidFill>
              <a:latin typeface="+mj-ea"/>
              <a:ea typeface="+mj-ea"/>
            </a:endParaRPr>
          </a:p>
          <a:p>
            <a:r>
              <a:rPr lang="ja-JP" altLang="en-US" sz="2000" b="1" dirty="0" smtClean="0">
                <a:latin typeface="+mj-ea"/>
                <a:ea typeface="+mj-ea"/>
              </a:rPr>
              <a:t>　　　　　　　１２：００　　　　　　　昼食</a:t>
            </a:r>
            <a:endParaRPr lang="en-US" altLang="ja-JP" sz="2000" b="1" dirty="0" smtClean="0">
              <a:latin typeface="+mj-ea"/>
              <a:ea typeface="+mj-ea"/>
            </a:endParaRPr>
          </a:p>
          <a:p>
            <a:r>
              <a:rPr kumimoji="1" lang="ja-JP" altLang="en-US" sz="2000" b="1" dirty="0" smtClean="0">
                <a:latin typeface="+mj-ea"/>
                <a:ea typeface="+mj-ea"/>
              </a:rPr>
              <a:t>　　　　　　　１４：１５～１５：１５　</a:t>
            </a:r>
            <a:r>
              <a:rPr kumimoji="1" lang="ja-JP" altLang="en-US" sz="2000" b="1" dirty="0" smtClean="0">
                <a:solidFill>
                  <a:srgbClr val="FF00FF"/>
                </a:solidFill>
                <a:latin typeface="+mj-ea"/>
                <a:ea typeface="+mj-ea"/>
              </a:rPr>
              <a:t>第４回本会議　（会員増強）</a:t>
            </a:r>
            <a:endParaRPr kumimoji="1" lang="en-US" altLang="ja-JP" sz="2000" b="1" dirty="0" smtClean="0">
              <a:solidFill>
                <a:srgbClr val="FF00FF"/>
              </a:solidFill>
              <a:latin typeface="+mj-ea"/>
              <a:ea typeface="+mj-ea"/>
            </a:endParaRPr>
          </a:p>
          <a:p>
            <a:r>
              <a:rPr lang="ja-JP" altLang="en-US" sz="2000" b="1" dirty="0" smtClean="0">
                <a:latin typeface="+mj-ea"/>
                <a:ea typeface="+mj-ea"/>
              </a:rPr>
              <a:t>　　　　　　　　　　　　　　　　　　　　ＲＩの最近の規定変更について、規定審議会</a:t>
            </a:r>
            <a:endParaRPr lang="en-US" altLang="ja-JP" sz="2000" b="1" dirty="0" smtClean="0">
              <a:latin typeface="+mj-ea"/>
              <a:ea typeface="+mj-ea"/>
            </a:endParaRPr>
          </a:p>
          <a:p>
            <a:r>
              <a:rPr lang="ja-JP" altLang="en-US" sz="2000" b="1" dirty="0" smtClean="0">
                <a:latin typeface="+mj-ea"/>
                <a:ea typeface="+mj-ea"/>
              </a:rPr>
              <a:t>　　　　　　　　　　　　　　　　　　　　がもたらした機会、会員となる事の恩恵、未来</a:t>
            </a:r>
            <a:endParaRPr lang="en-US" altLang="ja-JP" sz="2000" b="1" dirty="0" smtClean="0">
              <a:latin typeface="+mj-ea"/>
              <a:ea typeface="+mj-ea"/>
            </a:endParaRPr>
          </a:p>
          <a:p>
            <a:r>
              <a:rPr lang="ja-JP" altLang="en-US" sz="2000" b="1" dirty="0" smtClean="0">
                <a:latin typeface="+mj-ea"/>
                <a:ea typeface="+mj-ea"/>
              </a:rPr>
              <a:t>　　　　　　　　　　　　　　　　　　　　の為の会員増強</a:t>
            </a:r>
            <a:endParaRPr lang="en-US" altLang="ja-JP" sz="2000" b="1" dirty="0" smtClean="0">
              <a:latin typeface="+mj-ea"/>
              <a:ea typeface="+mj-ea"/>
            </a:endParaRPr>
          </a:p>
          <a:p>
            <a:r>
              <a:rPr kumimoji="1" lang="ja-JP" altLang="en-US" sz="2000" b="1" dirty="0" smtClean="0">
                <a:latin typeface="+mj-ea"/>
                <a:ea typeface="+mj-ea"/>
              </a:rPr>
              <a:t>　　　　　　　１５：４５～１７：１５　</a:t>
            </a:r>
            <a:r>
              <a:rPr lang="ja-JP" altLang="en-US" sz="2000" b="1" dirty="0" smtClean="0">
                <a:latin typeface="+mj-ea"/>
                <a:ea typeface="+mj-ea"/>
              </a:rPr>
              <a:t>分科会（変化するロータリアンの経験、）</a:t>
            </a:r>
            <a:endParaRPr lang="en-US" altLang="ja-JP" sz="2000" b="1" dirty="0" smtClean="0">
              <a:latin typeface="+mj-ea"/>
              <a:ea typeface="+mj-ea"/>
            </a:endParaRPr>
          </a:p>
          <a:p>
            <a:r>
              <a:rPr kumimoji="1" lang="ja-JP" altLang="en-US" sz="2000" b="1" dirty="0" smtClean="0">
                <a:latin typeface="+mj-ea"/>
                <a:ea typeface="+mj-ea"/>
              </a:rPr>
              <a:t>　　　　　　　　　　　　　　　　</a:t>
            </a:r>
            <a:r>
              <a:rPr kumimoji="1" lang="ja-JP" altLang="en-US" sz="2000" b="1" dirty="0" smtClean="0">
                <a:solidFill>
                  <a:srgbClr val="7030A0"/>
                </a:solidFill>
                <a:latin typeface="+mj-ea"/>
                <a:ea typeface="+mj-ea"/>
              </a:rPr>
              <a:t>配偶者討論（充実した地区行事でインパクトを生む）</a:t>
            </a:r>
            <a:endParaRPr kumimoji="1" lang="en-US" altLang="ja-JP" sz="2000" b="1" dirty="0" smtClean="0">
              <a:solidFill>
                <a:srgbClr val="7030A0"/>
              </a:solidFill>
              <a:latin typeface="+mj-ea"/>
              <a:ea typeface="+mj-ea"/>
            </a:endParaRPr>
          </a:p>
          <a:p>
            <a:r>
              <a:rPr lang="ja-JP" altLang="en-US" sz="2000" b="1" dirty="0" smtClean="0">
                <a:latin typeface="+mj-ea"/>
                <a:ea typeface="+mj-ea"/>
              </a:rPr>
              <a:t>　　　　　　　１７：３０～１８：３０　エレクトと配偶者のオンラインツール説明会</a:t>
            </a:r>
            <a:endParaRPr lang="en-US" altLang="ja-JP" sz="2000" b="1" dirty="0" smtClean="0">
              <a:latin typeface="+mj-ea"/>
              <a:ea typeface="+mj-ea"/>
            </a:endParaRPr>
          </a:p>
          <a:p>
            <a:r>
              <a:rPr kumimoji="1" lang="ja-JP" altLang="en-US" sz="2000" b="1" dirty="0" smtClean="0">
                <a:latin typeface="+mj-ea"/>
                <a:ea typeface="+mj-ea"/>
              </a:rPr>
              <a:t>　　　　　　　　　　　　　　　　　　　　夕食</a:t>
            </a:r>
            <a:endParaRPr kumimoji="1" lang="en-US" altLang="ja-JP" sz="2000" b="1" dirty="0" smtClean="0">
              <a:latin typeface="+mj-ea"/>
              <a:ea typeface="+mj-ea"/>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395536" y="116632"/>
            <a:ext cx="8496944" cy="7315210"/>
          </a:xfrm>
          <a:prstGeom prst="rect">
            <a:avLst/>
          </a:prstGeom>
          <a:noFill/>
        </p:spPr>
        <p:txBody>
          <a:bodyPr wrap="square" rtlCol="0">
            <a:spAutoFit/>
          </a:bodyPr>
          <a:lstStyle/>
          <a:p>
            <a:r>
              <a:rPr kumimoji="1" lang="ja-JP" altLang="en-US" sz="2000" b="1" dirty="0" smtClean="0">
                <a:latin typeface="+mj-ea"/>
                <a:ea typeface="+mj-ea"/>
              </a:rPr>
              <a:t>１月１８日　　　７：００～８：３０　　朝食</a:t>
            </a:r>
            <a:endParaRPr kumimoji="1" lang="en-US" altLang="ja-JP" sz="2000" b="1" dirty="0" smtClean="0">
              <a:latin typeface="+mj-ea"/>
              <a:ea typeface="+mj-ea"/>
            </a:endParaRPr>
          </a:p>
          <a:p>
            <a:r>
              <a:rPr lang="ja-JP" altLang="en-US" sz="2000" b="1" dirty="0" smtClean="0">
                <a:latin typeface="+mj-ea"/>
                <a:ea typeface="+mj-ea"/>
              </a:rPr>
              <a:t>　　　　　　　　　７：３０～８：３０　　オンラインツール説明会</a:t>
            </a:r>
            <a:endParaRPr lang="en-US" altLang="ja-JP" sz="2000" b="1" dirty="0" smtClean="0">
              <a:latin typeface="+mj-ea"/>
              <a:ea typeface="+mj-ea"/>
            </a:endParaRPr>
          </a:p>
          <a:p>
            <a:r>
              <a:rPr kumimoji="1" lang="ja-JP" altLang="en-US" sz="2000" b="1" dirty="0" smtClean="0">
                <a:latin typeface="+mj-ea"/>
                <a:ea typeface="+mj-ea"/>
              </a:rPr>
              <a:t>　　　　　　　　　９：００～１０：００　</a:t>
            </a:r>
            <a:r>
              <a:rPr kumimoji="1" lang="ja-JP" altLang="en-US" sz="2000" b="1" dirty="0" smtClean="0">
                <a:solidFill>
                  <a:srgbClr val="FF00FF"/>
                </a:solidFill>
                <a:latin typeface="+mj-ea"/>
                <a:ea typeface="+mj-ea"/>
              </a:rPr>
              <a:t>第５回本会議　（ロータリー財団）</a:t>
            </a:r>
            <a:endParaRPr kumimoji="1" lang="en-US" altLang="ja-JP" sz="2000" b="1" dirty="0" smtClean="0">
              <a:solidFill>
                <a:srgbClr val="FF00FF"/>
              </a:solidFill>
              <a:latin typeface="+mj-ea"/>
              <a:ea typeface="+mj-ea"/>
            </a:endParaRPr>
          </a:p>
          <a:p>
            <a:r>
              <a:rPr lang="ja-JP" altLang="en-US" sz="2000" b="1" dirty="0" smtClean="0">
                <a:latin typeface="+mj-ea"/>
                <a:ea typeface="+mj-ea"/>
              </a:rPr>
              <a:t>　　　　　　　　　　　　　　　　　　　ロータリー独自性、私たちの価値観、</a:t>
            </a:r>
            <a:endParaRPr lang="en-US" altLang="ja-JP" sz="2000" b="1" dirty="0" smtClean="0">
              <a:latin typeface="+mj-ea"/>
              <a:ea typeface="+mj-ea"/>
            </a:endParaRPr>
          </a:p>
          <a:p>
            <a:r>
              <a:rPr kumimoji="1" lang="ja-JP" altLang="en-US" sz="2000" b="1" dirty="0" smtClean="0">
                <a:latin typeface="+mj-ea"/>
                <a:ea typeface="+mj-ea"/>
              </a:rPr>
              <a:t>　　　　　　　　　　　　　　　　　　　インパクトのある奉仕活動、ポリオ撲滅：</a:t>
            </a:r>
            <a:r>
              <a:rPr lang="ja-JP" altLang="en-US" sz="2000" b="1" dirty="0" smtClean="0">
                <a:latin typeface="+mj-ea"/>
                <a:ea typeface="+mj-ea"/>
              </a:rPr>
              <a:t>今、そし　　</a:t>
            </a:r>
            <a:endParaRPr lang="en-US" altLang="ja-JP" sz="2000" b="1" dirty="0" smtClean="0">
              <a:latin typeface="+mj-ea"/>
              <a:ea typeface="+mj-ea"/>
            </a:endParaRPr>
          </a:p>
          <a:p>
            <a:r>
              <a:rPr lang="ja-JP" altLang="en-US" sz="2000" b="1" dirty="0" smtClean="0">
                <a:latin typeface="+mj-ea"/>
                <a:ea typeface="+mj-ea"/>
              </a:rPr>
              <a:t>　　　　　　　　　　　　　　　　　　　てこれからの５年、ポリオ撲滅のカウントダウン</a:t>
            </a:r>
            <a:endParaRPr lang="en-US" altLang="ja-JP" sz="2000" b="1" dirty="0" smtClean="0">
              <a:latin typeface="+mj-ea"/>
              <a:ea typeface="+mj-ea"/>
            </a:endParaRPr>
          </a:p>
          <a:p>
            <a:r>
              <a:rPr kumimoji="1" lang="ja-JP" altLang="en-US" sz="2000" b="1" dirty="0" smtClean="0">
                <a:latin typeface="+mj-ea"/>
                <a:ea typeface="+mj-ea"/>
              </a:rPr>
              <a:t>　　　　　　　　１０：３０～１２：００　分科会（財団の世界的なインパクト）</a:t>
            </a:r>
            <a:endParaRPr kumimoji="1" lang="en-US" altLang="ja-JP" sz="2000" b="1" dirty="0" smtClean="0">
              <a:latin typeface="+mj-ea"/>
              <a:ea typeface="+mj-ea"/>
            </a:endParaRPr>
          </a:p>
          <a:p>
            <a:r>
              <a:rPr lang="ja-JP" altLang="en-US" sz="2000" b="1" dirty="0" smtClean="0">
                <a:latin typeface="+mj-ea"/>
                <a:ea typeface="+mj-ea"/>
              </a:rPr>
              <a:t>　　　　　　　　　　　　　　　　　　　</a:t>
            </a:r>
            <a:r>
              <a:rPr lang="ja-JP" altLang="en-US" sz="2000" b="1" dirty="0" smtClean="0">
                <a:solidFill>
                  <a:srgbClr val="7030A0"/>
                </a:solidFill>
                <a:latin typeface="+mj-ea"/>
                <a:ea typeface="+mj-ea"/>
              </a:rPr>
              <a:t>配偶者　ワークショップ（ストリーテリングと奉仕）</a:t>
            </a:r>
            <a:endParaRPr lang="en-US" altLang="ja-JP" sz="2000" b="1" dirty="0" smtClean="0">
              <a:solidFill>
                <a:srgbClr val="7030A0"/>
              </a:solidFill>
              <a:latin typeface="+mj-ea"/>
              <a:ea typeface="+mj-ea"/>
            </a:endParaRPr>
          </a:p>
          <a:p>
            <a:r>
              <a:rPr kumimoji="1" lang="ja-JP" altLang="en-US" sz="2000" b="1" dirty="0" smtClean="0">
                <a:latin typeface="+mj-ea"/>
                <a:ea typeface="+mj-ea"/>
              </a:rPr>
              <a:t>　　　　　　　　１２：００　　　　　　　　昼食</a:t>
            </a:r>
            <a:endParaRPr kumimoji="1" lang="en-US" altLang="ja-JP" sz="2000" b="1" dirty="0" smtClean="0">
              <a:latin typeface="+mj-ea"/>
              <a:ea typeface="+mj-ea"/>
            </a:endParaRPr>
          </a:p>
          <a:p>
            <a:r>
              <a:rPr lang="ja-JP" altLang="en-US" sz="2000" b="1" dirty="0" smtClean="0">
                <a:latin typeface="+mj-ea"/>
                <a:ea typeface="+mj-ea"/>
              </a:rPr>
              <a:t>　　　　　　　　１４：１５～１５：１５　　</a:t>
            </a:r>
            <a:r>
              <a:rPr lang="ja-JP" altLang="en-US" sz="2000" b="1" dirty="0" smtClean="0">
                <a:solidFill>
                  <a:srgbClr val="FF00FF"/>
                </a:solidFill>
                <a:latin typeface="+mj-ea"/>
                <a:ea typeface="+mj-ea"/>
              </a:rPr>
              <a:t>第６回本会議　：　ロータリーのパートナーシップ</a:t>
            </a:r>
            <a:endParaRPr lang="en-US" altLang="ja-JP" sz="2000" b="1" dirty="0" smtClean="0">
              <a:solidFill>
                <a:srgbClr val="FF00FF"/>
              </a:solidFill>
              <a:latin typeface="+mj-ea"/>
              <a:ea typeface="+mj-ea"/>
            </a:endParaRPr>
          </a:p>
          <a:p>
            <a:r>
              <a:rPr kumimoji="1" lang="ja-JP" altLang="en-US" sz="2000" b="1" dirty="0" smtClean="0">
                <a:latin typeface="+mj-ea"/>
                <a:ea typeface="+mj-ea"/>
              </a:rPr>
              <a:t>　　　　　　　　　　　　　　　　　　　　学友、文化交流、</a:t>
            </a:r>
            <a:endParaRPr kumimoji="1" lang="en-US" altLang="ja-JP" sz="2000" b="1" dirty="0" smtClean="0">
              <a:latin typeface="+mj-ea"/>
              <a:ea typeface="+mj-ea"/>
            </a:endParaRPr>
          </a:p>
          <a:p>
            <a:r>
              <a:rPr lang="ja-JP" altLang="en-US" sz="2000" b="1" dirty="0" smtClean="0">
                <a:latin typeface="+mj-ea"/>
                <a:ea typeface="+mj-ea"/>
              </a:rPr>
              <a:t>　　　　　　　　</a:t>
            </a:r>
            <a:r>
              <a:rPr lang="ja-JP" altLang="en-US" sz="2000" b="1" dirty="0" smtClean="0">
                <a:solidFill>
                  <a:srgbClr val="7030A0"/>
                </a:solidFill>
                <a:latin typeface="+mj-ea"/>
                <a:ea typeface="+mj-ea"/>
              </a:rPr>
              <a:t>１５：４５～１７：４５　　エレクトと配偶者　：　Ｃｏｎｎｅｃｔ　ｆｏｒ　Ｐｅａｃｅ</a:t>
            </a:r>
            <a:endParaRPr lang="en-US" altLang="ja-JP" sz="2000" b="1" dirty="0" smtClean="0">
              <a:solidFill>
                <a:srgbClr val="7030A0"/>
              </a:solidFill>
              <a:latin typeface="+mj-ea"/>
              <a:ea typeface="+mj-ea"/>
            </a:endParaRPr>
          </a:p>
          <a:p>
            <a:r>
              <a:rPr kumimoji="1" lang="ja-JP" altLang="en-US" sz="2000" b="1" dirty="0" smtClean="0">
                <a:latin typeface="+mj-ea"/>
                <a:ea typeface="+mj-ea"/>
              </a:rPr>
              <a:t>１月１９日　　　７：００～８：００　　　朝食</a:t>
            </a:r>
            <a:endParaRPr kumimoji="1" lang="en-US" altLang="ja-JP" sz="2000" b="1" dirty="0" smtClean="0">
              <a:latin typeface="+mj-ea"/>
              <a:ea typeface="+mj-ea"/>
            </a:endParaRPr>
          </a:p>
          <a:p>
            <a:r>
              <a:rPr lang="ja-JP" altLang="en-US" sz="2000" b="1" dirty="0" smtClean="0">
                <a:latin typeface="+mj-ea"/>
                <a:ea typeface="+mj-ea"/>
              </a:rPr>
              <a:t>　　　　　　　　　７：３０～８：３０　　　オンラインツール説明会</a:t>
            </a:r>
            <a:endParaRPr lang="en-US" altLang="ja-JP" sz="2000" b="1" dirty="0" smtClean="0">
              <a:latin typeface="+mj-ea"/>
              <a:ea typeface="+mj-ea"/>
            </a:endParaRPr>
          </a:p>
          <a:p>
            <a:r>
              <a:rPr lang="ja-JP" altLang="en-US" sz="2000" b="1" dirty="0" smtClean="0">
                <a:latin typeface="+mj-ea"/>
                <a:ea typeface="+mj-ea"/>
              </a:rPr>
              <a:t>　　　　　　　　　９：００～１０：００　　</a:t>
            </a:r>
            <a:r>
              <a:rPr lang="ja-JP" altLang="en-US" sz="2000" b="1" dirty="0" smtClean="0">
                <a:solidFill>
                  <a:srgbClr val="FF00FF"/>
                </a:solidFill>
                <a:latin typeface="+mj-ea"/>
                <a:ea typeface="+mj-ea"/>
              </a:rPr>
              <a:t>第７回本会議　公共イメージ</a:t>
            </a:r>
            <a:endParaRPr lang="en-US" altLang="ja-JP" sz="2000" b="1" dirty="0" smtClean="0">
              <a:solidFill>
                <a:srgbClr val="FF00FF"/>
              </a:solidFill>
              <a:latin typeface="+mj-ea"/>
              <a:ea typeface="+mj-ea"/>
            </a:endParaRPr>
          </a:p>
          <a:p>
            <a:r>
              <a:rPr lang="ja-JP" altLang="en-US" sz="2000" b="1" dirty="0" smtClean="0">
                <a:latin typeface="+mj-ea"/>
                <a:ea typeface="+mj-ea"/>
              </a:rPr>
              <a:t>　　　　　　　　　　　　　　　　　　　　　「世界で良いこと」を行う価値、ブランドに息</a:t>
            </a:r>
            <a:endParaRPr lang="en-US" altLang="ja-JP" sz="2000" b="1" dirty="0" smtClean="0">
              <a:latin typeface="+mj-ea"/>
              <a:ea typeface="+mj-ea"/>
            </a:endParaRPr>
          </a:p>
          <a:p>
            <a:r>
              <a:rPr lang="ja-JP" altLang="en-US" sz="2000" b="1" dirty="0" smtClean="0">
                <a:latin typeface="+mj-ea"/>
                <a:ea typeface="+mj-ea"/>
              </a:rPr>
              <a:t>　　　　　　　　　　　　　　　　　　　　吹を：リーダーとしてどう助力できるか、　「世界</a:t>
            </a:r>
            <a:endParaRPr lang="en-US" altLang="ja-JP" sz="2000" b="1" dirty="0" smtClean="0">
              <a:latin typeface="+mj-ea"/>
              <a:ea typeface="+mj-ea"/>
            </a:endParaRPr>
          </a:p>
          <a:p>
            <a:r>
              <a:rPr lang="ja-JP" altLang="en-US" sz="2000" b="1" dirty="0" smtClean="0">
                <a:latin typeface="+mj-ea"/>
                <a:ea typeface="+mj-ea"/>
              </a:rPr>
              <a:t>　　　　　　　　　　　　　　　　　　　　を変える行動人」：公共イメージキャンペーンの</a:t>
            </a:r>
            <a:endParaRPr lang="en-US" altLang="ja-JP" sz="2000" b="1" dirty="0" smtClean="0">
              <a:latin typeface="+mj-ea"/>
              <a:ea typeface="+mj-ea"/>
            </a:endParaRPr>
          </a:p>
          <a:p>
            <a:r>
              <a:rPr lang="ja-JP" altLang="en-US" sz="2000" b="1" dirty="0" smtClean="0">
                <a:latin typeface="+mj-ea"/>
                <a:ea typeface="+mj-ea"/>
              </a:rPr>
              <a:t>　　　　　　　　　　　　　　　　　　　　開始について</a:t>
            </a:r>
            <a:endParaRPr lang="en-US" altLang="ja-JP" sz="2000" b="1" dirty="0" smtClean="0">
              <a:latin typeface="+mj-ea"/>
              <a:ea typeface="+mj-ea"/>
            </a:endParaRPr>
          </a:p>
          <a:p>
            <a:r>
              <a:rPr lang="ja-JP" altLang="en-US" sz="2000" b="1" dirty="0" smtClean="0">
                <a:latin typeface="+mj-ea"/>
                <a:ea typeface="+mj-ea"/>
              </a:rPr>
              <a:t>　　　　　　　　　１０：３０～１２：００　　分科会　世界にロータリーを伝えるために</a:t>
            </a:r>
            <a:endParaRPr lang="en-US" altLang="ja-JP" sz="2000" b="1" dirty="0" smtClean="0">
              <a:latin typeface="+mj-ea"/>
              <a:ea typeface="+mj-ea"/>
            </a:endParaRPr>
          </a:p>
          <a:p>
            <a:r>
              <a:rPr lang="ja-JP" altLang="en-US" sz="2000" b="1" dirty="0" smtClean="0">
                <a:latin typeface="+mj-ea"/>
                <a:ea typeface="+mj-ea"/>
              </a:rPr>
              <a:t>　　　　　　　　　　　　　　　　　　　　　配偶者　討論：それぞれの関心におうじて</a:t>
            </a:r>
            <a:endParaRPr lang="en-US" altLang="ja-JP" sz="2000" b="1" dirty="0" smtClean="0">
              <a:latin typeface="+mj-ea"/>
              <a:ea typeface="+mj-ea"/>
            </a:endParaRPr>
          </a:p>
          <a:p>
            <a:r>
              <a:rPr lang="ja-JP" altLang="en-US" sz="2000" b="1" dirty="0" smtClean="0">
                <a:latin typeface="+mj-ea"/>
                <a:ea typeface="+mj-ea"/>
              </a:rPr>
              <a:t>　　　　　　　　　</a:t>
            </a:r>
            <a:endParaRPr lang="en-US" altLang="ja-JP" sz="2000" b="1" dirty="0" smtClean="0">
              <a:latin typeface="+mj-ea"/>
              <a:ea typeface="+mj-ea"/>
            </a:endParaRPr>
          </a:p>
          <a:p>
            <a:r>
              <a:rPr kumimoji="1" lang="ja-JP" altLang="en-US" sz="2000" b="1" dirty="0" smtClean="0">
                <a:latin typeface="+mj-ea"/>
                <a:ea typeface="+mj-ea"/>
              </a:rPr>
              <a:t>　　　　　　　　　</a:t>
            </a:r>
            <a:endParaRPr kumimoji="1" lang="ja-JP" altLang="en-US" sz="2000" b="1" dirty="0">
              <a:latin typeface="+mj-ea"/>
              <a:ea typeface="+mj-ea"/>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395536" y="116632"/>
            <a:ext cx="8208912" cy="6679332"/>
          </a:xfrm>
          <a:prstGeom prst="rect">
            <a:avLst/>
          </a:prstGeom>
          <a:noFill/>
        </p:spPr>
        <p:txBody>
          <a:bodyPr wrap="square" rtlCol="0">
            <a:spAutoFit/>
          </a:bodyPr>
          <a:lstStyle/>
          <a:p>
            <a:pPr algn="ctr"/>
            <a:r>
              <a:rPr kumimoji="1" lang="ja-JP" altLang="en-US" b="1" dirty="0" smtClean="0">
                <a:latin typeface="+mj-ea"/>
                <a:ea typeface="+mj-ea"/>
              </a:rPr>
              <a:t>　　　　　　　　</a:t>
            </a:r>
            <a:endParaRPr kumimoji="1" lang="en-US" altLang="ja-JP" b="1" dirty="0" smtClean="0">
              <a:latin typeface="+mj-ea"/>
              <a:ea typeface="+mj-ea"/>
            </a:endParaRPr>
          </a:p>
          <a:p>
            <a:r>
              <a:rPr lang="ja-JP" altLang="en-US" b="1" dirty="0" smtClean="0">
                <a:latin typeface="+mj-ea"/>
                <a:ea typeface="+mj-ea"/>
              </a:rPr>
              <a:t>　　　　　　　　　１２：１５～１３：４５　　会長エレクト主催昼食会。記念撮影</a:t>
            </a:r>
            <a:endParaRPr lang="en-US" altLang="ja-JP" b="1" dirty="0" smtClean="0">
              <a:latin typeface="+mj-ea"/>
              <a:ea typeface="+mj-ea"/>
            </a:endParaRPr>
          </a:p>
          <a:p>
            <a:r>
              <a:rPr kumimoji="1" lang="ja-JP" altLang="en-US" b="1" dirty="0" smtClean="0">
                <a:latin typeface="+mj-ea"/>
                <a:ea typeface="+mj-ea"/>
              </a:rPr>
              <a:t>　　　　　　　　　１４：１５～１５：３０　　ロータリートーク（リーダーシップの機会と責務）</a:t>
            </a:r>
            <a:endParaRPr kumimoji="1" lang="en-US" altLang="ja-JP" b="1" dirty="0" smtClean="0">
              <a:latin typeface="+mj-ea"/>
              <a:ea typeface="+mj-ea"/>
            </a:endParaRPr>
          </a:p>
          <a:p>
            <a:r>
              <a:rPr lang="ja-JP" altLang="en-US" b="1" dirty="0" smtClean="0">
                <a:latin typeface="+mj-ea"/>
                <a:ea typeface="+mj-ea"/>
              </a:rPr>
              <a:t>　　　　　　　　　　　　　　　　　　　　　分科会（クラブ・地区支援）</a:t>
            </a:r>
            <a:endParaRPr lang="en-US" altLang="ja-JP" b="1" dirty="0" smtClean="0">
              <a:latin typeface="+mj-ea"/>
              <a:ea typeface="+mj-ea"/>
            </a:endParaRPr>
          </a:p>
          <a:p>
            <a:r>
              <a:rPr kumimoji="1" lang="ja-JP" altLang="en-US" b="1" dirty="0" smtClean="0">
                <a:latin typeface="+mj-ea"/>
                <a:ea typeface="+mj-ea"/>
              </a:rPr>
              <a:t>　　　　　　　　　</a:t>
            </a:r>
            <a:r>
              <a:rPr lang="ja-JP" altLang="en-US" b="1" dirty="0" smtClean="0">
                <a:latin typeface="+mj-ea"/>
                <a:ea typeface="+mj-ea"/>
              </a:rPr>
              <a:t>１４：１５～１５：１５</a:t>
            </a:r>
            <a:r>
              <a:rPr kumimoji="1" lang="ja-JP" altLang="en-US" b="1" dirty="0" smtClean="0">
                <a:latin typeface="+mj-ea"/>
                <a:ea typeface="+mj-ea"/>
              </a:rPr>
              <a:t>　　</a:t>
            </a:r>
            <a:r>
              <a:rPr kumimoji="1" lang="ja-JP" altLang="en-US" b="1" dirty="0" smtClean="0">
                <a:solidFill>
                  <a:srgbClr val="7030A0"/>
                </a:solidFill>
                <a:latin typeface="+mj-ea"/>
                <a:ea typeface="+mj-ea"/>
              </a:rPr>
              <a:t>配偶者第２回本会議　サンディエゴの識字状況</a:t>
            </a:r>
            <a:endParaRPr kumimoji="1" lang="en-US" altLang="ja-JP" b="1" dirty="0" smtClean="0">
              <a:solidFill>
                <a:srgbClr val="7030A0"/>
              </a:solidFill>
              <a:latin typeface="+mj-ea"/>
              <a:ea typeface="+mj-ea"/>
            </a:endParaRPr>
          </a:p>
          <a:p>
            <a:r>
              <a:rPr lang="ja-JP" altLang="en-US" b="1" dirty="0" smtClean="0">
                <a:solidFill>
                  <a:srgbClr val="7030A0"/>
                </a:solidFill>
                <a:latin typeface="+mj-ea"/>
                <a:ea typeface="+mj-ea"/>
              </a:rPr>
              <a:t>　　　　　　　　　　　　　　　　　　　　　識字率向上における貴方の役割、</a:t>
            </a:r>
            <a:endParaRPr lang="en-US" altLang="ja-JP" b="1" dirty="0" smtClean="0">
              <a:solidFill>
                <a:srgbClr val="7030A0"/>
              </a:solidFill>
              <a:latin typeface="+mj-ea"/>
              <a:ea typeface="+mj-ea"/>
            </a:endParaRPr>
          </a:p>
          <a:p>
            <a:r>
              <a:rPr kumimoji="1" lang="ja-JP" altLang="en-US" b="1" dirty="0" smtClean="0">
                <a:solidFill>
                  <a:srgbClr val="7030A0"/>
                </a:solidFill>
                <a:latin typeface="+mj-ea"/>
                <a:ea typeface="+mj-ea"/>
              </a:rPr>
              <a:t>　　　　　　　　　　　　　　　　　　　　　Ｔｈｅ　Ｍｏｎａｒｃｈ　Ｓｔｏｒｙ，識字キットと配布</a:t>
            </a:r>
            <a:endParaRPr kumimoji="1" lang="en-US" altLang="ja-JP" b="1" dirty="0" smtClean="0">
              <a:solidFill>
                <a:srgbClr val="7030A0"/>
              </a:solidFill>
              <a:latin typeface="+mj-ea"/>
              <a:ea typeface="+mj-ea"/>
            </a:endParaRPr>
          </a:p>
          <a:p>
            <a:r>
              <a:rPr lang="ja-JP" altLang="en-US" b="1" dirty="0" smtClean="0">
                <a:latin typeface="+mj-ea"/>
                <a:ea typeface="+mj-ea"/>
              </a:rPr>
              <a:t>　　　　　　　　　１５：４５～１７：１５　　</a:t>
            </a:r>
            <a:r>
              <a:rPr lang="ja-JP" altLang="en-US" b="1" dirty="0" smtClean="0">
                <a:solidFill>
                  <a:srgbClr val="7030A0"/>
                </a:solidFill>
                <a:latin typeface="+mj-ea"/>
                <a:ea typeface="+mj-ea"/>
              </a:rPr>
              <a:t>配偶者の活動（話し合いと奉仕プロジェクト）</a:t>
            </a:r>
            <a:endParaRPr lang="en-US" altLang="ja-JP" b="1" dirty="0" smtClean="0">
              <a:solidFill>
                <a:srgbClr val="7030A0"/>
              </a:solidFill>
              <a:latin typeface="+mj-ea"/>
              <a:ea typeface="+mj-ea"/>
            </a:endParaRPr>
          </a:p>
          <a:p>
            <a:r>
              <a:rPr kumimoji="1" lang="ja-JP" altLang="en-US" b="1" dirty="0" smtClean="0">
                <a:latin typeface="+mj-ea"/>
                <a:ea typeface="+mj-ea"/>
              </a:rPr>
              <a:t>　　　　　　　　　１６：００～１７：１５　　分科会（クラブ・地区支援）</a:t>
            </a:r>
            <a:endParaRPr kumimoji="1" lang="en-US" altLang="ja-JP" b="1" dirty="0" smtClean="0">
              <a:latin typeface="+mj-ea"/>
              <a:ea typeface="+mj-ea"/>
            </a:endParaRPr>
          </a:p>
          <a:p>
            <a:r>
              <a:rPr lang="ja-JP" altLang="en-US" b="1" dirty="0" smtClean="0">
                <a:latin typeface="+mj-ea"/>
                <a:ea typeface="+mj-ea"/>
              </a:rPr>
              <a:t>　　　　　　　　　　　　　　　　　　　　　ロータリートーク（リーダーシップの機会と責務）</a:t>
            </a:r>
            <a:endParaRPr lang="en-US" altLang="ja-JP" b="1" dirty="0" smtClean="0">
              <a:latin typeface="+mj-ea"/>
              <a:ea typeface="+mj-ea"/>
            </a:endParaRPr>
          </a:p>
          <a:p>
            <a:r>
              <a:rPr kumimoji="1" lang="ja-JP" altLang="en-US" b="1" dirty="0" smtClean="0">
                <a:latin typeface="+mj-ea"/>
                <a:ea typeface="+mj-ea"/>
              </a:rPr>
              <a:t>　　　　　　　　　１７：３０～１９：１５　　夕食</a:t>
            </a:r>
            <a:endParaRPr kumimoji="1" lang="en-US" altLang="ja-JP" b="1" dirty="0" smtClean="0">
              <a:latin typeface="+mj-ea"/>
              <a:ea typeface="+mj-ea"/>
            </a:endParaRPr>
          </a:p>
          <a:p>
            <a:r>
              <a:rPr lang="ja-JP" altLang="en-US" b="1" dirty="0" smtClean="0">
                <a:latin typeface="+mj-ea"/>
                <a:ea typeface="+mj-ea"/>
              </a:rPr>
              <a:t>　　　　　　　　　１９：３０～２１：３０　　</a:t>
            </a:r>
            <a:r>
              <a:rPr lang="ja-JP" altLang="en-US" b="1" dirty="0" smtClean="0">
                <a:solidFill>
                  <a:srgbClr val="FF0000"/>
                </a:solidFill>
                <a:latin typeface="+mj-ea"/>
                <a:ea typeface="+mj-ea"/>
              </a:rPr>
              <a:t>Ａ　Ｈａｒｄ　Ｄａｙ‘ｓ　Ｎｉｇｈｔ　コンサート</a:t>
            </a:r>
            <a:endParaRPr lang="en-US" altLang="ja-JP" b="1" dirty="0" smtClean="0">
              <a:solidFill>
                <a:srgbClr val="FF0000"/>
              </a:solidFill>
              <a:latin typeface="+mj-ea"/>
              <a:ea typeface="+mj-ea"/>
            </a:endParaRPr>
          </a:p>
          <a:p>
            <a:endParaRPr kumimoji="1" lang="en-US" altLang="ja-JP" b="1" dirty="0" smtClean="0">
              <a:latin typeface="+mj-ea"/>
              <a:ea typeface="+mj-ea"/>
            </a:endParaRPr>
          </a:p>
          <a:p>
            <a:r>
              <a:rPr kumimoji="1" lang="ja-JP" altLang="en-US" b="1" dirty="0" smtClean="0">
                <a:latin typeface="+mj-ea"/>
                <a:ea typeface="+mj-ea"/>
              </a:rPr>
              <a:t>１月２０日　　　　７：００～８：３０　　　朝食</a:t>
            </a:r>
            <a:endParaRPr kumimoji="1" lang="en-US" altLang="ja-JP" b="1" dirty="0" smtClean="0">
              <a:latin typeface="+mj-ea"/>
              <a:ea typeface="+mj-ea"/>
            </a:endParaRPr>
          </a:p>
          <a:p>
            <a:r>
              <a:rPr lang="ja-JP" altLang="en-US" b="1" dirty="0" smtClean="0">
                <a:latin typeface="+mj-ea"/>
                <a:ea typeface="+mj-ea"/>
              </a:rPr>
              <a:t>　　　　　　　　　７：３０～８：３０　　オンラインツール説明会</a:t>
            </a:r>
            <a:endParaRPr lang="en-US" altLang="ja-JP" b="1" dirty="0" smtClean="0">
              <a:latin typeface="+mj-ea"/>
              <a:ea typeface="+mj-ea"/>
            </a:endParaRPr>
          </a:p>
          <a:p>
            <a:r>
              <a:rPr kumimoji="1" lang="ja-JP" altLang="en-US" b="1" dirty="0" smtClean="0">
                <a:latin typeface="+mj-ea"/>
                <a:ea typeface="+mj-ea"/>
              </a:rPr>
              <a:t>　　　　　　　　　９：００～９：４５　　</a:t>
            </a:r>
            <a:r>
              <a:rPr kumimoji="1" lang="ja-JP" altLang="en-US" b="1" dirty="0" smtClean="0">
                <a:solidFill>
                  <a:srgbClr val="FF00FF"/>
                </a:solidFill>
                <a:latin typeface="+mj-ea"/>
                <a:ea typeface="+mj-ea"/>
              </a:rPr>
              <a:t>第８回本会議　変革の管理</a:t>
            </a:r>
            <a:endParaRPr kumimoji="1" lang="en-US" altLang="ja-JP" b="1" dirty="0" smtClean="0">
              <a:solidFill>
                <a:srgbClr val="FF00FF"/>
              </a:solidFill>
              <a:latin typeface="+mj-ea"/>
              <a:ea typeface="+mj-ea"/>
            </a:endParaRPr>
          </a:p>
          <a:p>
            <a:r>
              <a:rPr lang="ja-JP" altLang="en-US" b="1" dirty="0" smtClean="0">
                <a:latin typeface="+mj-ea"/>
                <a:ea typeface="+mj-ea"/>
              </a:rPr>
              <a:t>　　　　　　　　　　　　　　　　　　　　　２０１７年アトランタ国際大会推進プレゼンテー　　　</a:t>
            </a:r>
            <a:endParaRPr lang="en-US" altLang="ja-JP" b="1" dirty="0" smtClean="0">
              <a:latin typeface="+mj-ea"/>
              <a:ea typeface="+mj-ea"/>
            </a:endParaRPr>
          </a:p>
          <a:p>
            <a:r>
              <a:rPr lang="ja-JP" altLang="en-US" b="1" dirty="0" smtClean="0">
                <a:latin typeface="+mj-ea"/>
                <a:ea typeface="+mj-ea"/>
              </a:rPr>
              <a:t>　　　　　　　　　　　　　　　　　　　　　ション、ロータリーの未来、クラブを通じて強い</a:t>
            </a:r>
            <a:endParaRPr lang="en-US" altLang="ja-JP" b="1" dirty="0" smtClean="0">
              <a:latin typeface="+mj-ea"/>
              <a:ea typeface="+mj-ea"/>
            </a:endParaRPr>
          </a:p>
          <a:p>
            <a:r>
              <a:rPr lang="ja-JP" altLang="en-US" b="1" dirty="0" smtClean="0">
                <a:latin typeface="+mj-ea"/>
                <a:ea typeface="+mj-ea"/>
              </a:rPr>
              <a:t>　　　　　　　　　　　　　　　　　　　　　ロータリーを築く、変革の管理、</a:t>
            </a:r>
            <a:endParaRPr lang="en-US" altLang="ja-JP" b="1" dirty="0" smtClean="0">
              <a:latin typeface="+mj-ea"/>
              <a:ea typeface="+mj-ea"/>
            </a:endParaRPr>
          </a:p>
          <a:p>
            <a:r>
              <a:rPr lang="ja-JP" altLang="en-US" b="1" dirty="0" smtClean="0">
                <a:latin typeface="+mj-ea"/>
                <a:ea typeface="+mj-ea"/>
              </a:rPr>
              <a:t>　　　　　　　　　１０：４５～１２：１５　　分科会（変革の管理で強いクラブを築く）</a:t>
            </a:r>
            <a:endParaRPr lang="en-US" altLang="ja-JP" b="1" dirty="0" smtClean="0">
              <a:latin typeface="+mj-ea"/>
              <a:ea typeface="+mj-ea"/>
            </a:endParaRPr>
          </a:p>
          <a:p>
            <a:r>
              <a:rPr lang="ja-JP" altLang="en-US" b="1" dirty="0" smtClean="0">
                <a:latin typeface="+mj-ea"/>
                <a:ea typeface="+mj-ea"/>
              </a:rPr>
              <a:t>　　　　　　　　　　　　　　　　　　　　　話し合いと評価：次年度に向けて</a:t>
            </a:r>
            <a:endParaRPr lang="en-US" altLang="ja-JP" b="1" dirty="0" smtClean="0">
              <a:latin typeface="+mj-ea"/>
              <a:ea typeface="+mj-ea"/>
            </a:endParaRPr>
          </a:p>
          <a:p>
            <a:r>
              <a:rPr lang="ja-JP" altLang="en-US" b="1" dirty="0" smtClean="0">
                <a:latin typeface="+mj-ea"/>
                <a:ea typeface="+mj-ea"/>
              </a:rPr>
              <a:t>　　　　　　　　　　　　　　　　　　　　　</a:t>
            </a:r>
            <a:r>
              <a:rPr lang="ja-JP" altLang="en-US" b="1" dirty="0" smtClean="0">
                <a:solidFill>
                  <a:srgbClr val="7030A0"/>
                </a:solidFill>
                <a:latin typeface="+mj-ea"/>
                <a:ea typeface="+mj-ea"/>
              </a:rPr>
              <a:t>配偶者：話し合いと評価：次年度に向けて</a:t>
            </a:r>
            <a:endParaRPr lang="en-US" altLang="ja-JP" b="1" dirty="0" smtClean="0">
              <a:solidFill>
                <a:srgbClr val="7030A0"/>
              </a:solidFill>
              <a:latin typeface="+mj-ea"/>
              <a:ea typeface="+mj-ea"/>
            </a:endParaRPr>
          </a:p>
          <a:p>
            <a:endParaRPr kumimoji="1" lang="ja-JP" altLang="en-US" b="1" dirty="0">
              <a:latin typeface="+mj-ea"/>
              <a:ea typeface="+mj-ea"/>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467544" y="260648"/>
            <a:ext cx="8064896" cy="6247864"/>
          </a:xfrm>
          <a:prstGeom prst="rect">
            <a:avLst/>
          </a:prstGeom>
          <a:noFill/>
        </p:spPr>
        <p:txBody>
          <a:bodyPr wrap="square" rtlCol="0">
            <a:spAutoFit/>
          </a:bodyPr>
          <a:lstStyle/>
          <a:p>
            <a:r>
              <a:rPr kumimoji="1" lang="ja-JP" altLang="en-US" dirty="0" smtClean="0"/>
              <a:t>　　　　　　　　　　　</a:t>
            </a:r>
            <a:r>
              <a:rPr kumimoji="1" lang="ja-JP" altLang="en-US" sz="2000" b="1" dirty="0" smtClean="0">
                <a:latin typeface="+mj-ea"/>
                <a:ea typeface="+mj-ea"/>
              </a:rPr>
              <a:t>１２：１５～１４：００　　　昼食</a:t>
            </a:r>
            <a:endParaRPr kumimoji="1" lang="en-US" altLang="ja-JP" sz="2000" b="1" dirty="0" smtClean="0">
              <a:latin typeface="+mj-ea"/>
              <a:ea typeface="+mj-ea"/>
            </a:endParaRPr>
          </a:p>
          <a:p>
            <a:r>
              <a:rPr lang="ja-JP" altLang="en-US" sz="2000" b="1" dirty="0" smtClean="0">
                <a:latin typeface="+mj-ea"/>
                <a:ea typeface="+mj-ea"/>
              </a:rPr>
              <a:t>　　　　　　　　　　１４：３０～１６：００　　　分科会（協議会から行動へ）</a:t>
            </a:r>
            <a:endParaRPr lang="en-US" altLang="ja-JP" sz="2000" b="1" dirty="0" smtClean="0">
              <a:latin typeface="+mj-ea"/>
              <a:ea typeface="+mj-ea"/>
            </a:endParaRPr>
          </a:p>
          <a:p>
            <a:r>
              <a:rPr kumimoji="1" lang="ja-JP" altLang="en-US" sz="2000" b="1" dirty="0" smtClean="0">
                <a:latin typeface="+mj-ea"/>
                <a:ea typeface="+mj-ea"/>
              </a:rPr>
              <a:t>　　　　　　　　　　</a:t>
            </a:r>
            <a:r>
              <a:rPr kumimoji="1" lang="ja-JP" altLang="en-US" sz="2000" b="1" dirty="0" smtClean="0">
                <a:solidFill>
                  <a:srgbClr val="FF0000"/>
                </a:solidFill>
                <a:latin typeface="+mj-ea"/>
                <a:ea typeface="+mj-ea"/>
              </a:rPr>
              <a:t>１８：３０～２１：００　　　閉会晩餐会（２０１８年トロント国際大</a:t>
            </a:r>
            <a:endParaRPr kumimoji="1" lang="en-US" altLang="ja-JP" sz="2000" b="1" dirty="0" smtClean="0">
              <a:solidFill>
                <a:srgbClr val="FF0000"/>
              </a:solidFill>
              <a:latin typeface="+mj-ea"/>
              <a:ea typeface="+mj-ea"/>
            </a:endParaRPr>
          </a:p>
          <a:p>
            <a:r>
              <a:rPr lang="ja-JP" altLang="en-US" sz="2000" b="1" dirty="0" smtClean="0">
                <a:solidFill>
                  <a:srgbClr val="FF0000"/>
                </a:solidFill>
                <a:latin typeface="+mj-ea"/>
                <a:ea typeface="+mj-ea"/>
              </a:rPr>
              <a:t>　　　　　　　　　　　　　　　　　　　　　　　</a:t>
            </a:r>
            <a:r>
              <a:rPr kumimoji="1" lang="ja-JP" altLang="en-US" sz="2000" b="1" dirty="0" smtClean="0">
                <a:solidFill>
                  <a:srgbClr val="FF0000"/>
                </a:solidFill>
                <a:latin typeface="+mj-ea"/>
                <a:ea typeface="+mj-ea"/>
              </a:rPr>
              <a:t>会推進プレゼンテーション）</a:t>
            </a:r>
            <a:endParaRPr kumimoji="1" lang="en-US" altLang="ja-JP" sz="2000" b="1" dirty="0" smtClean="0">
              <a:solidFill>
                <a:srgbClr val="FF0000"/>
              </a:solidFill>
              <a:latin typeface="+mj-ea"/>
              <a:ea typeface="+mj-ea"/>
            </a:endParaRPr>
          </a:p>
          <a:p>
            <a:endParaRPr lang="en-US" altLang="ja-JP" sz="2000" b="1" dirty="0" smtClean="0">
              <a:latin typeface="+mj-ea"/>
              <a:ea typeface="+mj-ea"/>
            </a:endParaRPr>
          </a:p>
          <a:p>
            <a:r>
              <a:rPr kumimoji="1" lang="ja-JP" altLang="en-US" sz="2000" b="1" dirty="0" smtClean="0">
                <a:latin typeface="+mj-ea"/>
                <a:ea typeface="+mj-ea"/>
              </a:rPr>
              <a:t>１月２１日　　　　　出発</a:t>
            </a:r>
            <a:endParaRPr kumimoji="1" lang="en-US" altLang="ja-JP" sz="2000" b="1" dirty="0" smtClean="0">
              <a:latin typeface="+mj-ea"/>
              <a:ea typeface="+mj-ea"/>
            </a:endParaRPr>
          </a:p>
          <a:p>
            <a:endParaRPr lang="en-US" altLang="ja-JP" sz="2000" b="1" dirty="0" smtClean="0">
              <a:latin typeface="+mj-ea"/>
              <a:ea typeface="+mj-ea"/>
            </a:endParaRPr>
          </a:p>
          <a:p>
            <a:r>
              <a:rPr kumimoji="1" lang="en-US" altLang="ja-JP" sz="2000" b="1" dirty="0" smtClean="0">
                <a:latin typeface="+mj-ea"/>
                <a:ea typeface="+mj-ea"/>
              </a:rPr>
              <a:t>※</a:t>
            </a:r>
            <a:r>
              <a:rPr kumimoji="1" lang="ja-JP" altLang="en-US" sz="2000" b="1" dirty="0" smtClean="0">
                <a:latin typeface="+mj-ea"/>
                <a:ea typeface="+mj-ea"/>
              </a:rPr>
              <a:t>ロータリートーク　：　パネリストが自分の経験やロータリーのさまざまなト</a:t>
            </a:r>
            <a:endParaRPr kumimoji="1" lang="en-US" altLang="ja-JP" sz="2000" b="1" dirty="0" smtClean="0">
              <a:latin typeface="+mj-ea"/>
              <a:ea typeface="+mj-ea"/>
            </a:endParaRPr>
          </a:p>
          <a:p>
            <a:r>
              <a:rPr lang="ja-JP" altLang="en-US" sz="2000" b="1" dirty="0" smtClean="0">
                <a:latin typeface="+mj-ea"/>
                <a:ea typeface="+mj-ea"/>
              </a:rPr>
              <a:t>　　　　　　　　　　　　　　</a:t>
            </a:r>
            <a:r>
              <a:rPr kumimoji="1" lang="ja-JP" altLang="en-US" sz="2000" b="1" dirty="0" smtClean="0">
                <a:latin typeface="+mj-ea"/>
                <a:ea typeface="+mj-ea"/>
              </a:rPr>
              <a:t>ピックへの思いを語る</a:t>
            </a:r>
            <a:endParaRPr kumimoji="1" lang="en-US" altLang="ja-JP" sz="2000" b="1" dirty="0" smtClean="0">
              <a:latin typeface="+mj-ea"/>
              <a:ea typeface="+mj-ea"/>
            </a:endParaRPr>
          </a:p>
          <a:p>
            <a:r>
              <a:rPr kumimoji="1" lang="en-US" altLang="ja-JP" sz="2000" b="1" dirty="0" smtClean="0">
                <a:latin typeface="+mj-ea"/>
                <a:ea typeface="+mj-ea"/>
              </a:rPr>
              <a:t>※</a:t>
            </a:r>
            <a:r>
              <a:rPr kumimoji="1" lang="ja-JP" altLang="en-US" sz="2000" b="1" dirty="0" smtClean="0">
                <a:latin typeface="+mj-ea"/>
                <a:ea typeface="+mj-ea"/>
              </a:rPr>
              <a:t>分科会　　：　　研修リーダーによる進行の下、ディスカッションを通じて参</a:t>
            </a:r>
            <a:endParaRPr kumimoji="1" lang="en-US" altLang="ja-JP" sz="2000" b="1" dirty="0" smtClean="0">
              <a:latin typeface="+mj-ea"/>
              <a:ea typeface="+mj-ea"/>
            </a:endParaRPr>
          </a:p>
          <a:p>
            <a:r>
              <a:rPr lang="ja-JP" altLang="en-US" sz="2000" b="1" dirty="0" smtClean="0">
                <a:latin typeface="+mj-ea"/>
                <a:ea typeface="+mj-ea"/>
              </a:rPr>
              <a:t>　　　　　　　　　　　</a:t>
            </a:r>
            <a:r>
              <a:rPr kumimoji="1" lang="ja-JP" altLang="en-US" sz="2000" b="1" dirty="0" smtClean="0">
                <a:latin typeface="+mj-ea"/>
                <a:ea typeface="+mj-ea"/>
              </a:rPr>
              <a:t>加者同士がアイデアを交換し、互いの経験から学び合う。</a:t>
            </a:r>
            <a:endParaRPr kumimoji="1" lang="en-US" altLang="ja-JP" sz="2000" b="1" dirty="0" smtClean="0">
              <a:latin typeface="+mj-ea"/>
              <a:ea typeface="+mj-ea"/>
            </a:endParaRPr>
          </a:p>
          <a:p>
            <a:r>
              <a:rPr lang="ja-JP" altLang="en-US" sz="2000" b="1" dirty="0" smtClean="0">
                <a:latin typeface="+mj-ea"/>
                <a:ea typeface="+mj-ea"/>
              </a:rPr>
              <a:t>　　　　　　　　　　　</a:t>
            </a:r>
            <a:r>
              <a:rPr kumimoji="1" lang="ja-JP" altLang="en-US" sz="2000" b="1" dirty="0" smtClean="0">
                <a:latin typeface="+mj-ea"/>
                <a:ea typeface="+mj-ea"/>
              </a:rPr>
              <a:t>研修リーダーの役割は会話を促す事で講師では無い。</a:t>
            </a:r>
            <a:endParaRPr kumimoji="1" lang="en-US" altLang="ja-JP" sz="2000" b="1" dirty="0" smtClean="0">
              <a:latin typeface="+mj-ea"/>
              <a:ea typeface="+mj-ea"/>
            </a:endParaRPr>
          </a:p>
          <a:p>
            <a:r>
              <a:rPr lang="ja-JP" altLang="en-US" sz="2000" b="1" dirty="0" smtClean="0">
                <a:latin typeface="+mj-ea"/>
                <a:ea typeface="+mj-ea"/>
              </a:rPr>
              <a:t>　　　　　　　　　　　</a:t>
            </a:r>
            <a:r>
              <a:rPr kumimoji="1" lang="ja-JP" altLang="en-US" sz="2000" b="1" dirty="0" smtClean="0">
                <a:latin typeface="+mj-ea"/>
                <a:ea typeface="+mj-ea"/>
              </a:rPr>
              <a:t>分科会ではまた、ガバナーに役立つ実践的スキルにも焦</a:t>
            </a:r>
            <a:endParaRPr kumimoji="1" lang="en-US" altLang="ja-JP" sz="2000" b="1" dirty="0" smtClean="0">
              <a:latin typeface="+mj-ea"/>
              <a:ea typeface="+mj-ea"/>
            </a:endParaRPr>
          </a:p>
          <a:p>
            <a:r>
              <a:rPr lang="ja-JP" altLang="en-US" sz="2000" b="1" dirty="0" smtClean="0">
                <a:latin typeface="+mj-ea"/>
                <a:ea typeface="+mj-ea"/>
              </a:rPr>
              <a:t>　　　　　　　　　　　</a:t>
            </a:r>
            <a:r>
              <a:rPr kumimoji="1" lang="ja-JP" altLang="en-US" sz="2000" b="1" dirty="0" smtClean="0">
                <a:latin typeface="+mj-ea"/>
                <a:ea typeface="+mj-ea"/>
              </a:rPr>
              <a:t>点があてられる</a:t>
            </a:r>
            <a:endParaRPr kumimoji="1" lang="en-US" altLang="ja-JP" sz="2000" b="1" dirty="0" smtClean="0">
              <a:latin typeface="+mj-ea"/>
              <a:ea typeface="+mj-ea"/>
            </a:endParaRPr>
          </a:p>
          <a:p>
            <a:r>
              <a:rPr lang="en-US" altLang="ja-JP" sz="2000" b="1" dirty="0" smtClean="0">
                <a:latin typeface="+mj-ea"/>
                <a:ea typeface="+mj-ea"/>
              </a:rPr>
              <a:t>※</a:t>
            </a:r>
            <a:r>
              <a:rPr lang="ja-JP" altLang="en-US" sz="2000" b="1" dirty="0" smtClean="0">
                <a:latin typeface="+mj-ea"/>
                <a:ea typeface="+mj-ea"/>
              </a:rPr>
              <a:t>本会議　　：　　本会議は全てのガバナーエレクトおよび配偶者に出席が</a:t>
            </a:r>
            <a:endParaRPr lang="en-US" altLang="ja-JP" sz="2000" b="1" dirty="0" smtClean="0">
              <a:latin typeface="+mj-ea"/>
              <a:ea typeface="+mj-ea"/>
            </a:endParaRPr>
          </a:p>
          <a:p>
            <a:r>
              <a:rPr lang="ja-JP" altLang="en-US" sz="2000" b="1" dirty="0" smtClean="0">
                <a:latin typeface="+mj-ea"/>
                <a:ea typeface="+mj-ea"/>
              </a:rPr>
              <a:t>　　　　　　　　　　　義務付けられている。はじまる１０分前までに必ず着席。</a:t>
            </a:r>
            <a:endParaRPr lang="en-US" altLang="ja-JP" sz="2000" b="1" dirty="0" smtClean="0">
              <a:latin typeface="+mj-ea"/>
              <a:ea typeface="+mj-ea"/>
            </a:endParaRPr>
          </a:p>
          <a:p>
            <a:r>
              <a:rPr lang="ja-JP" altLang="en-US" sz="2000" b="1" dirty="0" smtClean="0">
                <a:latin typeface="+mj-ea"/>
                <a:ea typeface="+mj-ea"/>
              </a:rPr>
              <a:t>　　　　　　　　　　　座席指定は、個人用日程表を参照。</a:t>
            </a:r>
            <a:r>
              <a:rPr kumimoji="1" lang="ja-JP" altLang="en-US" sz="2000" b="1" dirty="0" smtClean="0">
                <a:latin typeface="+mj-ea"/>
                <a:ea typeface="+mj-ea"/>
              </a:rPr>
              <a:t>全ての本会議は英</a:t>
            </a:r>
            <a:endParaRPr kumimoji="1" lang="en-US" altLang="ja-JP" sz="2000" b="1" dirty="0" smtClean="0">
              <a:latin typeface="+mj-ea"/>
              <a:ea typeface="+mj-ea"/>
            </a:endParaRPr>
          </a:p>
          <a:p>
            <a:r>
              <a:rPr lang="ja-JP" altLang="en-US" sz="2000" b="1" dirty="0" smtClean="0">
                <a:latin typeface="+mj-ea"/>
                <a:ea typeface="+mj-ea"/>
              </a:rPr>
              <a:t>　　　　　　　　　　　</a:t>
            </a:r>
            <a:r>
              <a:rPr kumimoji="1" lang="ja-JP" altLang="en-US" sz="2000" b="1" dirty="0" smtClean="0">
                <a:latin typeface="+mj-ea"/>
                <a:ea typeface="+mj-ea"/>
              </a:rPr>
              <a:t>語で行われる。英語以外の言語は、同時通訳のレシー</a:t>
            </a:r>
            <a:endParaRPr kumimoji="1" lang="en-US" altLang="ja-JP" sz="2000" b="1" dirty="0" smtClean="0">
              <a:latin typeface="+mj-ea"/>
              <a:ea typeface="+mj-ea"/>
            </a:endParaRPr>
          </a:p>
          <a:p>
            <a:r>
              <a:rPr lang="ja-JP" altLang="en-US" sz="2000" b="1" dirty="0" smtClean="0">
                <a:latin typeface="+mj-ea"/>
                <a:ea typeface="+mj-ea"/>
              </a:rPr>
              <a:t>　　　　　　　　　　　</a:t>
            </a:r>
            <a:r>
              <a:rPr kumimoji="1" lang="ja-JP" altLang="en-US" sz="2000" b="1" dirty="0" smtClean="0">
                <a:latin typeface="+mj-ea"/>
                <a:ea typeface="+mj-ea"/>
              </a:rPr>
              <a:t>バーを持参。</a:t>
            </a:r>
            <a:endParaRPr kumimoji="1" lang="en-US" altLang="ja-JP" sz="2000" b="1" dirty="0" smtClean="0">
              <a:latin typeface="+mj-ea"/>
              <a:ea typeface="+mj-ea"/>
            </a:endParaRPr>
          </a:p>
          <a:p>
            <a:r>
              <a:rPr lang="en-US" altLang="ja-JP" sz="2000" b="1" dirty="0" smtClean="0">
                <a:latin typeface="+mj-ea"/>
                <a:ea typeface="+mj-ea"/>
              </a:rPr>
              <a:t>※</a:t>
            </a:r>
            <a:r>
              <a:rPr lang="ja-JP" altLang="en-US" sz="2000" b="1" dirty="0" smtClean="0">
                <a:latin typeface="+mj-ea"/>
                <a:ea typeface="+mj-ea"/>
              </a:rPr>
              <a:t>Ａ　Ｈａｒｄ　Ｄａｙ‘ｓ　Ｎｉｇｈｔコンサート　：　</a:t>
            </a:r>
            <a:endParaRPr kumimoji="1" lang="ja-JP" altLang="en-US" sz="2000" b="1" dirty="0">
              <a:latin typeface="+mj-ea"/>
              <a:ea typeface="+mj-ea"/>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itle 1"/>
          <p:cNvSpPr txBox="1">
            <a:spLocks/>
          </p:cNvSpPr>
          <p:nvPr/>
        </p:nvSpPr>
        <p:spPr bwMode="auto">
          <a:xfrm>
            <a:off x="188913" y="225425"/>
            <a:ext cx="8764587" cy="874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lnSpc>
                <a:spcPct val="80000"/>
              </a:lnSpc>
            </a:pPr>
            <a:r>
              <a:rPr lang="ja-JP" altLang="en-US" sz="3600" b="1" dirty="0">
                <a:solidFill>
                  <a:srgbClr val="7030A0"/>
                </a:solidFill>
                <a:latin typeface="HG創英ﾌﾟﾚｾﾞﾝｽEB" pitchFamily="17" charset="-128"/>
                <a:ea typeface="HG創英ﾌﾟﾚｾﾞﾝｽEB" pitchFamily="17" charset="-128"/>
              </a:rPr>
              <a:t>ロータリーリソースセンター</a:t>
            </a:r>
            <a:endParaRPr lang="en-US" sz="3600" b="1" dirty="0">
              <a:solidFill>
                <a:srgbClr val="7030A0"/>
              </a:solidFill>
              <a:latin typeface="HG創英ﾌﾟﾚｾﾞﾝｽEB" pitchFamily="17" charset="-128"/>
              <a:ea typeface="HG創英ﾌﾟﾚｾﾞﾝｽEB" pitchFamily="17" charset="-128"/>
            </a:endParaRPr>
          </a:p>
        </p:txBody>
      </p:sp>
      <p:pic>
        <p:nvPicPr>
          <p:cNvPr id="4098" name="Picture 2" descr="C:\Users\McPeakM\Downloads\20140117_US_027.jpg"/>
          <p:cNvPicPr>
            <a:picLocks noChangeAspect="1" noChangeArrowheads="1"/>
          </p:cNvPicPr>
          <p:nvPr/>
        </p:nvPicPr>
        <p:blipFill rotWithShape="1">
          <a:blip r:embed="rId2" cstate="screen">
            <a:extLst>
              <a:ext uri="{28A0092B-C50C-407E-A947-70E740481C1C}">
                <a14:useLocalDpi xmlns="" xmlns:a14="http://schemas.microsoft.com/office/drawing/2010/main" val="0"/>
              </a:ext>
            </a:extLst>
          </a:blip>
          <a:srcRect/>
          <a:stretch/>
        </p:blipFill>
        <p:spPr bwMode="auto">
          <a:xfrm>
            <a:off x="0" y="1202932"/>
            <a:ext cx="9144000" cy="583486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06710541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itle 1"/>
          <p:cNvSpPr txBox="1">
            <a:spLocks/>
          </p:cNvSpPr>
          <p:nvPr/>
        </p:nvSpPr>
        <p:spPr bwMode="auto">
          <a:xfrm>
            <a:off x="188913" y="225425"/>
            <a:ext cx="8764587" cy="874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lnSpc>
                <a:spcPct val="80000"/>
              </a:lnSpc>
            </a:pPr>
            <a:r>
              <a:rPr lang="ja-JP" altLang="en-US" sz="4800" dirty="0" smtClean="0">
                <a:solidFill>
                  <a:srgbClr val="7030A0"/>
                </a:solidFill>
                <a:latin typeface="HG創英ﾌﾟﾚｾﾞﾝｽEB" pitchFamily="17" charset="-128"/>
                <a:ea typeface="HG創英ﾌﾟﾚｾﾞﾝｽEB" pitchFamily="17" charset="-128"/>
              </a:rPr>
              <a:t>服装</a:t>
            </a:r>
            <a:r>
              <a:rPr lang="en-US" altLang="ja-JP" sz="4800" dirty="0" smtClean="0">
                <a:solidFill>
                  <a:srgbClr val="7030A0"/>
                </a:solidFill>
                <a:latin typeface="HG創英ﾌﾟﾚｾﾞﾝｽEB" pitchFamily="17" charset="-128"/>
                <a:ea typeface="HG創英ﾌﾟﾚｾﾞﾝｽEB" pitchFamily="17" charset="-128"/>
              </a:rPr>
              <a:t>(</a:t>
            </a:r>
            <a:r>
              <a:rPr lang="ja-JP" altLang="en-US" sz="4800" dirty="0" smtClean="0">
                <a:solidFill>
                  <a:srgbClr val="7030A0"/>
                </a:solidFill>
                <a:latin typeface="HG創英ﾌﾟﾚｾﾞﾝｽEB" pitchFamily="17" charset="-128"/>
                <a:ea typeface="HG創英ﾌﾟﾚｾﾞﾝｽEB" pitchFamily="17" charset="-128"/>
              </a:rPr>
              <a:t>男性）</a:t>
            </a:r>
            <a:endParaRPr lang="en-US" altLang="ja-JP" sz="4800" dirty="0" smtClean="0">
              <a:solidFill>
                <a:srgbClr val="7030A0"/>
              </a:solidFill>
              <a:latin typeface="HG創英ﾌﾟﾚｾﾞﾝｽEB" pitchFamily="17" charset="-128"/>
              <a:ea typeface="HG創英ﾌﾟﾚｾﾞﾝｽEB" pitchFamily="17" charset="-128"/>
            </a:endParaRPr>
          </a:p>
        </p:txBody>
      </p:sp>
      <p:sp>
        <p:nvSpPr>
          <p:cNvPr id="6" name="Rectangle 2"/>
          <p:cNvSpPr txBox="1">
            <a:spLocks noChangeArrowheads="1"/>
          </p:cNvSpPr>
          <p:nvPr/>
        </p:nvSpPr>
        <p:spPr>
          <a:xfrm>
            <a:off x="0" y="530225"/>
            <a:ext cx="13003213" cy="1219200"/>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a:lstStyle>
          <a:p>
            <a:pPr eaLnBrk="1" hangingPunct="1"/>
            <a:endParaRPr lang="en-US" dirty="0" smtClean="0"/>
          </a:p>
        </p:txBody>
      </p:sp>
      <p:sp>
        <p:nvSpPr>
          <p:cNvPr id="7" name="Rectangle 3"/>
          <p:cNvSpPr txBox="1">
            <a:spLocks noChangeArrowheads="1"/>
          </p:cNvSpPr>
          <p:nvPr/>
        </p:nvSpPr>
        <p:spPr>
          <a:xfrm>
            <a:off x="1924493" y="2449771"/>
            <a:ext cx="10816377" cy="5827454"/>
          </a:xfrm>
          <a:prstGeom prst="rect">
            <a:avLst/>
          </a:prstGeom>
        </p:spPr>
        <p:txBody>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eaLnBrk="1" hangingPunct="1">
              <a:lnSpc>
                <a:spcPct val="90000"/>
              </a:lnSpc>
            </a:pPr>
            <a:endParaRPr lang="en-US" dirty="0" smtClean="0"/>
          </a:p>
          <a:p>
            <a:pPr eaLnBrk="1" hangingPunct="1">
              <a:lnSpc>
                <a:spcPct val="90000"/>
              </a:lnSpc>
            </a:pPr>
            <a:endParaRPr lang="en-US" dirty="0" smtClean="0"/>
          </a:p>
          <a:p>
            <a:pPr eaLnBrk="1" hangingPunct="1">
              <a:lnSpc>
                <a:spcPct val="90000"/>
              </a:lnSpc>
            </a:pPr>
            <a:endParaRPr lang="en-US" sz="4000" dirty="0" smtClean="0"/>
          </a:p>
        </p:txBody>
      </p:sp>
      <p:sp>
        <p:nvSpPr>
          <p:cNvPr id="9" name="Rectangle 6"/>
          <p:cNvSpPr>
            <a:spLocks noChangeArrowheads="1"/>
          </p:cNvSpPr>
          <p:nvPr/>
        </p:nvSpPr>
        <p:spPr bwMode="auto">
          <a:xfrm>
            <a:off x="3224128" y="3961446"/>
            <a:ext cx="5637945" cy="83099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chemeClr val="bg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ja-JP" altLang="en-US" sz="2400" b="1" dirty="0">
                <a:latin typeface="+mj-ea"/>
                <a:ea typeface="+mj-ea"/>
                <a:cs typeface="Arial" pitchFamily="34" charset="0"/>
              </a:rPr>
              <a:t>夕方の親睦行事</a:t>
            </a:r>
            <a:r>
              <a:rPr lang="en-US" sz="2400" b="1" dirty="0">
                <a:latin typeface="+mj-ea"/>
                <a:ea typeface="+mj-ea"/>
                <a:cs typeface="Arial" pitchFamily="34" charset="0"/>
              </a:rPr>
              <a:t> </a:t>
            </a:r>
          </a:p>
          <a:p>
            <a:pPr algn="ctr"/>
            <a:r>
              <a:rPr lang="ja-JP" altLang="en-US" sz="2400" b="1" dirty="0">
                <a:latin typeface="+mj-ea"/>
                <a:ea typeface="+mj-ea"/>
                <a:cs typeface="Calibri" pitchFamily="34" charset="0"/>
              </a:rPr>
              <a:t>一部行事で</a:t>
            </a:r>
            <a:r>
              <a:rPr lang="ja-JP" altLang="en-US" sz="2400" b="1" dirty="0">
                <a:solidFill>
                  <a:srgbClr val="FF0000"/>
                </a:solidFill>
                <a:latin typeface="+mj-ea"/>
                <a:ea typeface="+mj-ea"/>
                <a:cs typeface="Calibri" pitchFamily="34" charset="0"/>
              </a:rPr>
              <a:t>民族衣</a:t>
            </a:r>
            <a:r>
              <a:rPr lang="ja-JP" altLang="en-US" sz="2400" b="1" dirty="0" smtClean="0">
                <a:solidFill>
                  <a:srgbClr val="FF0000"/>
                </a:solidFill>
                <a:latin typeface="+mj-ea"/>
                <a:ea typeface="+mj-ea"/>
                <a:cs typeface="Calibri" pitchFamily="34" charset="0"/>
              </a:rPr>
              <a:t>装</a:t>
            </a:r>
            <a:r>
              <a:rPr lang="ja-JP" altLang="en-US" sz="2400" b="1" dirty="0" smtClean="0">
                <a:latin typeface="+mj-ea"/>
                <a:ea typeface="+mj-ea"/>
                <a:cs typeface="Calibri" pitchFamily="34" charset="0"/>
              </a:rPr>
              <a:t>を奨</a:t>
            </a:r>
            <a:r>
              <a:rPr lang="ja-JP" altLang="en-US" sz="2400" b="1" dirty="0">
                <a:latin typeface="+mj-ea"/>
                <a:ea typeface="+mj-ea"/>
                <a:cs typeface="Calibri" pitchFamily="34" charset="0"/>
              </a:rPr>
              <a:t>励</a:t>
            </a:r>
            <a:endParaRPr lang="en-US" altLang="ja-JP" sz="2400" b="1" dirty="0">
              <a:latin typeface="+mj-ea"/>
              <a:ea typeface="+mj-ea"/>
              <a:cs typeface="Calibri" pitchFamily="34" charset="0"/>
            </a:endParaRPr>
          </a:p>
        </p:txBody>
      </p:sp>
      <p:sp>
        <p:nvSpPr>
          <p:cNvPr id="13" name="Text Box 10"/>
          <p:cNvSpPr txBox="1">
            <a:spLocks noChangeArrowheads="1"/>
          </p:cNvSpPr>
          <p:nvPr/>
        </p:nvSpPr>
        <p:spPr bwMode="auto">
          <a:xfrm>
            <a:off x="3051958" y="1742085"/>
            <a:ext cx="5827950" cy="175432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chemeClr val="bg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ea typeface="MS PGothic" pitchFamily="34" charset="-128"/>
              </a:defRPr>
            </a:lvl1pPr>
            <a:lvl2pPr marL="742950" indent="-285750">
              <a:defRPr sz="2400">
                <a:solidFill>
                  <a:schemeClr val="tx1"/>
                </a:solidFill>
                <a:latin typeface="Arial" charset="0"/>
                <a:ea typeface="MS PGothic" pitchFamily="34" charset="-128"/>
              </a:defRPr>
            </a:lvl2pPr>
            <a:lvl3pPr marL="1143000" indent="-228600">
              <a:defRPr sz="2400">
                <a:solidFill>
                  <a:schemeClr val="tx1"/>
                </a:solidFill>
                <a:latin typeface="Arial" charset="0"/>
                <a:ea typeface="MS PGothic" pitchFamily="34" charset="-128"/>
              </a:defRPr>
            </a:lvl3pPr>
            <a:lvl4pPr marL="1600200" indent="-228600">
              <a:defRPr sz="2400">
                <a:solidFill>
                  <a:schemeClr val="tx1"/>
                </a:solidFill>
                <a:latin typeface="Arial" charset="0"/>
                <a:ea typeface="MS PGothic" pitchFamily="34" charset="-128"/>
              </a:defRPr>
            </a:lvl4pPr>
            <a:lvl5pPr marL="2057400" indent="-228600">
              <a:defRPr sz="2400">
                <a:solidFill>
                  <a:schemeClr val="tx1"/>
                </a:solidFill>
                <a:latin typeface="Arial"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Arial"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Arial"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Arial"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Arial" charset="0"/>
                <a:ea typeface="MS PGothic" pitchFamily="34" charset="-128"/>
              </a:defRPr>
            </a:lvl9pPr>
          </a:lstStyle>
          <a:p>
            <a:pPr algn="ctr">
              <a:spcBef>
                <a:spcPct val="50000"/>
              </a:spcBef>
            </a:pPr>
            <a:r>
              <a:rPr lang="ja-JP" altLang="en-US" b="1" dirty="0">
                <a:latin typeface="+mj-ea"/>
                <a:ea typeface="+mj-ea"/>
                <a:cs typeface="Arial" pitchFamily="34" charset="0"/>
              </a:rPr>
              <a:t>本会議と分科会</a:t>
            </a:r>
            <a:r>
              <a:rPr lang="en-US" b="1" dirty="0">
                <a:latin typeface="+mj-ea"/>
                <a:ea typeface="+mj-ea"/>
                <a:cs typeface="Arial" pitchFamily="34" charset="0"/>
              </a:rPr>
              <a:t/>
            </a:r>
            <a:br>
              <a:rPr lang="en-US" b="1" dirty="0">
                <a:latin typeface="+mj-ea"/>
                <a:ea typeface="+mj-ea"/>
                <a:cs typeface="Arial" pitchFamily="34" charset="0"/>
              </a:rPr>
            </a:br>
            <a:r>
              <a:rPr lang="ja-JP" altLang="en-US" b="1" dirty="0" smtClean="0">
                <a:latin typeface="+mj-ea"/>
                <a:ea typeface="+mj-ea"/>
                <a:cs typeface="Calibri" pitchFamily="34" charset="0"/>
              </a:rPr>
              <a:t>各国の文化に</a:t>
            </a:r>
            <a:r>
              <a:rPr lang="ja-JP" altLang="en-US" b="1" dirty="0">
                <a:latin typeface="+mj-ea"/>
                <a:ea typeface="+mj-ea"/>
                <a:cs typeface="Calibri" pitchFamily="34" charset="0"/>
              </a:rPr>
              <a:t>応じて</a:t>
            </a:r>
            <a:r>
              <a:rPr lang="en-US" altLang="ja-JP" b="1" dirty="0">
                <a:latin typeface="+mj-ea"/>
                <a:ea typeface="+mj-ea"/>
                <a:cs typeface="Calibri" pitchFamily="34" charset="0"/>
              </a:rPr>
              <a:t/>
            </a:r>
            <a:br>
              <a:rPr lang="en-US" altLang="ja-JP" b="1" dirty="0">
                <a:latin typeface="+mj-ea"/>
                <a:ea typeface="+mj-ea"/>
                <a:cs typeface="Calibri" pitchFamily="34" charset="0"/>
              </a:rPr>
            </a:br>
            <a:r>
              <a:rPr lang="ja-JP" altLang="en-US" b="1" dirty="0">
                <a:latin typeface="+mj-ea"/>
                <a:ea typeface="+mj-ea"/>
                <a:cs typeface="Calibri" pitchFamily="34" charset="0"/>
              </a:rPr>
              <a:t>ビジネスにふさわしい</a:t>
            </a:r>
            <a:r>
              <a:rPr lang="ja-JP" altLang="en-US" b="1" dirty="0" smtClean="0">
                <a:latin typeface="+mj-ea"/>
                <a:ea typeface="+mj-ea"/>
                <a:cs typeface="Calibri" pitchFamily="34" charset="0"/>
              </a:rPr>
              <a:t>服装</a:t>
            </a:r>
            <a:endParaRPr lang="en-US" altLang="ja-JP" b="1" dirty="0" smtClean="0">
              <a:latin typeface="+mj-ea"/>
              <a:ea typeface="+mj-ea"/>
              <a:cs typeface="Calibri" pitchFamily="34" charset="0"/>
            </a:endParaRPr>
          </a:p>
          <a:p>
            <a:pPr algn="ctr">
              <a:spcBef>
                <a:spcPct val="50000"/>
              </a:spcBef>
            </a:pPr>
            <a:r>
              <a:rPr lang="ja-JP" altLang="en-US" b="1" dirty="0" smtClean="0">
                <a:solidFill>
                  <a:srgbClr val="FF0000"/>
                </a:solidFill>
                <a:latin typeface="+mj-ea"/>
                <a:ea typeface="+mj-ea"/>
                <a:cs typeface="Calibri" pitchFamily="34" charset="0"/>
              </a:rPr>
              <a:t>（ビジネスカジュアル）</a:t>
            </a:r>
            <a:endParaRPr lang="en-US" b="1" dirty="0">
              <a:solidFill>
                <a:srgbClr val="FF0000"/>
              </a:solidFill>
              <a:latin typeface="+mj-ea"/>
              <a:ea typeface="+mj-ea"/>
              <a:cs typeface="Calibri" pitchFamily="34" charset="0"/>
            </a:endParaRPr>
          </a:p>
        </p:txBody>
      </p:sp>
      <p:pic>
        <p:nvPicPr>
          <p:cNvPr id="2" name="Picture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3642912"/>
            <a:ext cx="3224128" cy="2150090"/>
          </a:xfrm>
          <a:prstGeom prst="rect">
            <a:avLst/>
          </a:prstGeom>
        </p:spPr>
      </p:pic>
      <p:pic>
        <p:nvPicPr>
          <p:cNvPr id="4" name="Picture 3"/>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1385386"/>
            <a:ext cx="3224128" cy="2150090"/>
          </a:xfrm>
          <a:prstGeom prst="rect">
            <a:avLst/>
          </a:prstGeom>
        </p:spPr>
      </p:pic>
    </p:spTree>
    <p:extLst>
      <p:ext uri="{BB962C8B-B14F-4D97-AF65-F5344CB8AC3E}">
        <p14:creationId xmlns="" xmlns:p14="http://schemas.microsoft.com/office/powerpoint/2010/main" val="3526352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cstate="print">
            <a:extLst>
              <a:ext uri="{28A0092B-C50C-407E-A947-70E740481C1C}">
                <a14:useLocalDpi xmlns:a14="http://schemas.microsoft.com/office/drawing/2010/main" xmlns=""/>
              </a:ext>
            </a:extLst>
          </a:blip>
          <a:stretch>
            <a:fillRect/>
          </a:stretch>
        </p:blipFill>
        <p:spPr>
          <a:xfrm>
            <a:off x="0" y="-240031"/>
            <a:ext cx="9144000" cy="7338060"/>
          </a:xfrm>
          <a:prstGeom prst="rect">
            <a:avLst/>
          </a:prstGeom>
        </p:spPr>
      </p:pic>
      <p:sp>
        <p:nvSpPr>
          <p:cNvPr id="5" name="テキスト ボックス 4"/>
          <p:cNvSpPr txBox="1"/>
          <p:nvPr/>
        </p:nvSpPr>
        <p:spPr>
          <a:xfrm>
            <a:off x="636106" y="84665"/>
            <a:ext cx="7871791" cy="707886"/>
          </a:xfrm>
          <a:prstGeom prst="rect">
            <a:avLst/>
          </a:prstGeom>
          <a:noFill/>
        </p:spPr>
        <p:txBody>
          <a:bodyPr wrap="square" rtlCol="0">
            <a:spAutoFit/>
          </a:bodyPr>
          <a:lstStyle/>
          <a:p>
            <a:r>
              <a:rPr lang="ja-JP" altLang="en-US" sz="4000" b="1" dirty="0">
                <a:ln w="6600">
                  <a:solidFill>
                    <a:schemeClr val="accent2"/>
                  </a:solidFill>
                  <a:prstDash val="solid"/>
                </a:ln>
                <a:solidFill>
                  <a:schemeClr val="bg1"/>
                </a:solidFill>
                <a:effectLst>
                  <a:outerShdw dist="38100" dir="2700000" algn="tl" rotWithShape="0">
                    <a:schemeClr val="accent2"/>
                  </a:outerShdw>
                </a:effectLst>
              </a:rPr>
              <a:t>マンチェスター・グランド・ハイアット</a:t>
            </a:r>
          </a:p>
        </p:txBody>
      </p:sp>
    </p:spTree>
    <p:extLst>
      <p:ext uri="{BB962C8B-B14F-4D97-AF65-F5344CB8AC3E}">
        <p14:creationId xmlns:p14="http://schemas.microsoft.com/office/powerpoint/2010/main" xmlns="" val="3932053036"/>
      </p:ext>
    </p:extLst>
  </p:cSld>
  <p:clrMapOvr>
    <a:masterClrMapping/>
  </p:clrMapOvr>
  <mc:AlternateContent xmlns:mc="http://schemas.openxmlformats.org/markup-compatibility/2006">
    <mc:Choice xmlns:p14="http://schemas.microsoft.com/office/powerpoint/2010/main" xmlns="" Requires="p14">
      <p:transition spd="slow" p14:dur="900">
        <p14:warp dir="in"/>
      </p:transition>
    </mc:Choice>
    <mc:Fallback>
      <p:transition spd="slow">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Content Placeholder 2"/>
          <p:cNvSpPr txBox="1">
            <a:spLocks/>
          </p:cNvSpPr>
          <p:nvPr/>
        </p:nvSpPr>
        <p:spPr bwMode="auto">
          <a:xfrm>
            <a:off x="188913" y="1519238"/>
            <a:ext cx="8732837" cy="4308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marL="457200" indent="-457200" eaLnBrk="1" hangingPunct="1">
              <a:buFont typeface="Arial" pitchFamily="34" charset="0"/>
              <a:buChar char="•"/>
            </a:pPr>
            <a:endParaRPr lang="en-US" sz="3200" dirty="0">
              <a:solidFill>
                <a:srgbClr val="585858"/>
              </a:solidFill>
              <a:latin typeface="Georgia" pitchFamily="18" charset="0"/>
            </a:endParaRPr>
          </a:p>
        </p:txBody>
      </p:sp>
      <p:sp>
        <p:nvSpPr>
          <p:cNvPr id="5123" name="Title 1"/>
          <p:cNvSpPr txBox="1">
            <a:spLocks/>
          </p:cNvSpPr>
          <p:nvPr/>
        </p:nvSpPr>
        <p:spPr bwMode="auto">
          <a:xfrm>
            <a:off x="188913" y="225425"/>
            <a:ext cx="8764587" cy="874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lnSpc>
                <a:spcPct val="80000"/>
              </a:lnSpc>
            </a:pPr>
            <a:r>
              <a:rPr lang="ja-JP" altLang="en-US" sz="3600" b="1" u="sng" dirty="0" smtClean="0">
                <a:solidFill>
                  <a:srgbClr val="7030A0"/>
                </a:solidFill>
                <a:latin typeface="+mj-ea"/>
                <a:ea typeface="+mj-ea"/>
              </a:rPr>
              <a:t>ガバナー</a:t>
            </a:r>
            <a:r>
              <a:rPr lang="ja-JP" altLang="en-US" sz="3600" b="1" u="sng" dirty="0">
                <a:solidFill>
                  <a:srgbClr val="7030A0"/>
                </a:solidFill>
                <a:latin typeface="+mj-ea"/>
                <a:ea typeface="+mj-ea"/>
              </a:rPr>
              <a:t>エレク</a:t>
            </a:r>
            <a:r>
              <a:rPr lang="ja-JP" altLang="en-US" sz="3600" b="1" u="sng" dirty="0" smtClean="0">
                <a:solidFill>
                  <a:srgbClr val="7030A0"/>
                </a:solidFill>
                <a:latin typeface="+mj-ea"/>
                <a:ea typeface="+mj-ea"/>
              </a:rPr>
              <a:t>トと配偶者の資料</a:t>
            </a:r>
            <a:endParaRPr lang="en-US" sz="3600" b="1" u="sng" dirty="0">
              <a:solidFill>
                <a:srgbClr val="7030A0"/>
              </a:solidFill>
              <a:latin typeface="+mj-ea"/>
              <a:ea typeface="+mj-ea"/>
            </a:endParaRPr>
          </a:p>
        </p:txBody>
      </p:sp>
      <p:graphicFrame>
        <p:nvGraphicFramePr>
          <p:cNvPr id="5" name="Diagram 4"/>
          <p:cNvGraphicFramePr/>
          <p:nvPr>
            <p:extLst>
              <p:ext uri="{D42A27DB-BD31-4B8C-83A1-F6EECF244321}">
                <p14:modId xmlns="" xmlns:p14="http://schemas.microsoft.com/office/powerpoint/2010/main" val="4135395195"/>
              </p:ext>
            </p:extLst>
          </p:nvPr>
        </p:nvGraphicFramePr>
        <p:xfrm>
          <a:off x="1209676" y="1700807"/>
          <a:ext cx="6720510" cy="41269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399724832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itle 1"/>
          <p:cNvSpPr txBox="1">
            <a:spLocks/>
          </p:cNvSpPr>
          <p:nvPr/>
        </p:nvSpPr>
        <p:spPr bwMode="auto">
          <a:xfrm>
            <a:off x="188913" y="225425"/>
            <a:ext cx="8764587" cy="874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lnSpc>
                <a:spcPct val="80000"/>
              </a:lnSpc>
            </a:pPr>
            <a:r>
              <a:rPr lang="ja-JP" altLang="en-US" sz="3600" b="1" u="sng" dirty="0" smtClean="0">
                <a:solidFill>
                  <a:srgbClr val="7030A0"/>
                </a:solidFill>
                <a:latin typeface="+mj-ea"/>
                <a:ea typeface="+mj-ea"/>
              </a:rPr>
              <a:t>携帯用アプリ</a:t>
            </a:r>
            <a:endParaRPr lang="en-US" sz="3600" b="1" u="sng" dirty="0">
              <a:solidFill>
                <a:srgbClr val="7030A0"/>
              </a:solidFill>
              <a:latin typeface="+mj-ea"/>
              <a:ea typeface="+mj-ea"/>
            </a:endParaRPr>
          </a:p>
        </p:txBody>
      </p:sp>
      <p:sp>
        <p:nvSpPr>
          <p:cNvPr id="6" name="Rectangle 2"/>
          <p:cNvSpPr txBox="1">
            <a:spLocks noChangeArrowheads="1"/>
          </p:cNvSpPr>
          <p:nvPr/>
        </p:nvSpPr>
        <p:spPr>
          <a:xfrm>
            <a:off x="0" y="530225"/>
            <a:ext cx="13003213" cy="1219200"/>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a:lstStyle>
          <a:p>
            <a:pPr eaLnBrk="1" hangingPunct="1"/>
            <a:endParaRPr lang="en-US" dirty="0" smtClean="0"/>
          </a:p>
        </p:txBody>
      </p:sp>
      <p:sp>
        <p:nvSpPr>
          <p:cNvPr id="7" name="Rectangle 3"/>
          <p:cNvSpPr txBox="1">
            <a:spLocks noChangeArrowheads="1"/>
          </p:cNvSpPr>
          <p:nvPr/>
        </p:nvSpPr>
        <p:spPr>
          <a:xfrm>
            <a:off x="1924493" y="2449771"/>
            <a:ext cx="10816377" cy="5827454"/>
          </a:xfrm>
          <a:prstGeom prst="rect">
            <a:avLst/>
          </a:prstGeom>
        </p:spPr>
        <p:txBody>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eaLnBrk="1" hangingPunct="1">
              <a:lnSpc>
                <a:spcPct val="90000"/>
              </a:lnSpc>
            </a:pPr>
            <a:endParaRPr lang="en-US" dirty="0" smtClean="0"/>
          </a:p>
          <a:p>
            <a:pPr eaLnBrk="1" hangingPunct="1">
              <a:lnSpc>
                <a:spcPct val="90000"/>
              </a:lnSpc>
            </a:pPr>
            <a:endParaRPr lang="en-US" dirty="0" smtClean="0"/>
          </a:p>
          <a:p>
            <a:pPr eaLnBrk="1" hangingPunct="1">
              <a:lnSpc>
                <a:spcPct val="90000"/>
              </a:lnSpc>
            </a:pPr>
            <a:endParaRPr lang="en-US" sz="4000" dirty="0" smtClean="0"/>
          </a:p>
        </p:txBody>
      </p:sp>
      <p:pic>
        <p:nvPicPr>
          <p:cNvPr id="2" name="Picture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619672" y="812763"/>
            <a:ext cx="3314278" cy="5892050"/>
          </a:xfrm>
          <a:prstGeom prst="rect">
            <a:avLst/>
          </a:prstGeom>
          <a:ln>
            <a:solidFill>
              <a:schemeClr val="accent1"/>
            </a:solidFill>
          </a:ln>
        </p:spPr>
      </p:pic>
      <p:pic>
        <p:nvPicPr>
          <p:cNvPr id="3" name="Picture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5000625" y="836713"/>
            <a:ext cx="3295449" cy="5858576"/>
          </a:xfrm>
          <a:prstGeom prst="rect">
            <a:avLst/>
          </a:prstGeom>
          <a:ln>
            <a:solidFill>
              <a:schemeClr val="accent1"/>
            </a:solidFill>
          </a:ln>
        </p:spPr>
      </p:pic>
    </p:spTree>
    <p:extLst>
      <p:ext uri="{BB962C8B-B14F-4D97-AF65-F5344CB8AC3E}">
        <p14:creationId xmlns="" xmlns:p14="http://schemas.microsoft.com/office/powerpoint/2010/main" val="144743472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Users\FMV-ESPRIMO\Documents\IMG_0091.jpg"/>
          <p:cNvPicPr>
            <a:picLocks noChangeAspect="1" noChangeArrowheads="1"/>
          </p:cNvPicPr>
          <p:nvPr/>
        </p:nvPicPr>
        <p:blipFill>
          <a:blip r:embed="rId2" cstate="print"/>
          <a:srcRect/>
          <a:stretch>
            <a:fillRect/>
          </a:stretch>
        </p:blipFill>
        <p:spPr bwMode="auto">
          <a:xfrm>
            <a:off x="508000" y="381000"/>
            <a:ext cx="8128000" cy="6096000"/>
          </a:xfrm>
          <a:prstGeom prst="rect">
            <a:avLst/>
          </a:prstGeom>
          <a:noFill/>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FMV-ESPRIMO\Documents\IMG_0095.jpg"/>
          <p:cNvPicPr>
            <a:picLocks noChangeAspect="1" noChangeArrowheads="1"/>
          </p:cNvPicPr>
          <p:nvPr/>
        </p:nvPicPr>
        <p:blipFill>
          <a:blip r:embed="rId2" cstate="print"/>
          <a:srcRect/>
          <a:stretch>
            <a:fillRect/>
          </a:stretch>
        </p:blipFill>
        <p:spPr bwMode="auto">
          <a:xfrm>
            <a:off x="508000" y="381000"/>
            <a:ext cx="8128000" cy="6096000"/>
          </a:xfrm>
          <a:prstGeom prst="rect">
            <a:avLst/>
          </a:prstGeom>
          <a:noFill/>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FMV-ESPRIMO\Documents\IMG_0094.jpg"/>
          <p:cNvPicPr>
            <a:picLocks noChangeAspect="1" noChangeArrowheads="1"/>
          </p:cNvPicPr>
          <p:nvPr/>
        </p:nvPicPr>
        <p:blipFill>
          <a:blip r:embed="rId2" cstate="print"/>
          <a:srcRect/>
          <a:stretch>
            <a:fillRect/>
          </a:stretch>
        </p:blipFill>
        <p:spPr bwMode="auto">
          <a:xfrm>
            <a:off x="508000" y="381000"/>
            <a:ext cx="8128000" cy="6096000"/>
          </a:xfrm>
          <a:prstGeom prst="rect">
            <a:avLst/>
          </a:prstGeom>
          <a:noFill/>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Users\FMV-ESPRIMO\Documents\IMG_0092.jpg"/>
          <p:cNvPicPr>
            <a:picLocks noChangeAspect="1" noChangeArrowheads="1"/>
          </p:cNvPicPr>
          <p:nvPr/>
        </p:nvPicPr>
        <p:blipFill>
          <a:blip r:embed="rId2" cstate="print"/>
          <a:srcRect/>
          <a:stretch>
            <a:fillRect/>
          </a:stretch>
        </p:blipFill>
        <p:spPr bwMode="auto">
          <a:xfrm>
            <a:off x="508000" y="381000"/>
            <a:ext cx="8128000" cy="6096000"/>
          </a:xfrm>
          <a:prstGeom prst="rect">
            <a:avLst/>
          </a:prstGeom>
          <a:noFill/>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FMV-ESPRIMO\Documents\IMG_0099.jpg"/>
          <p:cNvPicPr>
            <a:picLocks noChangeAspect="1" noChangeArrowheads="1"/>
          </p:cNvPicPr>
          <p:nvPr/>
        </p:nvPicPr>
        <p:blipFill>
          <a:blip r:embed="rId2" cstate="print"/>
          <a:srcRect/>
          <a:stretch>
            <a:fillRect/>
          </a:stretch>
        </p:blipFill>
        <p:spPr bwMode="auto">
          <a:xfrm>
            <a:off x="508000" y="381000"/>
            <a:ext cx="8128000" cy="6096000"/>
          </a:xfrm>
          <a:prstGeom prst="rect">
            <a:avLst/>
          </a:prstGeom>
          <a:noFill/>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FMV-ESPRIMO\Desktop\IMG_3736.jpg"/>
          <p:cNvPicPr>
            <a:picLocks noChangeAspect="1" noChangeArrowheads="1"/>
          </p:cNvPicPr>
          <p:nvPr/>
        </p:nvPicPr>
        <p:blipFill>
          <a:blip r:embed="rId2" cstate="print"/>
          <a:srcRect/>
          <a:stretch>
            <a:fillRect/>
          </a:stretch>
        </p:blipFill>
        <p:spPr bwMode="auto">
          <a:xfrm>
            <a:off x="508000" y="381000"/>
            <a:ext cx="8128000" cy="6096000"/>
          </a:xfrm>
          <a:prstGeom prst="rect">
            <a:avLst/>
          </a:prstGeom>
          <a:noFill/>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FMV-ESPRIMO\Desktop\IMG_3746.jpg"/>
          <p:cNvPicPr>
            <a:picLocks noChangeAspect="1" noChangeArrowheads="1"/>
          </p:cNvPicPr>
          <p:nvPr/>
        </p:nvPicPr>
        <p:blipFill>
          <a:blip r:embed="rId2" cstate="print"/>
          <a:srcRect/>
          <a:stretch>
            <a:fillRect/>
          </a:stretch>
        </p:blipFill>
        <p:spPr bwMode="auto">
          <a:xfrm rot="10800000">
            <a:off x="508000" y="381000"/>
            <a:ext cx="8128000" cy="6096000"/>
          </a:xfrm>
          <a:prstGeom prst="rect">
            <a:avLst/>
          </a:prstGeom>
          <a:noFill/>
        </p:spPr>
      </p:pic>
      <p:sp>
        <p:nvSpPr>
          <p:cNvPr id="3" name="テキスト ボックス 2"/>
          <p:cNvSpPr txBox="1"/>
          <p:nvPr/>
        </p:nvSpPr>
        <p:spPr>
          <a:xfrm>
            <a:off x="755576" y="908720"/>
            <a:ext cx="4680520" cy="461665"/>
          </a:xfrm>
          <a:prstGeom prst="rect">
            <a:avLst/>
          </a:prstGeom>
          <a:noFill/>
        </p:spPr>
        <p:txBody>
          <a:bodyPr wrap="square" rtlCol="0">
            <a:spAutoFit/>
          </a:bodyPr>
          <a:lstStyle/>
          <a:p>
            <a:r>
              <a:rPr kumimoji="1" lang="ja-JP" altLang="en-US" sz="2400" b="1" dirty="0" smtClean="0">
                <a:solidFill>
                  <a:schemeClr val="bg1"/>
                </a:solidFill>
                <a:latin typeface="+mj-ea"/>
                <a:ea typeface="+mj-ea"/>
              </a:rPr>
              <a:t>トム・クルーズに会えるかも？</a:t>
            </a:r>
            <a:endParaRPr kumimoji="1" lang="ja-JP" altLang="en-US" sz="2400" b="1" dirty="0">
              <a:solidFill>
                <a:schemeClr val="bg1"/>
              </a:solidFill>
              <a:latin typeface="+mj-ea"/>
              <a:ea typeface="+mj-ea"/>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Content Placeholder 2"/>
          <p:cNvSpPr txBox="1">
            <a:spLocks/>
          </p:cNvSpPr>
          <p:nvPr/>
        </p:nvSpPr>
        <p:spPr bwMode="auto">
          <a:xfrm>
            <a:off x="220662" y="1519238"/>
            <a:ext cx="4366419" cy="4308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endParaRPr lang="en-US" sz="3200" dirty="0">
              <a:solidFill>
                <a:srgbClr val="585858"/>
              </a:solidFill>
              <a:latin typeface="Georgia" pitchFamily="18" charset="0"/>
            </a:endParaRPr>
          </a:p>
        </p:txBody>
      </p:sp>
      <p:sp>
        <p:nvSpPr>
          <p:cNvPr id="5123" name="Title 1"/>
          <p:cNvSpPr txBox="1">
            <a:spLocks/>
          </p:cNvSpPr>
          <p:nvPr/>
        </p:nvSpPr>
        <p:spPr bwMode="auto">
          <a:xfrm>
            <a:off x="188913" y="225425"/>
            <a:ext cx="8764587" cy="874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lnSpc>
                <a:spcPct val="80000"/>
              </a:lnSpc>
            </a:pPr>
            <a:r>
              <a:rPr lang="ja-JP" altLang="en-US" sz="3600" b="1" u="sng" dirty="0">
                <a:solidFill>
                  <a:srgbClr val="7030A0"/>
                </a:solidFill>
                <a:latin typeface="+mj-ea"/>
                <a:ea typeface="+mj-ea"/>
              </a:rPr>
              <a:t>国際協議会への準備</a:t>
            </a:r>
            <a:endParaRPr lang="en-US" sz="3600" b="1" u="sng" dirty="0">
              <a:solidFill>
                <a:srgbClr val="7030A0"/>
              </a:solidFill>
              <a:latin typeface="+mj-ea"/>
              <a:ea typeface="+mj-ea"/>
            </a:endParaRPr>
          </a:p>
        </p:txBody>
      </p:sp>
      <p:graphicFrame>
        <p:nvGraphicFramePr>
          <p:cNvPr id="3" name="Diagram 2"/>
          <p:cNvGraphicFramePr/>
          <p:nvPr>
            <p:extLst>
              <p:ext uri="{D42A27DB-BD31-4B8C-83A1-F6EECF244321}">
                <p14:modId xmlns="" xmlns:p14="http://schemas.microsoft.com/office/powerpoint/2010/main" val="2741456329"/>
              </p:ext>
            </p:extLst>
          </p:nvPr>
        </p:nvGraphicFramePr>
        <p:xfrm>
          <a:off x="4985657" y="1270660"/>
          <a:ext cx="3679372" cy="48332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Picture 1"/>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0" y="2137559"/>
            <a:ext cx="4862454" cy="3242649"/>
          </a:xfrm>
          <a:prstGeom prst="rect">
            <a:avLst/>
          </a:prstGeom>
        </p:spPr>
      </p:pic>
    </p:spTree>
    <p:extLst>
      <p:ext uri="{BB962C8B-B14F-4D97-AF65-F5344CB8AC3E}">
        <p14:creationId xmlns="" xmlns:p14="http://schemas.microsoft.com/office/powerpoint/2010/main" val="20077886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FMV-ESPRIMO\Desktop\IMG_3403.jpg"/>
          <p:cNvPicPr>
            <a:picLocks noChangeAspect="1" noChangeArrowheads="1"/>
          </p:cNvPicPr>
          <p:nvPr/>
        </p:nvPicPr>
        <p:blipFill>
          <a:blip r:embed="rId2" cstate="print"/>
          <a:srcRect/>
          <a:stretch>
            <a:fillRect/>
          </a:stretch>
        </p:blipFill>
        <p:spPr bwMode="auto">
          <a:xfrm rot="5400000">
            <a:off x="1143000" y="381000"/>
            <a:ext cx="6858000" cy="6096000"/>
          </a:xfrm>
          <a:prstGeom prst="rect">
            <a:avLst/>
          </a:prstGeom>
          <a:noFill/>
        </p:spPr>
      </p:pic>
      <p:sp>
        <p:nvSpPr>
          <p:cNvPr id="3" name="テキスト ボックス 2"/>
          <p:cNvSpPr txBox="1"/>
          <p:nvPr/>
        </p:nvSpPr>
        <p:spPr>
          <a:xfrm>
            <a:off x="2051720" y="116632"/>
            <a:ext cx="2448272" cy="584775"/>
          </a:xfrm>
          <a:prstGeom prst="rect">
            <a:avLst/>
          </a:prstGeom>
          <a:noFill/>
        </p:spPr>
        <p:txBody>
          <a:bodyPr wrap="square" rtlCol="0">
            <a:spAutoFit/>
          </a:bodyPr>
          <a:lstStyle/>
          <a:p>
            <a:r>
              <a:rPr kumimoji="1" lang="ja-JP" altLang="en-US" sz="3200" b="1" dirty="0" smtClean="0">
                <a:solidFill>
                  <a:schemeClr val="bg1"/>
                </a:solidFill>
                <a:latin typeface="+mj-ea"/>
                <a:ea typeface="+mj-ea"/>
              </a:rPr>
              <a:t>ホテルロビー</a:t>
            </a:r>
            <a:endParaRPr kumimoji="1" lang="ja-JP" altLang="en-US" sz="3200" b="1" dirty="0">
              <a:solidFill>
                <a:schemeClr val="bg1"/>
              </a:solidFill>
              <a:latin typeface="+mj-ea"/>
              <a:ea typeface="+mj-ea"/>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Content Placeholder 2"/>
          <p:cNvSpPr txBox="1">
            <a:spLocks/>
          </p:cNvSpPr>
          <p:nvPr/>
        </p:nvSpPr>
        <p:spPr bwMode="auto">
          <a:xfrm>
            <a:off x="220662" y="1519238"/>
            <a:ext cx="4366419" cy="4308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endParaRPr lang="en-US" sz="3200" dirty="0">
              <a:solidFill>
                <a:srgbClr val="585858"/>
              </a:solidFill>
              <a:latin typeface="Georgia" pitchFamily="18" charset="0"/>
            </a:endParaRPr>
          </a:p>
        </p:txBody>
      </p:sp>
      <p:sp>
        <p:nvSpPr>
          <p:cNvPr id="5123" name="Title 1"/>
          <p:cNvSpPr txBox="1">
            <a:spLocks/>
          </p:cNvSpPr>
          <p:nvPr/>
        </p:nvSpPr>
        <p:spPr bwMode="auto">
          <a:xfrm>
            <a:off x="188913" y="225425"/>
            <a:ext cx="8764587" cy="874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lnSpc>
                <a:spcPct val="80000"/>
              </a:lnSpc>
            </a:pPr>
            <a:r>
              <a:rPr lang="ja-JP" altLang="en-US" sz="3600" b="1" dirty="0">
                <a:solidFill>
                  <a:srgbClr val="7030A0"/>
                </a:solidFill>
                <a:latin typeface="HG創英角ｺﾞｼｯｸUB" pitchFamily="49" charset="-128"/>
                <a:ea typeface="HG創英角ｺﾞｼｯｸUB" pitchFamily="49" charset="-128"/>
              </a:rPr>
              <a:t>主なリソース</a:t>
            </a:r>
            <a:endParaRPr lang="en-US" sz="3600" b="1" dirty="0">
              <a:solidFill>
                <a:srgbClr val="7030A0"/>
              </a:solidFill>
              <a:latin typeface="HG創英角ｺﾞｼｯｸUB" pitchFamily="49" charset="-128"/>
              <a:ea typeface="HG創英角ｺﾞｼｯｸUB" pitchFamily="49" charset="-128"/>
            </a:endParaRPr>
          </a:p>
        </p:txBody>
      </p:sp>
      <p:graphicFrame>
        <p:nvGraphicFramePr>
          <p:cNvPr id="8" name="Diagram 7"/>
          <p:cNvGraphicFramePr/>
          <p:nvPr>
            <p:extLst>
              <p:ext uri="{D42A27DB-BD31-4B8C-83A1-F6EECF244321}">
                <p14:modId xmlns="" xmlns:p14="http://schemas.microsoft.com/office/powerpoint/2010/main" val="772864111"/>
              </p:ext>
            </p:extLst>
          </p:nvPr>
        </p:nvGraphicFramePr>
        <p:xfrm>
          <a:off x="597721" y="2219325"/>
          <a:ext cx="7978719" cy="27670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276461077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971600" y="2420888"/>
            <a:ext cx="7416824" cy="1200329"/>
          </a:xfrm>
          <a:prstGeom prst="rect">
            <a:avLst/>
          </a:prstGeom>
          <a:noFill/>
        </p:spPr>
        <p:txBody>
          <a:bodyPr wrap="square" rtlCol="0">
            <a:spAutoFit/>
          </a:bodyPr>
          <a:lstStyle/>
          <a:p>
            <a:r>
              <a:rPr kumimoji="1" lang="ja-JP" altLang="en-US" sz="7200" b="1" dirty="0" smtClean="0">
                <a:solidFill>
                  <a:srgbClr val="7030A0"/>
                </a:solidFill>
                <a:latin typeface="+mj-ea"/>
                <a:ea typeface="+mj-ea"/>
              </a:rPr>
              <a:t>　配偶者の準備</a:t>
            </a:r>
            <a:endParaRPr kumimoji="1" lang="ja-JP" altLang="en-US" sz="7200" b="1" dirty="0">
              <a:solidFill>
                <a:srgbClr val="7030A0"/>
              </a:solidFill>
              <a:latin typeface="+mj-ea"/>
              <a:ea typeface="+mj-ea"/>
            </a:endParaRPr>
          </a:p>
        </p:txBody>
      </p:sp>
      <p:sp>
        <p:nvSpPr>
          <p:cNvPr id="3" name="テキスト ボックス 2"/>
          <p:cNvSpPr txBox="1"/>
          <p:nvPr/>
        </p:nvSpPr>
        <p:spPr>
          <a:xfrm>
            <a:off x="5796136" y="5373216"/>
            <a:ext cx="2448272" cy="646331"/>
          </a:xfrm>
          <a:prstGeom prst="rect">
            <a:avLst/>
          </a:prstGeom>
          <a:noFill/>
        </p:spPr>
        <p:txBody>
          <a:bodyPr wrap="square" rtlCol="0">
            <a:spAutoFit/>
          </a:bodyPr>
          <a:lstStyle/>
          <a:p>
            <a:r>
              <a:rPr kumimoji="1" lang="ja-JP" altLang="en-US" sz="3600" b="1" dirty="0" smtClean="0">
                <a:latin typeface="+mj-ea"/>
                <a:ea typeface="+mj-ea"/>
              </a:rPr>
              <a:t>足立柳理</a:t>
            </a:r>
            <a:endParaRPr kumimoji="1" lang="ja-JP" altLang="en-US" sz="3600" b="1" dirty="0">
              <a:latin typeface="+mj-ea"/>
              <a:ea typeface="+mj-ea"/>
            </a:endParaRPr>
          </a:p>
        </p:txBody>
      </p:sp>
      <p:pic>
        <p:nvPicPr>
          <p:cNvPr id="3074" name="Picture 2" descr="C:\Users\FMV-ESPRIMO\Desktop\image001.png"/>
          <p:cNvPicPr>
            <a:picLocks noChangeAspect="1" noChangeArrowheads="1"/>
          </p:cNvPicPr>
          <p:nvPr/>
        </p:nvPicPr>
        <p:blipFill>
          <a:blip r:embed="rId2" cstate="print"/>
          <a:srcRect/>
          <a:stretch>
            <a:fillRect/>
          </a:stretch>
        </p:blipFill>
        <p:spPr bwMode="auto">
          <a:xfrm>
            <a:off x="7884368" y="404664"/>
            <a:ext cx="933450" cy="371475"/>
          </a:xfrm>
          <a:prstGeom prst="rect">
            <a:avLst/>
          </a:prstGeom>
          <a:noFill/>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79512" y="260648"/>
            <a:ext cx="8784976" cy="5416868"/>
          </a:xfrm>
          <a:prstGeom prst="rect">
            <a:avLst/>
          </a:prstGeom>
          <a:noFill/>
        </p:spPr>
        <p:txBody>
          <a:bodyPr wrap="square" rtlCol="0">
            <a:spAutoFit/>
          </a:bodyPr>
          <a:lstStyle/>
          <a:p>
            <a:r>
              <a:rPr kumimoji="1" lang="ja-JP" altLang="en-US" sz="4000" b="1" dirty="0" smtClean="0">
                <a:solidFill>
                  <a:srgbClr val="C00000"/>
                </a:solidFill>
                <a:latin typeface="+mj-ea"/>
                <a:ea typeface="+mj-ea"/>
              </a:rPr>
              <a:t>国際協議会準備の為の５つのステップ</a:t>
            </a:r>
            <a:endParaRPr kumimoji="1" lang="en-US" altLang="ja-JP" sz="4000" b="1" dirty="0" smtClean="0">
              <a:solidFill>
                <a:srgbClr val="C00000"/>
              </a:solidFill>
              <a:latin typeface="+mj-ea"/>
              <a:ea typeface="+mj-ea"/>
            </a:endParaRPr>
          </a:p>
          <a:p>
            <a:endParaRPr lang="en-US" altLang="ja-JP" dirty="0" smtClean="0"/>
          </a:p>
          <a:p>
            <a:endParaRPr kumimoji="1" lang="en-US" altLang="ja-JP" dirty="0" smtClean="0"/>
          </a:p>
          <a:p>
            <a:endParaRPr lang="en-US" altLang="ja-JP" dirty="0" smtClean="0"/>
          </a:p>
          <a:p>
            <a:endParaRPr kumimoji="1" lang="en-US" altLang="ja-JP" dirty="0" smtClean="0"/>
          </a:p>
          <a:p>
            <a:endParaRPr lang="en-US" altLang="ja-JP" dirty="0" smtClean="0"/>
          </a:p>
          <a:p>
            <a:endParaRPr kumimoji="1" lang="en-US" altLang="ja-JP" dirty="0" smtClean="0"/>
          </a:p>
          <a:p>
            <a:endParaRPr lang="en-US" altLang="ja-JP" dirty="0" smtClean="0"/>
          </a:p>
          <a:p>
            <a:endParaRPr kumimoji="1" lang="en-US" altLang="ja-JP" dirty="0" smtClean="0"/>
          </a:p>
          <a:p>
            <a:endParaRPr lang="en-US" altLang="ja-JP" dirty="0" smtClean="0"/>
          </a:p>
          <a:p>
            <a:endParaRPr kumimoji="1" lang="en-US" altLang="ja-JP" dirty="0" smtClean="0"/>
          </a:p>
          <a:p>
            <a:endParaRPr lang="en-US" altLang="ja-JP" dirty="0" smtClean="0"/>
          </a:p>
          <a:p>
            <a:endParaRPr kumimoji="1" lang="en-US" altLang="ja-JP" dirty="0" smtClean="0"/>
          </a:p>
          <a:p>
            <a:endParaRPr lang="en-US" altLang="ja-JP" dirty="0" smtClean="0"/>
          </a:p>
          <a:p>
            <a:endParaRPr kumimoji="1" lang="en-US" altLang="ja-JP" dirty="0" smtClean="0"/>
          </a:p>
          <a:p>
            <a:endParaRPr lang="en-US" altLang="ja-JP" dirty="0" smtClean="0"/>
          </a:p>
          <a:p>
            <a:endParaRPr kumimoji="1" lang="en-US" altLang="ja-JP" dirty="0" smtClean="0"/>
          </a:p>
          <a:p>
            <a:r>
              <a:rPr lang="ja-JP" altLang="en-US" dirty="0" smtClean="0"/>
              <a:t>　　　　　　　</a:t>
            </a:r>
            <a:endParaRPr kumimoji="1" lang="ja-JP" altLang="en-US" sz="3200" b="1" dirty="0">
              <a:latin typeface="+mj-ea"/>
              <a:ea typeface="+mj-ea"/>
            </a:endParaRPr>
          </a:p>
        </p:txBody>
      </p:sp>
      <p:pic>
        <p:nvPicPr>
          <p:cNvPr id="1026" name="Picture 2" descr="C:\Users\FMV-ESPRIMO\Desktop\image001.png"/>
          <p:cNvPicPr>
            <a:picLocks noChangeAspect="1" noChangeArrowheads="1"/>
          </p:cNvPicPr>
          <p:nvPr/>
        </p:nvPicPr>
        <p:blipFill>
          <a:blip r:embed="rId2" cstate="print"/>
          <a:srcRect/>
          <a:stretch>
            <a:fillRect/>
          </a:stretch>
        </p:blipFill>
        <p:spPr bwMode="auto">
          <a:xfrm>
            <a:off x="7452320" y="1340768"/>
            <a:ext cx="933450" cy="371475"/>
          </a:xfrm>
          <a:prstGeom prst="rect">
            <a:avLst/>
          </a:prstGeom>
          <a:noFill/>
        </p:spPr>
      </p:pic>
      <p:pic>
        <p:nvPicPr>
          <p:cNvPr id="3" name="Picture 2" descr="C:\Users\FMV-ESPRIMO\Desktop\Barry_Rassin.jpg"/>
          <p:cNvPicPr>
            <a:picLocks noChangeAspect="1" noChangeArrowheads="1"/>
          </p:cNvPicPr>
          <p:nvPr/>
        </p:nvPicPr>
        <p:blipFill>
          <a:blip r:embed="rId3" cstate="print"/>
          <a:srcRect/>
          <a:stretch>
            <a:fillRect/>
          </a:stretch>
        </p:blipFill>
        <p:spPr bwMode="auto">
          <a:xfrm>
            <a:off x="2339752" y="1052736"/>
            <a:ext cx="3810000" cy="5086350"/>
          </a:xfrm>
          <a:prstGeom prst="rect">
            <a:avLst/>
          </a:prstGeom>
          <a:noFill/>
        </p:spPr>
      </p:pic>
      <p:sp>
        <p:nvSpPr>
          <p:cNvPr id="7" name="正方形/長方形 6"/>
          <p:cNvSpPr/>
          <p:nvPr/>
        </p:nvSpPr>
        <p:spPr>
          <a:xfrm>
            <a:off x="827584" y="6093296"/>
            <a:ext cx="6840760" cy="584775"/>
          </a:xfrm>
          <a:prstGeom prst="rect">
            <a:avLst/>
          </a:prstGeom>
        </p:spPr>
        <p:txBody>
          <a:bodyPr wrap="square">
            <a:spAutoFit/>
          </a:bodyPr>
          <a:lstStyle/>
          <a:p>
            <a:pPr lvl="0"/>
            <a:r>
              <a:rPr lang="ja-JP" altLang="en-US" sz="3200" b="1" dirty="0" smtClean="0">
                <a:solidFill>
                  <a:prstClr val="black"/>
                </a:solidFill>
                <a:latin typeface="HGP明朝E"/>
                <a:ea typeface="HGP明朝E"/>
              </a:rPr>
              <a:t>ガバナーエレクト配偶者用プログラム</a:t>
            </a:r>
            <a:endParaRPr lang="ja-JP" altLang="en-US" sz="3200" b="1" dirty="0">
              <a:solidFill>
                <a:prstClr val="black"/>
              </a:solidFill>
              <a:latin typeface="HGP明朝E"/>
              <a:ea typeface="HGP明朝E"/>
            </a:endParaRPr>
          </a:p>
        </p:txBody>
      </p:sp>
      <p:sp>
        <p:nvSpPr>
          <p:cNvPr id="8" name="テキスト ボックス 7"/>
          <p:cNvSpPr txBox="1"/>
          <p:nvPr/>
        </p:nvSpPr>
        <p:spPr>
          <a:xfrm>
            <a:off x="6372200" y="2708920"/>
            <a:ext cx="2304256" cy="954107"/>
          </a:xfrm>
          <a:prstGeom prst="rect">
            <a:avLst/>
          </a:prstGeom>
          <a:noFill/>
        </p:spPr>
        <p:txBody>
          <a:bodyPr wrap="square" rtlCol="0">
            <a:spAutoFit/>
          </a:bodyPr>
          <a:lstStyle/>
          <a:p>
            <a:r>
              <a:rPr kumimoji="1" lang="ja-JP" altLang="en-US" sz="2800" b="1" dirty="0" smtClean="0">
                <a:latin typeface="+mj-ea"/>
                <a:ea typeface="+mj-ea"/>
              </a:rPr>
              <a:t>バリー・ラシン会長エレクト</a:t>
            </a:r>
            <a:endParaRPr kumimoji="1" lang="ja-JP" altLang="en-US" sz="2800" b="1" dirty="0">
              <a:latin typeface="+mj-ea"/>
              <a:ea typeface="+mj-ea"/>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b="1" dirty="0" smtClean="0">
                <a:solidFill>
                  <a:srgbClr val="C00000"/>
                </a:solidFill>
              </a:rPr>
              <a:t>研修目的</a:t>
            </a:r>
            <a:endParaRPr kumimoji="1" lang="ja-JP" altLang="en-US" b="1" dirty="0">
              <a:solidFill>
                <a:srgbClr val="C00000"/>
              </a:solidFill>
            </a:endParaRPr>
          </a:p>
        </p:txBody>
      </p:sp>
      <p:sp>
        <p:nvSpPr>
          <p:cNvPr id="3" name="コンテンツ プレースホルダ 2"/>
          <p:cNvSpPr>
            <a:spLocks noGrp="1"/>
          </p:cNvSpPr>
          <p:nvPr>
            <p:ph idx="1"/>
          </p:nvPr>
        </p:nvSpPr>
        <p:spPr/>
        <p:txBody>
          <a:bodyPr/>
          <a:lstStyle/>
          <a:p>
            <a:r>
              <a:rPr kumimoji="1" lang="ja-JP" altLang="en-US" b="1" dirty="0" smtClean="0">
                <a:solidFill>
                  <a:schemeClr val="tx1"/>
                </a:solidFill>
                <a:latin typeface="HGP創英ﾌﾟﾚｾﾞﾝｽEB" pitchFamily="18" charset="-128"/>
                <a:ea typeface="HGP創英ﾌﾟﾚｾﾞﾝｽEB" pitchFamily="18" charset="-128"/>
              </a:rPr>
              <a:t>配偶者プログラムの意義と、プログラムが毎年どのように決められているかを理解する</a:t>
            </a:r>
            <a:endParaRPr kumimoji="1" lang="en-US" altLang="ja-JP" b="1" dirty="0" smtClean="0">
              <a:solidFill>
                <a:schemeClr val="tx1"/>
              </a:solidFill>
              <a:latin typeface="HGP創英ﾌﾟﾚｾﾞﾝｽEB" pitchFamily="18" charset="-128"/>
              <a:ea typeface="HGP創英ﾌﾟﾚｾﾞﾝｽEB" pitchFamily="18" charset="-128"/>
            </a:endParaRPr>
          </a:p>
          <a:p>
            <a:r>
              <a:rPr lang="ja-JP" altLang="en-US" b="1" dirty="0" smtClean="0">
                <a:solidFill>
                  <a:schemeClr val="tx1"/>
                </a:solidFill>
                <a:latin typeface="HGP創英ﾌﾟﾚｾﾞﾝｽEB" pitchFamily="18" charset="-128"/>
                <a:ea typeface="HGP創英ﾌﾟﾚｾﾞﾝｽEB" pitchFamily="18" charset="-128"/>
              </a:rPr>
              <a:t>プログラムの内容を理解する</a:t>
            </a:r>
            <a:endParaRPr lang="en-US" altLang="ja-JP" b="1" dirty="0" smtClean="0">
              <a:solidFill>
                <a:schemeClr val="tx1"/>
              </a:solidFill>
              <a:latin typeface="HGP創英ﾌﾟﾚｾﾞﾝｽEB" pitchFamily="18" charset="-128"/>
              <a:ea typeface="HGP創英ﾌﾟﾚｾﾞﾝｽEB" pitchFamily="18" charset="-128"/>
            </a:endParaRPr>
          </a:p>
          <a:p>
            <a:r>
              <a:rPr kumimoji="1" lang="ja-JP" altLang="en-US" b="1" dirty="0" smtClean="0">
                <a:solidFill>
                  <a:schemeClr val="tx1"/>
                </a:solidFill>
                <a:latin typeface="HGP創英ﾌﾟﾚｾﾞﾝｽEB" pitchFamily="18" charset="-128"/>
                <a:ea typeface="HGP創英ﾌﾟﾚｾﾞﾝｽEB" pitchFamily="18" charset="-128"/>
              </a:rPr>
              <a:t>今後数カ月間に受け取る資料や情報について知る</a:t>
            </a:r>
            <a:endParaRPr kumimoji="1" lang="ja-JP" altLang="en-US" b="1" dirty="0">
              <a:solidFill>
                <a:schemeClr val="tx1"/>
              </a:solidFill>
              <a:latin typeface="HGP創英ﾌﾟﾚｾﾞﾝｽEB" pitchFamily="18" charset="-128"/>
              <a:ea typeface="HGP創英ﾌﾟﾚｾﾞﾝｽEB" pitchFamily="18" charset="-128"/>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b="1" dirty="0" smtClean="0">
                <a:solidFill>
                  <a:srgbClr val="C00000"/>
                </a:solidFill>
              </a:rPr>
              <a:t>皆様の連絡先</a:t>
            </a:r>
            <a:endParaRPr kumimoji="1" lang="ja-JP" altLang="en-US" b="1" dirty="0">
              <a:solidFill>
                <a:srgbClr val="C00000"/>
              </a:solidFill>
            </a:endParaRPr>
          </a:p>
        </p:txBody>
      </p:sp>
      <p:sp>
        <p:nvSpPr>
          <p:cNvPr id="3" name="コンテンツ プレースホルダ 2"/>
          <p:cNvSpPr>
            <a:spLocks noGrp="1"/>
          </p:cNvSpPr>
          <p:nvPr>
            <p:ph idx="1"/>
          </p:nvPr>
        </p:nvSpPr>
        <p:spPr/>
        <p:txBody>
          <a:bodyPr/>
          <a:lstStyle/>
          <a:p>
            <a:r>
              <a:rPr kumimoji="1" lang="ja-JP" altLang="en-US" b="1" dirty="0" smtClean="0">
                <a:solidFill>
                  <a:srgbClr val="7030A0"/>
                </a:solidFill>
                <a:latin typeface="+mj-ea"/>
                <a:ea typeface="+mj-ea"/>
              </a:rPr>
              <a:t>配偶者の皆様の</a:t>
            </a:r>
            <a:r>
              <a:rPr kumimoji="1" lang="en-US" altLang="ja-JP" b="1" dirty="0" smtClean="0">
                <a:solidFill>
                  <a:srgbClr val="7030A0"/>
                </a:solidFill>
                <a:latin typeface="+mj-ea"/>
                <a:ea typeface="+mj-ea"/>
              </a:rPr>
              <a:t>E</a:t>
            </a:r>
            <a:r>
              <a:rPr kumimoji="1" lang="ja-JP" altLang="en-US" b="1" dirty="0" smtClean="0">
                <a:solidFill>
                  <a:srgbClr val="7030A0"/>
                </a:solidFill>
                <a:latin typeface="+mj-ea"/>
                <a:ea typeface="+mj-ea"/>
              </a:rPr>
              <a:t>メールアドレスをロータリーにお知らせください</a:t>
            </a:r>
            <a:endParaRPr kumimoji="1" lang="en-US" altLang="ja-JP" b="1" dirty="0" smtClean="0">
              <a:solidFill>
                <a:srgbClr val="7030A0"/>
              </a:solidFill>
              <a:latin typeface="+mj-ea"/>
              <a:ea typeface="+mj-ea"/>
            </a:endParaRPr>
          </a:p>
          <a:p>
            <a:pPr>
              <a:buNone/>
            </a:pPr>
            <a:r>
              <a:rPr lang="ja-JP" altLang="en-US" b="1" dirty="0" smtClean="0">
                <a:solidFill>
                  <a:schemeClr val="tx1"/>
                </a:solidFill>
                <a:latin typeface="+mj-ea"/>
                <a:ea typeface="+mj-ea"/>
              </a:rPr>
              <a:t>　・ロータリーと直接連絡を取ることができる</a:t>
            </a:r>
            <a:endParaRPr lang="en-US" altLang="ja-JP" b="1" dirty="0" smtClean="0">
              <a:solidFill>
                <a:schemeClr val="tx1"/>
              </a:solidFill>
              <a:latin typeface="+mj-ea"/>
              <a:ea typeface="+mj-ea"/>
            </a:endParaRPr>
          </a:p>
          <a:p>
            <a:pPr>
              <a:buNone/>
            </a:pPr>
            <a:r>
              <a:rPr kumimoji="1" lang="ja-JP" altLang="en-US" b="1" dirty="0" smtClean="0">
                <a:solidFill>
                  <a:schemeClr val="tx1"/>
                </a:solidFill>
                <a:latin typeface="+mj-ea"/>
                <a:ea typeface="+mj-ea"/>
              </a:rPr>
              <a:t>　・携帯用アプリにアクセスしやすくなる</a:t>
            </a:r>
            <a:endParaRPr kumimoji="1" lang="en-US" altLang="ja-JP" b="1" dirty="0" smtClean="0">
              <a:solidFill>
                <a:schemeClr val="tx1"/>
              </a:solidFill>
              <a:latin typeface="+mj-ea"/>
              <a:ea typeface="+mj-ea"/>
            </a:endParaRPr>
          </a:p>
          <a:p>
            <a:pPr>
              <a:buNone/>
            </a:pPr>
            <a:r>
              <a:rPr lang="ja-JP" altLang="en-US" b="1" dirty="0" smtClean="0">
                <a:solidFill>
                  <a:schemeClr val="tx1"/>
                </a:solidFill>
                <a:latin typeface="+mj-ea"/>
                <a:ea typeface="+mj-ea"/>
              </a:rPr>
              <a:t>　・必要な情報を確実に受け取ることができる</a:t>
            </a:r>
            <a:endParaRPr lang="en-US" altLang="ja-JP" b="1" dirty="0" smtClean="0">
              <a:solidFill>
                <a:schemeClr val="tx1"/>
              </a:solidFill>
              <a:latin typeface="+mj-ea"/>
              <a:ea typeface="+mj-ea"/>
            </a:endParaRPr>
          </a:p>
          <a:p>
            <a:pPr>
              <a:buNone/>
            </a:pPr>
            <a:r>
              <a:rPr kumimoji="1" lang="ja-JP" altLang="en-US" b="1" dirty="0" smtClean="0">
                <a:solidFill>
                  <a:schemeClr val="tx1"/>
                </a:solidFill>
                <a:latin typeface="+mj-ea"/>
                <a:ea typeface="+mj-ea"/>
              </a:rPr>
              <a:t>　・他の協議会参加者と連絡を取り合うことができる</a:t>
            </a:r>
            <a:endParaRPr kumimoji="1" lang="en-US" altLang="ja-JP" b="1" dirty="0" smtClean="0">
              <a:solidFill>
                <a:schemeClr val="tx1"/>
              </a:solidFill>
              <a:latin typeface="+mj-ea"/>
              <a:ea typeface="+mj-ea"/>
            </a:endParaRPr>
          </a:p>
          <a:p>
            <a:pPr>
              <a:buNone/>
            </a:pPr>
            <a:r>
              <a:rPr lang="ja-JP" altLang="en-US" b="1" dirty="0" smtClean="0">
                <a:solidFill>
                  <a:schemeClr val="tx1"/>
                </a:solidFill>
                <a:latin typeface="+mj-ea"/>
                <a:ea typeface="+mj-ea"/>
              </a:rPr>
              <a:t>　</a:t>
            </a:r>
            <a:endParaRPr kumimoji="1" lang="ja-JP" altLang="en-US" b="1" dirty="0">
              <a:solidFill>
                <a:schemeClr val="tx1"/>
              </a:solidFill>
              <a:latin typeface="+mj-ea"/>
              <a:ea typeface="+mj-ea"/>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en-US" altLang="ja-JP" b="1" dirty="0" smtClean="0">
                <a:solidFill>
                  <a:srgbClr val="C00000"/>
                </a:solidFill>
              </a:rPr>
              <a:t>RI</a:t>
            </a:r>
            <a:r>
              <a:rPr kumimoji="1" lang="ja-JP" altLang="en-US" b="1" dirty="0" smtClean="0">
                <a:solidFill>
                  <a:srgbClr val="C00000"/>
                </a:solidFill>
              </a:rPr>
              <a:t>会長エレクト配偶者からの書簡</a:t>
            </a:r>
            <a:endParaRPr kumimoji="1" lang="ja-JP" altLang="en-US" b="1" dirty="0">
              <a:solidFill>
                <a:srgbClr val="C00000"/>
              </a:solidFill>
            </a:endParaRPr>
          </a:p>
        </p:txBody>
      </p:sp>
      <p:pic>
        <p:nvPicPr>
          <p:cNvPr id="4098" name="Picture 2" descr="C:\Users\FMV-ESPRIMO\Desktop\image001.png"/>
          <p:cNvPicPr>
            <a:picLocks noGrp="1" noChangeAspect="1" noChangeArrowheads="1"/>
          </p:cNvPicPr>
          <p:nvPr>
            <p:ph idx="1"/>
          </p:nvPr>
        </p:nvPicPr>
        <p:blipFill>
          <a:blip r:embed="rId2" cstate="print"/>
          <a:srcRect/>
          <a:stretch>
            <a:fillRect/>
          </a:stretch>
        </p:blipFill>
        <p:spPr bwMode="auto">
          <a:xfrm>
            <a:off x="7668344" y="6165304"/>
            <a:ext cx="933333" cy="371429"/>
          </a:xfrm>
          <a:prstGeom prst="rect">
            <a:avLst/>
          </a:prstGeom>
          <a:noFill/>
        </p:spPr>
      </p:pic>
      <p:sp>
        <p:nvSpPr>
          <p:cNvPr id="5" name="テキスト ボックス 4"/>
          <p:cNvSpPr txBox="1"/>
          <p:nvPr/>
        </p:nvSpPr>
        <p:spPr>
          <a:xfrm>
            <a:off x="611560" y="1628800"/>
            <a:ext cx="7704856" cy="3970318"/>
          </a:xfrm>
          <a:prstGeom prst="rect">
            <a:avLst/>
          </a:prstGeom>
          <a:noFill/>
        </p:spPr>
        <p:txBody>
          <a:bodyPr wrap="square" rtlCol="0">
            <a:spAutoFit/>
          </a:bodyPr>
          <a:lstStyle/>
          <a:p>
            <a:r>
              <a:rPr kumimoji="1" lang="ja-JP" altLang="en-US" dirty="0" smtClean="0"/>
              <a:t>　　　　　　　</a:t>
            </a:r>
            <a:r>
              <a:rPr kumimoji="1" lang="ja-JP" altLang="en-US" sz="2800" b="1" dirty="0" smtClean="0">
                <a:latin typeface="+mj-ea"/>
                <a:ea typeface="+mj-ea"/>
              </a:rPr>
              <a:t>　内容　　　　　　　　　　　　　送付時期</a:t>
            </a:r>
            <a:endParaRPr kumimoji="1" lang="en-US" altLang="ja-JP" sz="2800" b="1" dirty="0" smtClean="0">
              <a:latin typeface="+mj-ea"/>
              <a:ea typeface="+mj-ea"/>
            </a:endParaRPr>
          </a:p>
          <a:p>
            <a:endParaRPr lang="en-US" altLang="ja-JP" sz="2800" b="1" dirty="0" smtClean="0">
              <a:latin typeface="+mj-ea"/>
              <a:ea typeface="+mj-ea"/>
            </a:endParaRPr>
          </a:p>
          <a:p>
            <a:r>
              <a:rPr kumimoji="1" lang="ja-JP" altLang="en-US" sz="2800" b="1" dirty="0" smtClean="0">
                <a:latin typeface="+mj-ea"/>
                <a:ea typeface="+mj-ea"/>
              </a:rPr>
              <a:t>歓迎の書簡を含む</a:t>
            </a:r>
            <a:endParaRPr kumimoji="1" lang="en-US" altLang="ja-JP" sz="2800" b="1" dirty="0" smtClean="0">
              <a:latin typeface="+mj-ea"/>
              <a:ea typeface="+mj-ea"/>
            </a:endParaRPr>
          </a:p>
          <a:p>
            <a:r>
              <a:rPr kumimoji="1" lang="ja-JP" altLang="en-US" sz="2800" b="1" dirty="0" smtClean="0">
                <a:latin typeface="+mj-ea"/>
                <a:ea typeface="+mj-ea"/>
              </a:rPr>
              <a:t>ガバナーエレクト用資料一式　　　　　</a:t>
            </a:r>
            <a:r>
              <a:rPr kumimoji="1" lang="ja-JP" altLang="en-US" sz="2800" b="1" dirty="0" smtClean="0">
                <a:solidFill>
                  <a:srgbClr val="7030A0"/>
                </a:solidFill>
                <a:latin typeface="+mj-ea"/>
                <a:ea typeface="+mj-ea"/>
              </a:rPr>
              <a:t>７月</a:t>
            </a:r>
            <a:endParaRPr kumimoji="1" lang="en-US" altLang="ja-JP" sz="2800" b="1" dirty="0" smtClean="0">
              <a:solidFill>
                <a:srgbClr val="7030A0"/>
              </a:solidFill>
              <a:latin typeface="+mj-ea"/>
              <a:ea typeface="+mj-ea"/>
            </a:endParaRPr>
          </a:p>
          <a:p>
            <a:endParaRPr lang="en-US" altLang="ja-JP" sz="2800" b="1" dirty="0" smtClean="0">
              <a:latin typeface="+mj-ea"/>
              <a:ea typeface="+mj-ea"/>
            </a:endParaRPr>
          </a:p>
          <a:p>
            <a:r>
              <a:rPr lang="ja-JP" altLang="en-US" sz="2800" b="1" dirty="0" smtClean="0">
                <a:latin typeface="+mj-ea"/>
                <a:ea typeface="+mj-ea"/>
              </a:rPr>
              <a:t>準備に関する情報　　　　　　　　　　　</a:t>
            </a:r>
            <a:r>
              <a:rPr lang="ja-JP" altLang="en-US" sz="2800" b="1" dirty="0" smtClean="0">
                <a:solidFill>
                  <a:srgbClr val="7030A0"/>
                </a:solidFill>
                <a:latin typeface="+mj-ea"/>
                <a:ea typeface="+mj-ea"/>
              </a:rPr>
              <a:t>９月</a:t>
            </a:r>
            <a:endParaRPr lang="en-US" altLang="ja-JP" sz="2800" b="1" dirty="0" smtClean="0">
              <a:solidFill>
                <a:srgbClr val="7030A0"/>
              </a:solidFill>
              <a:latin typeface="+mj-ea"/>
              <a:ea typeface="+mj-ea"/>
            </a:endParaRPr>
          </a:p>
          <a:p>
            <a:r>
              <a:rPr kumimoji="1" lang="ja-JP" altLang="en-US" sz="2800" b="1" dirty="0" smtClean="0">
                <a:latin typeface="+mj-ea"/>
                <a:ea typeface="+mj-ea"/>
              </a:rPr>
              <a:t>国際協議会の詳細　　　　　　　　　　　</a:t>
            </a:r>
            <a:r>
              <a:rPr kumimoji="1" lang="ja-JP" altLang="en-US" sz="2800" b="1" dirty="0" smtClean="0">
                <a:solidFill>
                  <a:srgbClr val="7030A0"/>
                </a:solidFill>
                <a:latin typeface="+mj-ea"/>
                <a:ea typeface="+mj-ea"/>
              </a:rPr>
              <a:t>１２月</a:t>
            </a:r>
            <a:endParaRPr kumimoji="1" lang="en-US" altLang="ja-JP" sz="2800" b="1" dirty="0" smtClean="0">
              <a:solidFill>
                <a:srgbClr val="7030A0"/>
              </a:solidFill>
              <a:latin typeface="+mj-ea"/>
              <a:ea typeface="+mj-ea"/>
            </a:endParaRPr>
          </a:p>
          <a:p>
            <a:endParaRPr kumimoji="1" lang="en-US" altLang="ja-JP" sz="2800" b="1" dirty="0" smtClean="0">
              <a:latin typeface="+mj-ea"/>
              <a:ea typeface="+mj-ea"/>
            </a:endParaRPr>
          </a:p>
          <a:p>
            <a:r>
              <a:rPr kumimoji="1" lang="ja-JP" altLang="en-US" sz="2800" b="1" dirty="0" smtClean="0">
                <a:latin typeface="+mj-ea"/>
                <a:ea typeface="+mj-ea"/>
              </a:rPr>
              <a:t>追加連絡　　　　　　　　　　　　　　　　</a:t>
            </a:r>
            <a:r>
              <a:rPr kumimoji="1" lang="ja-JP" altLang="en-US" sz="2800" b="1" dirty="0" smtClean="0">
                <a:solidFill>
                  <a:srgbClr val="7030A0"/>
                </a:solidFill>
                <a:latin typeface="+mj-ea"/>
                <a:ea typeface="+mj-ea"/>
              </a:rPr>
              <a:t>必要に応じて</a:t>
            </a:r>
            <a:endParaRPr kumimoji="1" lang="ja-JP" altLang="en-US" sz="2800" b="1" dirty="0">
              <a:solidFill>
                <a:srgbClr val="7030A0"/>
              </a:solidFill>
              <a:latin typeface="+mj-ea"/>
              <a:ea typeface="+mj-ea"/>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b="1" dirty="0" smtClean="0">
                <a:solidFill>
                  <a:srgbClr val="C00000"/>
                </a:solidFill>
              </a:rPr>
              <a:t>会場でお渡しする資料</a:t>
            </a:r>
            <a:endParaRPr kumimoji="1" lang="ja-JP" altLang="en-US" b="1" dirty="0">
              <a:solidFill>
                <a:srgbClr val="C00000"/>
              </a:solidFill>
            </a:endParaRPr>
          </a:p>
        </p:txBody>
      </p:sp>
      <p:pic>
        <p:nvPicPr>
          <p:cNvPr id="6146" name="Picture 2" descr="C:\Users\FMV-ESPRIMO\Desktop\image001.png"/>
          <p:cNvPicPr>
            <a:picLocks noGrp="1" noChangeAspect="1" noChangeArrowheads="1"/>
          </p:cNvPicPr>
          <p:nvPr>
            <p:ph idx="1"/>
          </p:nvPr>
        </p:nvPicPr>
        <p:blipFill>
          <a:blip r:embed="rId2" cstate="print"/>
          <a:srcRect/>
          <a:stretch>
            <a:fillRect/>
          </a:stretch>
        </p:blipFill>
        <p:spPr bwMode="auto">
          <a:xfrm>
            <a:off x="7884368" y="476672"/>
            <a:ext cx="933333" cy="371429"/>
          </a:xfrm>
          <a:prstGeom prst="rect">
            <a:avLst/>
          </a:prstGeom>
          <a:noFill/>
        </p:spPr>
      </p:pic>
      <p:sp>
        <p:nvSpPr>
          <p:cNvPr id="5" name="テキスト ボックス 4"/>
          <p:cNvSpPr txBox="1"/>
          <p:nvPr/>
        </p:nvSpPr>
        <p:spPr>
          <a:xfrm>
            <a:off x="539552" y="1772816"/>
            <a:ext cx="8352928" cy="2554545"/>
          </a:xfrm>
          <a:prstGeom prst="rect">
            <a:avLst/>
          </a:prstGeom>
          <a:noFill/>
        </p:spPr>
        <p:txBody>
          <a:bodyPr wrap="square" rtlCol="0">
            <a:spAutoFit/>
          </a:bodyPr>
          <a:lstStyle/>
          <a:p>
            <a:r>
              <a:rPr kumimoji="1" lang="ja-JP" altLang="en-US" sz="4000" b="1" dirty="0" smtClean="0">
                <a:latin typeface="+mj-ea"/>
                <a:ea typeface="+mj-ea"/>
              </a:rPr>
              <a:t>歓迎の書簡</a:t>
            </a:r>
            <a:endParaRPr kumimoji="1" lang="en-US" altLang="ja-JP" sz="4000" b="1" dirty="0" smtClean="0">
              <a:latin typeface="+mj-ea"/>
              <a:ea typeface="+mj-ea"/>
            </a:endParaRPr>
          </a:p>
          <a:p>
            <a:r>
              <a:rPr lang="ja-JP" altLang="en-US" sz="4000" b="1" dirty="0" smtClean="0">
                <a:latin typeface="+mj-ea"/>
                <a:ea typeface="+mj-ea"/>
              </a:rPr>
              <a:t>ガバナーエレクト配偶者用ワークブック</a:t>
            </a:r>
            <a:endParaRPr lang="en-US" altLang="ja-JP" sz="4000" b="1" dirty="0" smtClean="0">
              <a:latin typeface="+mj-ea"/>
              <a:ea typeface="+mj-ea"/>
            </a:endParaRPr>
          </a:p>
          <a:p>
            <a:r>
              <a:rPr kumimoji="1" lang="ja-JP" altLang="en-US" sz="4000" b="1" dirty="0" smtClean="0">
                <a:latin typeface="+mj-ea"/>
                <a:ea typeface="+mj-ea"/>
              </a:rPr>
              <a:t>個人別のスケジュール</a:t>
            </a:r>
            <a:endParaRPr kumimoji="1" lang="en-US" altLang="ja-JP" sz="4000" b="1" dirty="0" smtClean="0">
              <a:latin typeface="+mj-ea"/>
              <a:ea typeface="+mj-ea"/>
            </a:endParaRPr>
          </a:p>
          <a:p>
            <a:r>
              <a:rPr lang="ja-JP" altLang="en-US" sz="4000" b="1" dirty="0" smtClean="0">
                <a:latin typeface="+mj-ea"/>
                <a:ea typeface="+mj-ea"/>
              </a:rPr>
              <a:t>評価書式</a:t>
            </a:r>
            <a:endParaRPr kumimoji="1" lang="ja-JP" altLang="en-US" sz="4000" b="1" dirty="0">
              <a:latin typeface="+mj-ea"/>
              <a:ea typeface="+mj-ea"/>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b="1" dirty="0" smtClean="0">
                <a:solidFill>
                  <a:srgbClr val="C00000"/>
                </a:solidFill>
              </a:rPr>
              <a:t>携帯アプリと</a:t>
            </a:r>
            <a:r>
              <a:rPr kumimoji="1" lang="en-US" altLang="ja-JP" b="1" dirty="0" smtClean="0">
                <a:solidFill>
                  <a:srgbClr val="C00000"/>
                </a:solidFill>
              </a:rPr>
              <a:t>PDF</a:t>
            </a:r>
            <a:r>
              <a:rPr kumimoji="1" lang="ja-JP" altLang="en-US" b="1" dirty="0" smtClean="0">
                <a:solidFill>
                  <a:srgbClr val="C00000"/>
                </a:solidFill>
              </a:rPr>
              <a:t>版ワークブック</a:t>
            </a:r>
            <a:endParaRPr kumimoji="1" lang="ja-JP" altLang="en-US" b="1" dirty="0">
              <a:solidFill>
                <a:srgbClr val="C00000"/>
              </a:solidFill>
            </a:endParaRPr>
          </a:p>
        </p:txBody>
      </p:sp>
      <p:pic>
        <p:nvPicPr>
          <p:cNvPr id="7170" name="Picture 2" descr="C:\Users\FMV-ESPRIMO\Desktop\image001.png"/>
          <p:cNvPicPr>
            <a:picLocks noGrp="1" noChangeAspect="1" noChangeArrowheads="1"/>
          </p:cNvPicPr>
          <p:nvPr>
            <p:ph idx="1"/>
          </p:nvPr>
        </p:nvPicPr>
        <p:blipFill>
          <a:blip r:embed="rId2" cstate="print"/>
          <a:srcRect/>
          <a:stretch>
            <a:fillRect/>
          </a:stretch>
        </p:blipFill>
        <p:spPr bwMode="auto">
          <a:xfrm>
            <a:off x="7956376" y="1196752"/>
            <a:ext cx="933333" cy="371429"/>
          </a:xfrm>
          <a:prstGeom prst="rect">
            <a:avLst/>
          </a:prstGeom>
          <a:noFill/>
        </p:spPr>
      </p:pic>
      <p:sp>
        <p:nvSpPr>
          <p:cNvPr id="5" name="テキスト ボックス 4"/>
          <p:cNvSpPr txBox="1"/>
          <p:nvPr/>
        </p:nvSpPr>
        <p:spPr>
          <a:xfrm>
            <a:off x="539552" y="1772816"/>
            <a:ext cx="7992888" cy="4401205"/>
          </a:xfrm>
          <a:prstGeom prst="rect">
            <a:avLst/>
          </a:prstGeom>
          <a:noFill/>
        </p:spPr>
        <p:txBody>
          <a:bodyPr wrap="square" rtlCol="0">
            <a:spAutoFit/>
          </a:bodyPr>
          <a:lstStyle/>
          <a:p>
            <a:r>
              <a:rPr kumimoji="1" lang="ja-JP" altLang="en-US" sz="2800" b="1" dirty="0" smtClean="0">
                <a:latin typeface="+mj-ea"/>
                <a:ea typeface="+mj-ea"/>
              </a:rPr>
              <a:t>・１２月に国際協議会のアプリが使用可能になる</a:t>
            </a:r>
            <a:endParaRPr kumimoji="1" lang="en-US" altLang="ja-JP" sz="2800" b="1" dirty="0" smtClean="0">
              <a:latin typeface="+mj-ea"/>
              <a:ea typeface="+mj-ea"/>
            </a:endParaRPr>
          </a:p>
          <a:p>
            <a:endParaRPr lang="en-US" altLang="ja-JP" sz="2800" b="1" dirty="0" smtClean="0">
              <a:latin typeface="+mj-ea"/>
              <a:ea typeface="+mj-ea"/>
            </a:endParaRPr>
          </a:p>
          <a:p>
            <a:r>
              <a:rPr lang="ja-JP" altLang="en-US" sz="2800" b="1" dirty="0" smtClean="0">
                <a:latin typeface="+mj-ea"/>
                <a:ea typeface="+mj-ea"/>
              </a:rPr>
              <a:t>・参加者全員にアプリをダウンロードするためのリンク</a:t>
            </a:r>
            <a:endParaRPr lang="en-US" altLang="ja-JP" sz="2800" b="1" dirty="0" smtClean="0">
              <a:latin typeface="+mj-ea"/>
              <a:ea typeface="+mj-ea"/>
            </a:endParaRPr>
          </a:p>
          <a:p>
            <a:r>
              <a:rPr lang="ja-JP" altLang="en-US" sz="2800" b="1" dirty="0" smtClean="0">
                <a:latin typeface="+mj-ea"/>
                <a:ea typeface="+mj-ea"/>
              </a:rPr>
              <a:t>　が送信される</a:t>
            </a:r>
            <a:endParaRPr lang="en-US" altLang="ja-JP" sz="2800" b="1" dirty="0" smtClean="0">
              <a:latin typeface="+mj-ea"/>
              <a:ea typeface="+mj-ea"/>
            </a:endParaRPr>
          </a:p>
          <a:p>
            <a:endParaRPr kumimoji="1" lang="en-US" altLang="ja-JP" sz="2800" b="1" dirty="0" smtClean="0">
              <a:latin typeface="+mj-ea"/>
              <a:ea typeface="+mj-ea"/>
            </a:endParaRPr>
          </a:p>
          <a:p>
            <a:r>
              <a:rPr kumimoji="1" lang="ja-JP" altLang="en-US" sz="2800" b="1" dirty="0" smtClean="0">
                <a:latin typeface="+mj-ea"/>
                <a:ea typeface="+mj-ea"/>
              </a:rPr>
              <a:t>・アプリをダウンロードするとネットワーキング機能、</a:t>
            </a:r>
            <a:r>
              <a:rPr kumimoji="1" lang="ja-JP" altLang="en-US" sz="2800" b="1" dirty="0" err="1" smtClean="0">
                <a:latin typeface="+mj-ea"/>
                <a:ea typeface="+mj-ea"/>
              </a:rPr>
              <a:t>ベ</a:t>
            </a:r>
            <a:endParaRPr kumimoji="1" lang="en-US" altLang="ja-JP" sz="2800" b="1" dirty="0" smtClean="0">
              <a:latin typeface="+mj-ea"/>
              <a:ea typeface="+mj-ea"/>
            </a:endParaRPr>
          </a:p>
          <a:p>
            <a:r>
              <a:rPr lang="ja-JP" altLang="en-US" sz="2800" b="1" dirty="0" smtClean="0">
                <a:latin typeface="+mj-ea"/>
                <a:ea typeface="+mj-ea"/>
              </a:rPr>
              <a:t>　</a:t>
            </a:r>
            <a:r>
              <a:rPr kumimoji="1" lang="ja-JP" altLang="en-US" sz="2800" b="1" dirty="0" smtClean="0">
                <a:latin typeface="+mj-ea"/>
                <a:ea typeface="+mj-ea"/>
              </a:rPr>
              <a:t>ンダー情報、全プログラムの情報をアクセス可能</a:t>
            </a:r>
            <a:endParaRPr kumimoji="1" lang="en-US" altLang="ja-JP" sz="2800" b="1" dirty="0" smtClean="0">
              <a:latin typeface="+mj-ea"/>
              <a:ea typeface="+mj-ea"/>
            </a:endParaRPr>
          </a:p>
          <a:p>
            <a:endParaRPr kumimoji="1" lang="en-US" altLang="ja-JP" sz="2800" b="1" dirty="0" smtClean="0">
              <a:latin typeface="+mj-ea"/>
              <a:ea typeface="+mj-ea"/>
            </a:endParaRPr>
          </a:p>
          <a:p>
            <a:r>
              <a:rPr kumimoji="1" lang="ja-JP" altLang="en-US" sz="2800" b="1" dirty="0" smtClean="0">
                <a:latin typeface="+mj-ea"/>
                <a:ea typeface="+mj-ea"/>
              </a:rPr>
              <a:t>・モバイル端末を使ってメモを取りたい人は</a:t>
            </a:r>
            <a:r>
              <a:rPr kumimoji="1" lang="en-US" altLang="ja-JP" sz="2800" b="1" dirty="0" smtClean="0">
                <a:latin typeface="+mj-ea"/>
                <a:ea typeface="+mj-ea"/>
              </a:rPr>
              <a:t>PDF</a:t>
            </a:r>
            <a:r>
              <a:rPr kumimoji="1" lang="ja-JP" altLang="en-US" sz="2800" b="1" dirty="0" smtClean="0">
                <a:latin typeface="+mj-ea"/>
                <a:ea typeface="+mj-ea"/>
              </a:rPr>
              <a:t>版</a:t>
            </a:r>
            <a:endParaRPr kumimoji="1" lang="en-US" altLang="ja-JP" sz="2800" b="1" dirty="0" smtClean="0">
              <a:latin typeface="+mj-ea"/>
              <a:ea typeface="+mj-ea"/>
            </a:endParaRPr>
          </a:p>
          <a:p>
            <a:r>
              <a:rPr lang="ja-JP" altLang="en-US" sz="2800" b="1" dirty="0" smtClean="0">
                <a:latin typeface="+mj-ea"/>
                <a:ea typeface="+mj-ea"/>
              </a:rPr>
              <a:t>　</a:t>
            </a:r>
            <a:r>
              <a:rPr kumimoji="1" lang="ja-JP" altLang="en-US" sz="2800" b="1" dirty="0" smtClean="0">
                <a:latin typeface="+mj-ea"/>
                <a:ea typeface="+mj-ea"/>
              </a:rPr>
              <a:t>ワークブックを使用</a:t>
            </a:r>
            <a:endParaRPr kumimoji="1" lang="ja-JP" altLang="en-US" sz="2800" b="1" dirty="0">
              <a:latin typeface="+mj-ea"/>
              <a:ea typeface="+mj-ea"/>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b="1" dirty="0" smtClean="0">
                <a:solidFill>
                  <a:srgbClr val="C00000"/>
                </a:solidFill>
                <a:latin typeface="+mj-ea"/>
              </a:rPr>
              <a:t>なぜ配偶者プログラムがあるのか</a:t>
            </a:r>
            <a:endParaRPr kumimoji="1" lang="ja-JP" altLang="en-US" b="1" dirty="0">
              <a:solidFill>
                <a:srgbClr val="C00000"/>
              </a:solidFill>
              <a:latin typeface="+mj-ea"/>
            </a:endParaRPr>
          </a:p>
        </p:txBody>
      </p:sp>
      <p:sp>
        <p:nvSpPr>
          <p:cNvPr id="3" name="コンテンツ プレースホルダ 2"/>
          <p:cNvSpPr>
            <a:spLocks noGrp="1"/>
          </p:cNvSpPr>
          <p:nvPr>
            <p:ph idx="1"/>
          </p:nvPr>
        </p:nvSpPr>
        <p:spPr/>
        <p:txBody>
          <a:bodyPr/>
          <a:lstStyle/>
          <a:p>
            <a:r>
              <a:rPr kumimoji="1" lang="ja-JP" altLang="en-US" b="1" dirty="0" smtClean="0">
                <a:solidFill>
                  <a:schemeClr val="tx1"/>
                </a:solidFill>
                <a:latin typeface="+mj-ea"/>
                <a:ea typeface="+mj-ea"/>
              </a:rPr>
              <a:t>ロータリーでは会員の家族も重要な役割を担っている</a:t>
            </a:r>
            <a:endParaRPr kumimoji="1" lang="en-US" altLang="ja-JP" b="1" dirty="0" smtClean="0">
              <a:solidFill>
                <a:schemeClr val="tx1"/>
              </a:solidFill>
              <a:latin typeface="+mj-ea"/>
              <a:ea typeface="+mj-ea"/>
            </a:endParaRPr>
          </a:p>
          <a:p>
            <a:r>
              <a:rPr lang="ja-JP" altLang="en-US" b="1" dirty="0" smtClean="0">
                <a:solidFill>
                  <a:schemeClr val="tx1"/>
                </a:solidFill>
                <a:latin typeface="+mj-ea"/>
                <a:ea typeface="+mj-ea"/>
              </a:rPr>
              <a:t>配偶者もロータリーについて説明できる事が重要</a:t>
            </a:r>
            <a:endParaRPr lang="en-US" altLang="ja-JP" b="1" dirty="0" smtClean="0">
              <a:solidFill>
                <a:schemeClr val="tx1"/>
              </a:solidFill>
              <a:latin typeface="+mj-ea"/>
              <a:ea typeface="+mj-ea"/>
            </a:endParaRPr>
          </a:p>
          <a:p>
            <a:r>
              <a:rPr kumimoji="1" lang="ja-JP" altLang="en-US" b="1" dirty="0" smtClean="0">
                <a:solidFill>
                  <a:schemeClr val="tx1"/>
                </a:solidFill>
                <a:latin typeface="+mj-ea"/>
                <a:ea typeface="+mj-ea"/>
              </a:rPr>
              <a:t>ガバナーエレクトの役割を理解することで、配偶者がこれをどう支援できるかがわかる</a:t>
            </a:r>
            <a:endParaRPr kumimoji="1" lang="en-US" altLang="ja-JP" b="1" dirty="0" smtClean="0">
              <a:solidFill>
                <a:schemeClr val="tx1"/>
              </a:solidFill>
              <a:latin typeface="+mj-ea"/>
              <a:ea typeface="+mj-ea"/>
            </a:endParaRPr>
          </a:p>
          <a:p>
            <a:r>
              <a:rPr lang="ja-JP" altLang="en-US" b="1" dirty="0" smtClean="0">
                <a:solidFill>
                  <a:schemeClr val="tx1"/>
                </a:solidFill>
                <a:latin typeface="+mj-ea"/>
                <a:ea typeface="+mj-ea"/>
              </a:rPr>
              <a:t>他には？</a:t>
            </a:r>
            <a:endParaRPr kumimoji="1" lang="ja-JP" altLang="en-US" b="1" dirty="0">
              <a:solidFill>
                <a:schemeClr val="tx1"/>
              </a:solidFill>
              <a:latin typeface="+mj-ea"/>
              <a:ea typeface="+mj-ea"/>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b="1" dirty="0" smtClean="0">
                <a:solidFill>
                  <a:srgbClr val="C00000"/>
                </a:solidFill>
              </a:rPr>
              <a:t>国際協議会のプログラムを組むまで</a:t>
            </a:r>
            <a:endParaRPr kumimoji="1" lang="ja-JP" altLang="en-US" b="1" dirty="0">
              <a:solidFill>
                <a:srgbClr val="C00000"/>
              </a:solidFill>
            </a:endParaRPr>
          </a:p>
        </p:txBody>
      </p:sp>
      <p:pic>
        <p:nvPicPr>
          <p:cNvPr id="2050" name="Picture 2" descr="C:\Users\FMV-ESPRIMO\Desktop\image001.png"/>
          <p:cNvPicPr>
            <a:picLocks noGrp="1" noChangeAspect="1" noChangeArrowheads="1"/>
          </p:cNvPicPr>
          <p:nvPr>
            <p:ph idx="1"/>
          </p:nvPr>
        </p:nvPicPr>
        <p:blipFill>
          <a:blip r:embed="rId2" cstate="print"/>
          <a:srcRect/>
          <a:stretch>
            <a:fillRect/>
          </a:stretch>
        </p:blipFill>
        <p:spPr bwMode="auto">
          <a:xfrm>
            <a:off x="7812360" y="1268760"/>
            <a:ext cx="933333" cy="371429"/>
          </a:xfrm>
          <a:prstGeom prst="rect">
            <a:avLst/>
          </a:prstGeom>
          <a:noFill/>
        </p:spPr>
      </p:pic>
      <p:sp>
        <p:nvSpPr>
          <p:cNvPr id="6" name="正方形/長方形 5"/>
          <p:cNvSpPr/>
          <p:nvPr/>
        </p:nvSpPr>
        <p:spPr>
          <a:xfrm>
            <a:off x="2843808" y="1412776"/>
            <a:ext cx="2736304" cy="64807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kumimoji="1" lang="ja-JP" altLang="en-US" b="1" dirty="0" smtClean="0">
                <a:solidFill>
                  <a:srgbClr val="C00000"/>
                </a:solidFill>
                <a:latin typeface="+mj-ea"/>
                <a:ea typeface="+mj-ea"/>
              </a:rPr>
              <a:t>前回参加者による評価</a:t>
            </a:r>
            <a:endParaRPr kumimoji="1" lang="ja-JP" altLang="en-US" b="1" dirty="0">
              <a:solidFill>
                <a:srgbClr val="C00000"/>
              </a:solidFill>
              <a:latin typeface="+mj-ea"/>
              <a:ea typeface="+mj-ea"/>
            </a:endParaRPr>
          </a:p>
        </p:txBody>
      </p:sp>
      <p:sp>
        <p:nvSpPr>
          <p:cNvPr id="7" name="角丸四角形 6"/>
          <p:cNvSpPr/>
          <p:nvPr/>
        </p:nvSpPr>
        <p:spPr>
          <a:xfrm>
            <a:off x="3203848" y="2924944"/>
            <a:ext cx="1872208" cy="1296144"/>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ja-JP" altLang="en-US" sz="2400" b="1" dirty="0" smtClean="0">
                <a:latin typeface="HGP創英角ﾎﾟｯﾌﾟ体" pitchFamily="50" charset="-128"/>
                <a:ea typeface="HGP創英角ﾎﾟｯﾌﾟ体" pitchFamily="50" charset="-128"/>
              </a:rPr>
              <a:t>国際協議会</a:t>
            </a:r>
            <a:endParaRPr kumimoji="1" lang="ja-JP" altLang="en-US" sz="2400" b="1" dirty="0">
              <a:latin typeface="HGP創英角ﾎﾟｯﾌﾟ体" pitchFamily="50" charset="-128"/>
              <a:ea typeface="HGP創英角ﾎﾟｯﾌﾟ体" pitchFamily="50" charset="-128"/>
            </a:endParaRPr>
          </a:p>
        </p:txBody>
      </p:sp>
      <p:sp>
        <p:nvSpPr>
          <p:cNvPr id="9" name="角丸四角形 8"/>
          <p:cNvSpPr/>
          <p:nvPr/>
        </p:nvSpPr>
        <p:spPr>
          <a:xfrm>
            <a:off x="5796136" y="2564904"/>
            <a:ext cx="2376264" cy="108012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kumimoji="1" lang="ja-JP" altLang="en-US" sz="2400" b="1" dirty="0" smtClean="0">
                <a:latin typeface="+mj-ea"/>
                <a:ea typeface="+mj-ea"/>
              </a:rPr>
              <a:t>組織のニーズ</a:t>
            </a:r>
            <a:endParaRPr kumimoji="1" lang="ja-JP" altLang="en-US" sz="2400" b="1" dirty="0">
              <a:latin typeface="+mj-ea"/>
              <a:ea typeface="+mj-ea"/>
            </a:endParaRPr>
          </a:p>
        </p:txBody>
      </p:sp>
      <p:sp>
        <p:nvSpPr>
          <p:cNvPr id="10" name="角丸四角形 9"/>
          <p:cNvSpPr/>
          <p:nvPr/>
        </p:nvSpPr>
        <p:spPr>
          <a:xfrm>
            <a:off x="395536" y="2420888"/>
            <a:ext cx="2376264" cy="1152128"/>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ja-JP" altLang="en-US" sz="2400" b="1" dirty="0" smtClean="0">
                <a:solidFill>
                  <a:schemeClr val="bg1"/>
                </a:solidFill>
                <a:latin typeface="+mj-ea"/>
                <a:ea typeface="+mj-ea"/>
              </a:rPr>
              <a:t>ビジョンと目標</a:t>
            </a:r>
            <a:endParaRPr kumimoji="1" lang="ja-JP" altLang="en-US" sz="2400" b="1" dirty="0">
              <a:solidFill>
                <a:schemeClr val="bg1"/>
              </a:solidFill>
              <a:latin typeface="+mj-ea"/>
              <a:ea typeface="+mj-ea"/>
            </a:endParaRPr>
          </a:p>
        </p:txBody>
      </p:sp>
      <p:sp>
        <p:nvSpPr>
          <p:cNvPr id="11" name="角丸四角形 10"/>
          <p:cNvSpPr/>
          <p:nvPr/>
        </p:nvSpPr>
        <p:spPr>
          <a:xfrm>
            <a:off x="1043608" y="5229200"/>
            <a:ext cx="2664296" cy="1152128"/>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sz="2400" b="1" dirty="0" smtClean="0">
                <a:latin typeface="+mj-ea"/>
                <a:ea typeface="+mj-ea"/>
              </a:rPr>
              <a:t>分野ごとの専門家</a:t>
            </a:r>
            <a:endParaRPr kumimoji="1" lang="ja-JP" altLang="en-US" sz="2400" b="1" dirty="0">
              <a:latin typeface="+mj-ea"/>
              <a:ea typeface="+mj-ea"/>
            </a:endParaRPr>
          </a:p>
        </p:txBody>
      </p:sp>
      <p:sp>
        <p:nvSpPr>
          <p:cNvPr id="12" name="角丸四角形 11"/>
          <p:cNvSpPr/>
          <p:nvPr/>
        </p:nvSpPr>
        <p:spPr>
          <a:xfrm>
            <a:off x="5148064" y="5229200"/>
            <a:ext cx="2520280" cy="1152128"/>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kumimoji="1" lang="ja-JP" altLang="en-US" sz="2800" b="1" dirty="0" smtClean="0">
                <a:solidFill>
                  <a:schemeClr val="bg1"/>
                </a:solidFill>
                <a:latin typeface="+mj-ea"/>
                <a:ea typeface="+mj-ea"/>
              </a:rPr>
              <a:t>計画会議</a:t>
            </a:r>
            <a:endParaRPr kumimoji="1" lang="ja-JP" altLang="en-US" sz="2800" b="1" dirty="0">
              <a:solidFill>
                <a:schemeClr val="bg1"/>
              </a:solidFill>
              <a:latin typeface="+mj-ea"/>
              <a:ea typeface="+mj-ea"/>
            </a:endParaRPr>
          </a:p>
        </p:txBody>
      </p:sp>
      <p:sp>
        <p:nvSpPr>
          <p:cNvPr id="13" name="下矢印 12"/>
          <p:cNvSpPr/>
          <p:nvPr/>
        </p:nvSpPr>
        <p:spPr>
          <a:xfrm>
            <a:off x="3923928" y="2276872"/>
            <a:ext cx="432048"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右矢印 13"/>
          <p:cNvSpPr/>
          <p:nvPr/>
        </p:nvSpPr>
        <p:spPr>
          <a:xfrm>
            <a:off x="1763688" y="3861048"/>
            <a:ext cx="1080120"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左矢印 14"/>
          <p:cNvSpPr/>
          <p:nvPr/>
        </p:nvSpPr>
        <p:spPr>
          <a:xfrm>
            <a:off x="5940152" y="3861048"/>
            <a:ext cx="1224136" cy="2880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上矢印 15"/>
          <p:cNvSpPr/>
          <p:nvPr/>
        </p:nvSpPr>
        <p:spPr>
          <a:xfrm>
            <a:off x="2915816" y="4437112"/>
            <a:ext cx="432048" cy="64807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上矢印 16"/>
          <p:cNvSpPr/>
          <p:nvPr/>
        </p:nvSpPr>
        <p:spPr>
          <a:xfrm>
            <a:off x="4932040" y="4437112"/>
            <a:ext cx="360040" cy="64807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FMV-ESPRIMO\Desktop\IMG_3400.jpg"/>
          <p:cNvPicPr>
            <a:picLocks noChangeAspect="1" noChangeArrowheads="1"/>
          </p:cNvPicPr>
          <p:nvPr/>
        </p:nvPicPr>
        <p:blipFill>
          <a:blip r:embed="rId2" cstate="print"/>
          <a:srcRect/>
          <a:stretch>
            <a:fillRect/>
          </a:stretch>
        </p:blipFill>
        <p:spPr bwMode="auto">
          <a:xfrm>
            <a:off x="22648" y="0"/>
            <a:ext cx="9144000" cy="6858000"/>
          </a:xfrm>
          <a:prstGeom prst="rect">
            <a:avLst/>
          </a:prstGeom>
          <a:noFill/>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3600" b="1" dirty="0" smtClean="0">
                <a:solidFill>
                  <a:srgbClr val="C00000"/>
                </a:solidFill>
              </a:rPr>
              <a:t>地区ガバナーになる意味について学ぶ</a:t>
            </a:r>
            <a:endParaRPr kumimoji="1" lang="ja-JP" altLang="en-US" sz="3600" b="1" dirty="0">
              <a:solidFill>
                <a:srgbClr val="C00000"/>
              </a:solidFill>
            </a:endParaRPr>
          </a:p>
        </p:txBody>
      </p:sp>
      <p:pic>
        <p:nvPicPr>
          <p:cNvPr id="9218" name="Picture 2" descr="C:\Users\FMV-ESPRIMO\Desktop\image001.png"/>
          <p:cNvPicPr>
            <a:picLocks noGrp="1" noChangeAspect="1" noChangeArrowheads="1"/>
          </p:cNvPicPr>
          <p:nvPr>
            <p:ph idx="1"/>
          </p:nvPr>
        </p:nvPicPr>
        <p:blipFill>
          <a:blip r:embed="rId2" cstate="print"/>
          <a:srcRect/>
          <a:stretch>
            <a:fillRect/>
          </a:stretch>
        </p:blipFill>
        <p:spPr bwMode="auto">
          <a:xfrm>
            <a:off x="7740352" y="116632"/>
            <a:ext cx="933333" cy="371429"/>
          </a:xfrm>
          <a:prstGeom prst="rect">
            <a:avLst/>
          </a:prstGeom>
          <a:noFill/>
        </p:spPr>
      </p:pic>
      <p:sp>
        <p:nvSpPr>
          <p:cNvPr id="5" name="テキスト ボックス 4"/>
          <p:cNvSpPr txBox="1"/>
          <p:nvPr/>
        </p:nvSpPr>
        <p:spPr>
          <a:xfrm>
            <a:off x="395536" y="1484784"/>
            <a:ext cx="8424936" cy="4708981"/>
          </a:xfrm>
          <a:prstGeom prst="rect">
            <a:avLst/>
          </a:prstGeom>
          <a:noFill/>
        </p:spPr>
        <p:txBody>
          <a:bodyPr wrap="square" rtlCol="0">
            <a:spAutoFit/>
          </a:bodyPr>
          <a:lstStyle/>
          <a:p>
            <a:r>
              <a:rPr kumimoji="1" lang="ja-JP" altLang="en-US" sz="2000" b="1" dirty="0" smtClean="0">
                <a:solidFill>
                  <a:srgbClr val="C00000"/>
                </a:solidFill>
                <a:latin typeface="+mj-ea"/>
                <a:ea typeface="+mj-ea"/>
              </a:rPr>
              <a:t>最後に５つの準備アドバイスは、地区ガバナーになることにはどんな意味があるかを知る？</a:t>
            </a:r>
            <a:endParaRPr kumimoji="1" lang="en-US" altLang="ja-JP" sz="2000" b="1" dirty="0" smtClean="0">
              <a:solidFill>
                <a:srgbClr val="C00000"/>
              </a:solidFill>
              <a:latin typeface="+mj-ea"/>
              <a:ea typeface="+mj-ea"/>
            </a:endParaRPr>
          </a:p>
          <a:p>
            <a:r>
              <a:rPr lang="ja-JP" altLang="en-US" sz="2000" b="1" dirty="0" smtClean="0">
                <a:latin typeface="+mj-ea"/>
                <a:ea typeface="+mj-ea"/>
              </a:rPr>
              <a:t>・クラブ活性化を支援し、新クラブを設立し、会員を増強する</a:t>
            </a:r>
            <a:endParaRPr lang="en-US" altLang="ja-JP" sz="2000" b="1" dirty="0" smtClean="0">
              <a:latin typeface="+mj-ea"/>
              <a:ea typeface="+mj-ea"/>
            </a:endParaRPr>
          </a:p>
          <a:p>
            <a:r>
              <a:rPr kumimoji="1" lang="ja-JP" altLang="en-US" sz="2000" b="1" dirty="0" smtClean="0">
                <a:latin typeface="+mj-ea"/>
                <a:ea typeface="+mj-ea"/>
              </a:rPr>
              <a:t>・ロータリー財団への寄付や、その他の支援を奨励する</a:t>
            </a:r>
            <a:endParaRPr kumimoji="1" lang="en-US" altLang="ja-JP" sz="2000" b="1" dirty="0" smtClean="0">
              <a:latin typeface="+mj-ea"/>
              <a:ea typeface="+mj-ea"/>
            </a:endParaRPr>
          </a:p>
          <a:p>
            <a:r>
              <a:rPr lang="ja-JP" altLang="en-US" sz="2000" b="1" dirty="0" smtClean="0">
                <a:latin typeface="+mj-ea"/>
                <a:ea typeface="+mj-ea"/>
              </a:rPr>
              <a:t>・好ましい公共イメージを促進し、地区のスポークスパーソンとなる</a:t>
            </a:r>
            <a:endParaRPr lang="en-US" altLang="ja-JP" sz="2000" b="1" dirty="0" smtClean="0">
              <a:latin typeface="+mj-ea"/>
              <a:ea typeface="+mj-ea"/>
            </a:endParaRPr>
          </a:p>
          <a:p>
            <a:r>
              <a:rPr kumimoji="1" lang="ja-JP" altLang="en-US" sz="2000" b="1" dirty="0" smtClean="0">
                <a:latin typeface="+mj-ea"/>
                <a:ea typeface="+mj-ea"/>
              </a:rPr>
              <a:t>・青少年の参加者にとって安全な環境づくりを行う</a:t>
            </a:r>
            <a:endParaRPr kumimoji="1" lang="en-US" altLang="ja-JP" sz="2000" b="1" dirty="0" smtClean="0">
              <a:latin typeface="+mj-ea"/>
              <a:ea typeface="+mj-ea"/>
            </a:endParaRPr>
          </a:p>
          <a:p>
            <a:r>
              <a:rPr lang="ja-JP" altLang="en-US" sz="2000" b="1" dirty="0" smtClean="0">
                <a:latin typeface="+mj-ea"/>
                <a:ea typeface="+mj-ea"/>
              </a:rPr>
              <a:t>・地区大会をはじめとする地区会合を実施する</a:t>
            </a:r>
            <a:endParaRPr lang="en-US" altLang="ja-JP" sz="2000" b="1" dirty="0" smtClean="0">
              <a:latin typeface="+mj-ea"/>
              <a:ea typeface="+mj-ea"/>
            </a:endParaRPr>
          </a:p>
          <a:p>
            <a:r>
              <a:rPr lang="ja-JP" altLang="en-US" sz="2000" b="1" dirty="0" smtClean="0">
                <a:latin typeface="+mj-ea"/>
                <a:ea typeface="+mj-ea"/>
              </a:rPr>
              <a:t>・地区の指名手続きと選挙を監督する</a:t>
            </a:r>
            <a:endParaRPr lang="en-US" altLang="ja-JP" sz="2000" b="1" dirty="0" smtClean="0">
              <a:latin typeface="+mj-ea"/>
              <a:ea typeface="+mj-ea"/>
            </a:endParaRPr>
          </a:p>
          <a:p>
            <a:r>
              <a:rPr kumimoji="1" lang="ja-JP" altLang="en-US" sz="2000" b="1" dirty="0" smtClean="0">
                <a:latin typeface="+mj-ea"/>
                <a:ea typeface="+mj-ea"/>
              </a:rPr>
              <a:t>・予算と年次報告書を作成し、地区財団活動資金（</a:t>
            </a:r>
            <a:r>
              <a:rPr kumimoji="1" lang="en-US" altLang="ja-JP" sz="2000" b="1" dirty="0" smtClean="0">
                <a:latin typeface="+mj-ea"/>
                <a:ea typeface="+mj-ea"/>
              </a:rPr>
              <a:t>DDF)</a:t>
            </a:r>
            <a:r>
              <a:rPr kumimoji="1" lang="ja-JP" altLang="en-US" sz="2000" b="1" dirty="0" smtClean="0">
                <a:latin typeface="+mj-ea"/>
                <a:ea typeface="+mj-ea"/>
              </a:rPr>
              <a:t>の管理をサポートする</a:t>
            </a:r>
            <a:endParaRPr kumimoji="1" lang="en-US" altLang="ja-JP" sz="2000" b="1" dirty="0" smtClean="0">
              <a:latin typeface="+mj-ea"/>
              <a:ea typeface="+mj-ea"/>
            </a:endParaRPr>
          </a:p>
          <a:p>
            <a:r>
              <a:rPr lang="ja-JP" altLang="en-US" sz="2000" b="1" dirty="0" smtClean="0">
                <a:latin typeface="+mj-ea"/>
                <a:ea typeface="+mj-ea"/>
              </a:rPr>
              <a:t>・財団補助金のためのオンライン地区参加資格認定手続きを完了する</a:t>
            </a:r>
            <a:endParaRPr lang="en-US" altLang="ja-JP" sz="2000" b="1" dirty="0" smtClean="0">
              <a:latin typeface="+mj-ea"/>
              <a:ea typeface="+mj-ea"/>
            </a:endParaRPr>
          </a:p>
          <a:p>
            <a:r>
              <a:rPr kumimoji="1" lang="ja-JP" altLang="en-US" sz="2000" b="1" dirty="0" smtClean="0">
                <a:latin typeface="+mj-ea"/>
                <a:ea typeface="+mj-ea"/>
              </a:rPr>
              <a:t>・他の地区リーダーと協力する</a:t>
            </a:r>
            <a:endParaRPr kumimoji="1" lang="en-US" altLang="ja-JP" sz="2000" b="1" dirty="0" smtClean="0">
              <a:latin typeface="+mj-ea"/>
              <a:ea typeface="+mj-ea"/>
            </a:endParaRPr>
          </a:p>
          <a:p>
            <a:endParaRPr lang="en-US" altLang="ja-JP" sz="2000" b="1" dirty="0" smtClean="0">
              <a:solidFill>
                <a:srgbClr val="7030A0"/>
              </a:solidFill>
              <a:latin typeface="+mj-ea"/>
              <a:ea typeface="+mj-ea"/>
            </a:endParaRPr>
          </a:p>
          <a:p>
            <a:r>
              <a:rPr lang="ja-JP" altLang="en-US" sz="2000" b="1" dirty="0" smtClean="0">
                <a:solidFill>
                  <a:srgbClr val="7030A0"/>
                </a:solidFill>
                <a:latin typeface="+mj-ea"/>
                <a:ea typeface="+mj-ea"/>
              </a:rPr>
              <a:t>ガバナーの仕事を知る事は、今後数年間のあなた自身の関わり方を考えるきっかけになる</a:t>
            </a:r>
            <a:endParaRPr kumimoji="1" lang="ja-JP" altLang="en-US" sz="2000" b="1" dirty="0">
              <a:solidFill>
                <a:srgbClr val="7030A0"/>
              </a:solidFill>
              <a:latin typeface="+mj-ea"/>
              <a:ea typeface="+mj-ea"/>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itle 1"/>
          <p:cNvSpPr txBox="1">
            <a:spLocks/>
          </p:cNvSpPr>
          <p:nvPr/>
        </p:nvSpPr>
        <p:spPr bwMode="auto">
          <a:xfrm>
            <a:off x="188913" y="225425"/>
            <a:ext cx="8764587" cy="874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lnSpc>
                <a:spcPct val="80000"/>
              </a:lnSpc>
            </a:pPr>
            <a:r>
              <a:rPr lang="ja-JP" altLang="en-US" sz="3600" b="1" dirty="0">
                <a:solidFill>
                  <a:srgbClr val="7030A0"/>
                </a:solidFill>
                <a:latin typeface="HG創英ﾌﾟﾚｾﾞﾝｽEB" pitchFamily="17" charset="-128"/>
                <a:ea typeface="HG創英ﾌﾟﾚｾﾞﾝｽEB" pitchFamily="17" charset="-128"/>
              </a:rPr>
              <a:t>本</a:t>
            </a:r>
            <a:r>
              <a:rPr lang="ja-JP" altLang="en-US" sz="3600" b="1" dirty="0" smtClean="0">
                <a:solidFill>
                  <a:srgbClr val="7030A0"/>
                </a:solidFill>
                <a:latin typeface="HG創英ﾌﾟﾚｾﾞﾝｽEB" pitchFamily="17" charset="-128"/>
                <a:ea typeface="HG創英ﾌﾟﾚｾﾞﾝｽEB" pitchFamily="17" charset="-128"/>
              </a:rPr>
              <a:t>会議（</a:t>
            </a:r>
            <a:r>
              <a:rPr lang="en-US" altLang="ja-JP" sz="3600" b="1" dirty="0" smtClean="0">
                <a:solidFill>
                  <a:srgbClr val="7030A0"/>
                </a:solidFill>
                <a:latin typeface="HG創英ﾌﾟﾚｾﾞﾝｽEB" pitchFamily="17" charset="-128"/>
                <a:ea typeface="HG創英ﾌﾟﾚｾﾞﾝｽEB" pitchFamily="17" charset="-128"/>
              </a:rPr>
              <a:t>2017</a:t>
            </a:r>
            <a:r>
              <a:rPr lang="ja-JP" altLang="en-US" sz="3600" b="1" dirty="0" smtClean="0">
                <a:solidFill>
                  <a:srgbClr val="7030A0"/>
                </a:solidFill>
                <a:latin typeface="HG創英ﾌﾟﾚｾﾞﾝｽEB" pitchFamily="17" charset="-128"/>
                <a:ea typeface="HG創英ﾌﾟﾚｾﾞﾝｽEB" pitchFamily="17" charset="-128"/>
              </a:rPr>
              <a:t>年）</a:t>
            </a:r>
            <a:endParaRPr lang="en-US" sz="3600" b="1" dirty="0">
              <a:solidFill>
                <a:srgbClr val="7030A0"/>
              </a:solidFill>
              <a:latin typeface="HG創英ﾌﾟﾚｾﾞﾝｽEB" pitchFamily="17" charset="-128"/>
              <a:ea typeface="HG創英ﾌﾟﾚｾﾞﾝｽEB" pitchFamily="17" charset="-128"/>
            </a:endParaRPr>
          </a:p>
        </p:txBody>
      </p:sp>
      <p:pic>
        <p:nvPicPr>
          <p:cNvPr id="4" name="Picture 3"/>
          <p:cNvPicPr>
            <a:picLocks noChangeAspect="1"/>
          </p:cNvPicPr>
          <p:nvPr/>
        </p:nvPicPr>
        <p:blipFill rotWithShape="1">
          <a:blip r:embed="rId2" cstate="print">
            <a:extLst>
              <a:ext uri="{28A0092B-C50C-407E-A947-70E740481C1C}">
                <a14:useLocalDpi xmlns="" xmlns:a14="http://schemas.microsoft.com/office/drawing/2010/main" val="0"/>
              </a:ext>
            </a:extLst>
          </a:blip>
          <a:srcRect l="-1" r="-133"/>
          <a:stretch/>
        </p:blipFill>
        <p:spPr>
          <a:xfrm>
            <a:off x="13942" y="3956181"/>
            <a:ext cx="4357164" cy="2901820"/>
          </a:xfrm>
          <a:prstGeom prst="rect">
            <a:avLst/>
          </a:prstGeom>
        </p:spPr>
      </p:pic>
      <p:pic>
        <p:nvPicPr>
          <p:cNvPr id="3" name="Picture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531583" y="3792892"/>
            <a:ext cx="4597662" cy="3065108"/>
          </a:xfrm>
          <a:prstGeom prst="rect">
            <a:avLst/>
          </a:prstGeom>
          <a:ln>
            <a:solidFill>
              <a:schemeClr val="tx1"/>
            </a:solidFill>
          </a:ln>
        </p:spPr>
      </p:pic>
      <p:pic>
        <p:nvPicPr>
          <p:cNvPr id="2" name="Picture 1"/>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2250471" y="1052737"/>
            <a:ext cx="4401748" cy="2880320"/>
          </a:xfrm>
          <a:prstGeom prst="rect">
            <a:avLst/>
          </a:prstGeom>
          <a:ln>
            <a:solidFill>
              <a:schemeClr val="bg1"/>
            </a:solidFill>
          </a:ln>
        </p:spPr>
      </p:pic>
      <p:sp>
        <p:nvSpPr>
          <p:cNvPr id="6" name="テキスト ボックス 5"/>
          <p:cNvSpPr txBox="1"/>
          <p:nvPr/>
        </p:nvSpPr>
        <p:spPr>
          <a:xfrm>
            <a:off x="3851920" y="620688"/>
            <a:ext cx="4680520" cy="461665"/>
          </a:xfrm>
          <a:prstGeom prst="rect">
            <a:avLst/>
          </a:prstGeom>
          <a:noFill/>
        </p:spPr>
        <p:txBody>
          <a:bodyPr wrap="square" rtlCol="0">
            <a:spAutoFit/>
          </a:bodyPr>
          <a:lstStyle/>
          <a:p>
            <a:r>
              <a:rPr kumimoji="1" lang="ja-JP" altLang="en-US" sz="2400" b="1" dirty="0" smtClean="0">
                <a:latin typeface="+mj-ea"/>
                <a:ea typeface="+mj-ea"/>
              </a:rPr>
              <a:t>イアン・ライズリー会長</a:t>
            </a:r>
            <a:endParaRPr kumimoji="1" lang="ja-JP" altLang="en-US" sz="2400" b="1" dirty="0">
              <a:latin typeface="+mj-ea"/>
              <a:ea typeface="+mj-ea"/>
            </a:endParaRPr>
          </a:p>
        </p:txBody>
      </p:sp>
    </p:spTree>
    <p:extLst>
      <p:ext uri="{BB962C8B-B14F-4D97-AF65-F5344CB8AC3E}">
        <p14:creationId xmlns="" xmlns:p14="http://schemas.microsoft.com/office/powerpoint/2010/main" val="291103186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FMV-ESPRIMO\Desktop\IMG_1385.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テキスト ボックス 2"/>
          <p:cNvSpPr txBox="1"/>
          <p:nvPr/>
        </p:nvSpPr>
        <p:spPr>
          <a:xfrm>
            <a:off x="611560" y="332656"/>
            <a:ext cx="3096344" cy="523220"/>
          </a:xfrm>
          <a:prstGeom prst="rect">
            <a:avLst/>
          </a:prstGeom>
          <a:noFill/>
        </p:spPr>
        <p:txBody>
          <a:bodyPr wrap="square" rtlCol="0">
            <a:spAutoFit/>
          </a:bodyPr>
          <a:lstStyle/>
          <a:p>
            <a:r>
              <a:rPr kumimoji="1" lang="ja-JP" altLang="en-US" sz="2800" b="1" dirty="0" smtClean="0">
                <a:solidFill>
                  <a:schemeClr val="bg1"/>
                </a:solidFill>
                <a:latin typeface="+mj-ea"/>
                <a:ea typeface="+mj-ea"/>
              </a:rPr>
              <a:t>配偶者の本会議</a:t>
            </a:r>
            <a:endParaRPr kumimoji="1" lang="ja-JP" altLang="en-US" sz="2800" b="1" dirty="0">
              <a:solidFill>
                <a:schemeClr val="bg1"/>
              </a:solidFill>
              <a:latin typeface="+mj-ea"/>
              <a:ea typeface="+mj-ea"/>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C:\Users\FMV-ESPRIMO\Documents\IMG_0124.jpg"/>
          <p:cNvPicPr>
            <a:picLocks noChangeAspect="1" noChangeArrowheads="1"/>
          </p:cNvPicPr>
          <p:nvPr/>
        </p:nvPicPr>
        <p:blipFill>
          <a:blip r:embed="rId2" cstate="print"/>
          <a:srcRect/>
          <a:stretch>
            <a:fillRect/>
          </a:stretch>
        </p:blipFill>
        <p:spPr bwMode="auto">
          <a:xfrm>
            <a:off x="683568" y="836712"/>
            <a:ext cx="7952432" cy="6021288"/>
          </a:xfrm>
          <a:prstGeom prst="rect">
            <a:avLst/>
          </a:prstGeom>
          <a:noFill/>
        </p:spPr>
      </p:pic>
      <p:sp>
        <p:nvSpPr>
          <p:cNvPr id="3" name="テキスト ボックス 2"/>
          <p:cNvSpPr txBox="1"/>
          <p:nvPr/>
        </p:nvSpPr>
        <p:spPr>
          <a:xfrm>
            <a:off x="1547664" y="260648"/>
            <a:ext cx="4896544" cy="461665"/>
          </a:xfrm>
          <a:prstGeom prst="rect">
            <a:avLst/>
          </a:prstGeom>
          <a:noFill/>
        </p:spPr>
        <p:txBody>
          <a:bodyPr wrap="square" rtlCol="0">
            <a:spAutoFit/>
          </a:bodyPr>
          <a:lstStyle/>
          <a:p>
            <a:r>
              <a:rPr lang="ja-JP" altLang="en-US" sz="2400" b="1" dirty="0" smtClean="0">
                <a:latin typeface="+mj-ea"/>
                <a:ea typeface="+mj-ea"/>
              </a:rPr>
              <a:t>前年度：配偶者だけの本会議の後</a:t>
            </a:r>
            <a:endParaRPr kumimoji="1" lang="ja-JP" altLang="en-US" sz="2400" b="1" dirty="0">
              <a:latin typeface="+mj-ea"/>
              <a:ea typeface="+mj-ea"/>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b="1" dirty="0" smtClean="0">
                <a:solidFill>
                  <a:srgbClr val="FF0000"/>
                </a:solidFill>
              </a:rPr>
              <a:t>配偶者討論セッション</a:t>
            </a:r>
            <a:endParaRPr kumimoji="1" lang="ja-JP" altLang="en-US" b="1" dirty="0">
              <a:solidFill>
                <a:srgbClr val="FF0000"/>
              </a:solidFill>
            </a:endParaRPr>
          </a:p>
        </p:txBody>
      </p:sp>
      <p:sp>
        <p:nvSpPr>
          <p:cNvPr id="3" name="コンテンツ プレースホルダ 2"/>
          <p:cNvSpPr>
            <a:spLocks noGrp="1"/>
          </p:cNvSpPr>
          <p:nvPr>
            <p:ph idx="1"/>
          </p:nvPr>
        </p:nvSpPr>
        <p:spPr/>
        <p:txBody>
          <a:bodyPr/>
          <a:lstStyle/>
          <a:p>
            <a:r>
              <a:rPr kumimoji="1" lang="ja-JP" altLang="en-US" b="1" dirty="0" smtClean="0">
                <a:solidFill>
                  <a:schemeClr val="tx1"/>
                </a:solidFill>
                <a:latin typeface="+mj-ea"/>
                <a:ea typeface="+mj-ea"/>
              </a:rPr>
              <a:t>配偶者プログラムの大半のセッションは少人数のグループに分かれた話し</a:t>
            </a:r>
            <a:r>
              <a:rPr lang="ja-JP" altLang="en-US" b="1" dirty="0" smtClean="0">
                <a:solidFill>
                  <a:schemeClr val="tx1"/>
                </a:solidFill>
                <a:latin typeface="+mj-ea"/>
                <a:ea typeface="+mj-ea"/>
              </a:rPr>
              <a:t>合い</a:t>
            </a:r>
            <a:r>
              <a:rPr kumimoji="1" lang="ja-JP" altLang="en-US" b="1" dirty="0" smtClean="0">
                <a:solidFill>
                  <a:schemeClr val="tx1"/>
                </a:solidFill>
                <a:latin typeface="+mj-ea"/>
                <a:ea typeface="+mj-ea"/>
              </a:rPr>
              <a:t>となります</a:t>
            </a:r>
            <a:endParaRPr kumimoji="1" lang="en-US" altLang="ja-JP" b="1" dirty="0" smtClean="0">
              <a:solidFill>
                <a:schemeClr val="tx1"/>
              </a:solidFill>
              <a:latin typeface="+mj-ea"/>
              <a:ea typeface="+mj-ea"/>
            </a:endParaRPr>
          </a:p>
          <a:p>
            <a:r>
              <a:rPr kumimoji="1" lang="ja-JP" altLang="en-US" b="1" dirty="0" smtClean="0">
                <a:solidFill>
                  <a:schemeClr val="tx1"/>
                </a:solidFill>
                <a:latin typeface="+mj-ea"/>
                <a:ea typeface="+mj-ea"/>
              </a:rPr>
              <a:t>通常は８～９名で円卓を囲んで話し合う形式をとります</a:t>
            </a:r>
            <a:endParaRPr kumimoji="1" lang="en-US" altLang="ja-JP" b="1" dirty="0" smtClean="0">
              <a:solidFill>
                <a:schemeClr val="tx1"/>
              </a:solidFill>
              <a:latin typeface="+mj-ea"/>
              <a:ea typeface="+mj-ea"/>
            </a:endParaRPr>
          </a:p>
          <a:p>
            <a:r>
              <a:rPr lang="ja-JP" altLang="en-US" b="1" dirty="0" smtClean="0">
                <a:solidFill>
                  <a:schemeClr val="tx1"/>
                </a:solidFill>
                <a:latin typeface="+mj-ea"/>
                <a:ea typeface="+mj-ea"/>
              </a:rPr>
              <a:t>言語ごとのテーブルに分かれて行われる為、日本人同志の話し合いになります</a:t>
            </a:r>
            <a:endParaRPr lang="en-US" altLang="ja-JP" b="1" dirty="0" smtClean="0">
              <a:solidFill>
                <a:schemeClr val="tx1"/>
              </a:solidFill>
              <a:latin typeface="+mj-ea"/>
              <a:ea typeface="+mj-ea"/>
            </a:endParaRPr>
          </a:p>
          <a:p>
            <a:r>
              <a:rPr kumimoji="1" lang="ja-JP" altLang="en-US" b="1" dirty="0" smtClean="0">
                <a:solidFill>
                  <a:schemeClr val="tx1"/>
                </a:solidFill>
                <a:latin typeface="+mj-ea"/>
                <a:ea typeface="+mj-ea"/>
              </a:rPr>
              <a:t>前年度は韓国の方たちと同じ部屋でした</a:t>
            </a:r>
            <a:endParaRPr kumimoji="1" lang="en-US" altLang="ja-JP" b="1" dirty="0" smtClean="0">
              <a:solidFill>
                <a:schemeClr val="tx1"/>
              </a:solidFill>
              <a:latin typeface="+mj-ea"/>
              <a:ea typeface="+mj-ea"/>
            </a:endParaRPr>
          </a:p>
          <a:p>
            <a:pPr>
              <a:buNone/>
            </a:pPr>
            <a:endParaRPr kumimoji="1" lang="ja-JP" altLang="en-US" b="1" dirty="0">
              <a:solidFill>
                <a:schemeClr val="tx1"/>
              </a:solidFill>
              <a:latin typeface="+mj-ea"/>
              <a:ea typeface="+mj-ea"/>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b="1" dirty="0" smtClean="0">
                <a:solidFill>
                  <a:srgbClr val="C00000"/>
                </a:solidFill>
              </a:rPr>
              <a:t>主題別テーブル</a:t>
            </a:r>
            <a:endParaRPr kumimoji="1" lang="ja-JP" altLang="en-US" b="1" dirty="0">
              <a:solidFill>
                <a:srgbClr val="C00000"/>
              </a:solidFill>
            </a:endParaRPr>
          </a:p>
        </p:txBody>
      </p:sp>
      <p:sp>
        <p:nvSpPr>
          <p:cNvPr id="3" name="コンテンツ プレースホルダ 2"/>
          <p:cNvSpPr>
            <a:spLocks noGrp="1"/>
          </p:cNvSpPr>
          <p:nvPr>
            <p:ph idx="1"/>
          </p:nvPr>
        </p:nvSpPr>
        <p:spPr/>
        <p:txBody>
          <a:bodyPr/>
          <a:lstStyle/>
          <a:p>
            <a:r>
              <a:rPr kumimoji="1" lang="ja-JP" altLang="en-US" b="1" dirty="0" smtClean="0">
                <a:solidFill>
                  <a:schemeClr val="tx1"/>
                </a:solidFill>
                <a:latin typeface="+mj-ea"/>
                <a:ea typeface="+mj-ea"/>
              </a:rPr>
              <a:t>それぞれの関心に応じて</a:t>
            </a:r>
            <a:r>
              <a:rPr lang="ja-JP" altLang="en-US" b="1" dirty="0" smtClean="0">
                <a:solidFill>
                  <a:schemeClr val="tx1"/>
                </a:solidFill>
                <a:latin typeface="+mj-ea"/>
                <a:ea typeface="+mj-ea"/>
              </a:rPr>
              <a:t>と題されたセッションで、自分の関心がある主題を選び、少人数グループに分かれて話しあいます</a:t>
            </a:r>
            <a:endParaRPr lang="en-US" altLang="ja-JP" b="1" dirty="0" smtClean="0">
              <a:solidFill>
                <a:schemeClr val="tx1"/>
              </a:solidFill>
              <a:latin typeface="+mj-ea"/>
              <a:ea typeface="+mj-ea"/>
            </a:endParaRPr>
          </a:p>
          <a:p>
            <a:r>
              <a:rPr kumimoji="1" lang="ja-JP" altLang="en-US" b="1" dirty="0" smtClean="0">
                <a:solidFill>
                  <a:schemeClr val="tx1"/>
                </a:solidFill>
                <a:latin typeface="+mj-ea"/>
                <a:ea typeface="+mj-ea"/>
              </a:rPr>
              <a:t>各テーブルには進行役がいますが、話しあいは参加者ご自身で進めていく事になります</a:t>
            </a:r>
            <a:endParaRPr kumimoji="1" lang="en-US" altLang="ja-JP" b="1" dirty="0" smtClean="0">
              <a:solidFill>
                <a:schemeClr val="tx1"/>
              </a:solidFill>
              <a:latin typeface="+mj-ea"/>
              <a:ea typeface="+mj-ea"/>
            </a:endParaRPr>
          </a:p>
          <a:p>
            <a:endParaRPr kumimoji="1" lang="ja-JP" altLang="en-US" b="1" dirty="0">
              <a:solidFill>
                <a:schemeClr val="tx1"/>
              </a:solidFill>
              <a:latin typeface="+mj-ea"/>
              <a:ea typeface="+mj-ea"/>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b="1" dirty="0" smtClean="0">
                <a:solidFill>
                  <a:srgbClr val="C00000"/>
                </a:solidFill>
              </a:rPr>
              <a:t>話し合う内容の例</a:t>
            </a:r>
            <a:endParaRPr kumimoji="1" lang="ja-JP" altLang="en-US" b="1" dirty="0">
              <a:solidFill>
                <a:srgbClr val="C00000"/>
              </a:solidFill>
            </a:endParaRPr>
          </a:p>
        </p:txBody>
      </p:sp>
      <p:sp>
        <p:nvSpPr>
          <p:cNvPr id="3" name="コンテンツ プレースホルダ 2"/>
          <p:cNvSpPr>
            <a:spLocks noGrp="1"/>
          </p:cNvSpPr>
          <p:nvPr>
            <p:ph idx="1"/>
          </p:nvPr>
        </p:nvSpPr>
        <p:spPr/>
        <p:txBody>
          <a:bodyPr>
            <a:normAutofit lnSpcReduction="10000"/>
          </a:bodyPr>
          <a:lstStyle/>
          <a:p>
            <a:r>
              <a:rPr kumimoji="1" lang="ja-JP" altLang="en-US" dirty="0" smtClean="0">
                <a:solidFill>
                  <a:schemeClr val="tx1"/>
                </a:solidFill>
                <a:latin typeface="+mj-ea"/>
                <a:ea typeface="+mj-ea"/>
              </a:rPr>
              <a:t>どのようなロータリーの活動やプログラムに関心がありますか。配偶者として、どのように参加しようと考えていますか</a:t>
            </a:r>
            <a:endParaRPr kumimoji="1" lang="en-US" altLang="ja-JP" dirty="0" smtClean="0">
              <a:solidFill>
                <a:schemeClr val="tx1"/>
              </a:solidFill>
              <a:latin typeface="+mj-ea"/>
              <a:ea typeface="+mj-ea"/>
            </a:endParaRPr>
          </a:p>
          <a:p>
            <a:r>
              <a:rPr lang="ja-JP" altLang="en-US" dirty="0" smtClean="0">
                <a:solidFill>
                  <a:schemeClr val="tx1"/>
                </a:solidFill>
                <a:latin typeface="+mj-ea"/>
                <a:ea typeface="+mj-ea"/>
              </a:rPr>
              <a:t>地区ガバナーの配偶者について受けたアドバイスで最も為になったのはどのようなアドバイスですか</a:t>
            </a:r>
            <a:endParaRPr lang="en-US" altLang="ja-JP" dirty="0" smtClean="0">
              <a:solidFill>
                <a:schemeClr val="tx1"/>
              </a:solidFill>
              <a:latin typeface="+mj-ea"/>
              <a:ea typeface="+mj-ea"/>
            </a:endParaRPr>
          </a:p>
          <a:p>
            <a:r>
              <a:rPr kumimoji="1" lang="ja-JP" altLang="en-US" dirty="0" smtClean="0">
                <a:solidFill>
                  <a:schemeClr val="tx1"/>
                </a:solidFill>
                <a:latin typeface="+mj-ea"/>
                <a:ea typeface="+mj-ea"/>
              </a:rPr>
              <a:t>ロータリーとその家族にとって、自分の言葉でロータリーの体験談を伝える事は、なぜ重要なのでしょうか</a:t>
            </a:r>
            <a:endParaRPr kumimoji="1" lang="ja-JP" altLang="en-US" dirty="0">
              <a:solidFill>
                <a:schemeClr val="tx1"/>
              </a:solidFill>
              <a:latin typeface="+mj-ea"/>
              <a:ea typeface="+mj-ea"/>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FMV-ESPRIMO\Pictures\2016-01-27 ２国際協議会\２国際協議会 171.JPG"/>
          <p:cNvPicPr>
            <a:picLocks noChangeAspect="1" noChangeArrowheads="1"/>
          </p:cNvPicPr>
          <p:nvPr/>
        </p:nvPicPr>
        <p:blipFill>
          <a:blip r:embed="rId2" cstate="print"/>
          <a:srcRect/>
          <a:stretch>
            <a:fillRect/>
          </a:stretch>
        </p:blipFill>
        <p:spPr bwMode="auto">
          <a:xfrm>
            <a:off x="-1" y="-36004"/>
            <a:ext cx="9192005" cy="6894004"/>
          </a:xfrm>
          <a:prstGeom prst="rect">
            <a:avLst/>
          </a:prstGeom>
          <a:noFill/>
        </p:spPr>
      </p:pic>
      <p:sp>
        <p:nvSpPr>
          <p:cNvPr id="3" name="テキスト ボックス 2"/>
          <p:cNvSpPr txBox="1"/>
          <p:nvPr/>
        </p:nvSpPr>
        <p:spPr>
          <a:xfrm>
            <a:off x="5220072" y="332656"/>
            <a:ext cx="3923928" cy="646331"/>
          </a:xfrm>
          <a:prstGeom prst="rect">
            <a:avLst/>
          </a:prstGeom>
          <a:noFill/>
        </p:spPr>
        <p:txBody>
          <a:bodyPr wrap="square" rtlCol="0">
            <a:spAutoFit/>
          </a:bodyPr>
          <a:lstStyle/>
          <a:p>
            <a:r>
              <a:rPr kumimoji="1" lang="ja-JP" altLang="en-US" sz="3600" b="1" dirty="0" smtClean="0">
                <a:solidFill>
                  <a:schemeClr val="bg1"/>
                </a:solidFill>
                <a:latin typeface="+mj-ea"/>
                <a:ea typeface="+mj-ea"/>
              </a:rPr>
              <a:t>円卓会議（一昨年）</a:t>
            </a:r>
            <a:endParaRPr kumimoji="1" lang="ja-JP" altLang="en-US" sz="3600" b="1" dirty="0">
              <a:solidFill>
                <a:schemeClr val="bg1"/>
              </a:solidFill>
              <a:latin typeface="+mj-ea"/>
              <a:ea typeface="+mj-ea"/>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FMV-ESPRIMO\Desktop\IMG_1298.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テキスト ボックス 2"/>
          <p:cNvSpPr txBox="1"/>
          <p:nvPr/>
        </p:nvSpPr>
        <p:spPr>
          <a:xfrm>
            <a:off x="5148064" y="332656"/>
            <a:ext cx="3384376" cy="369332"/>
          </a:xfrm>
          <a:prstGeom prst="rect">
            <a:avLst/>
          </a:prstGeom>
          <a:noFill/>
        </p:spPr>
        <p:txBody>
          <a:bodyPr wrap="square" rtlCol="0">
            <a:spAutoFit/>
          </a:bodyPr>
          <a:lstStyle/>
          <a:p>
            <a:r>
              <a:rPr kumimoji="1" lang="ja-JP" altLang="en-US" b="1" dirty="0" smtClean="0">
                <a:solidFill>
                  <a:schemeClr val="bg1"/>
                </a:solidFill>
                <a:latin typeface="+mj-ea"/>
                <a:ea typeface="+mj-ea"/>
              </a:rPr>
              <a:t>斎藤雅子様：コメンテーター</a:t>
            </a:r>
            <a:endParaRPr kumimoji="1" lang="ja-JP" altLang="en-US" b="1" dirty="0">
              <a:solidFill>
                <a:schemeClr val="bg1"/>
              </a:solidFill>
              <a:latin typeface="+mj-ea"/>
              <a:ea typeface="+mj-ea"/>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FMV-ESPRIMO\Pictures\2016-01-27 ２国際協議会\２国際協議会 144.JPG"/>
          <p:cNvPicPr>
            <a:picLocks noChangeAspect="1" noChangeArrowheads="1"/>
          </p:cNvPicPr>
          <p:nvPr/>
        </p:nvPicPr>
        <p:blipFill>
          <a:blip r:embed="rId2" cstate="print"/>
          <a:srcRect/>
          <a:stretch>
            <a:fillRect/>
          </a:stretch>
        </p:blipFill>
        <p:spPr bwMode="auto">
          <a:xfrm>
            <a:off x="-1016" y="0"/>
            <a:ext cx="9145016" cy="6858762"/>
          </a:xfrm>
          <a:prstGeom prst="rect">
            <a:avLst/>
          </a:prstGeom>
          <a:noFill/>
        </p:spPr>
      </p:pic>
      <p:sp>
        <p:nvSpPr>
          <p:cNvPr id="3" name="テキスト ボックス 2"/>
          <p:cNvSpPr txBox="1"/>
          <p:nvPr/>
        </p:nvSpPr>
        <p:spPr>
          <a:xfrm>
            <a:off x="1043608" y="332656"/>
            <a:ext cx="2520280" cy="646331"/>
          </a:xfrm>
          <a:prstGeom prst="rect">
            <a:avLst/>
          </a:prstGeom>
          <a:noFill/>
        </p:spPr>
        <p:txBody>
          <a:bodyPr wrap="square" rtlCol="0">
            <a:spAutoFit/>
          </a:bodyPr>
          <a:lstStyle/>
          <a:p>
            <a:r>
              <a:rPr kumimoji="1" lang="ja-JP" altLang="en-US" sz="3600" b="1" dirty="0" smtClean="0"/>
              <a:t>２０１６年</a:t>
            </a:r>
            <a:endParaRPr kumimoji="1" lang="ja-JP" altLang="en-US" sz="3600" b="1"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539552" y="2132856"/>
            <a:ext cx="8352928" cy="923330"/>
          </a:xfrm>
          <a:prstGeom prst="rect">
            <a:avLst/>
          </a:prstGeom>
          <a:noFill/>
        </p:spPr>
        <p:txBody>
          <a:bodyPr wrap="square" rtlCol="0">
            <a:spAutoFit/>
          </a:bodyPr>
          <a:lstStyle/>
          <a:p>
            <a:r>
              <a:rPr kumimoji="1" lang="ja-JP" altLang="en-US" sz="5400" b="1" dirty="0" smtClean="0">
                <a:solidFill>
                  <a:srgbClr val="7030A0"/>
                </a:solidFill>
              </a:rPr>
              <a:t>ＲＩ研修リーダーの資格取得</a:t>
            </a:r>
            <a:endParaRPr kumimoji="1" lang="ja-JP" altLang="en-US" sz="5400" b="1" dirty="0">
              <a:solidFill>
                <a:srgbClr val="7030A0"/>
              </a:solidFill>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FMV-ESPRIMO\Pictures\2016-01-27 ２国際協議会\２国際協議会 175.JPG"/>
          <p:cNvPicPr>
            <a:picLocks noChangeAspect="1" noChangeArrowheads="1"/>
          </p:cNvPicPr>
          <p:nvPr/>
        </p:nvPicPr>
        <p:blipFill>
          <a:blip r:embed="rId2" cstate="print"/>
          <a:srcRect/>
          <a:stretch>
            <a:fillRect/>
          </a:stretch>
        </p:blipFill>
        <p:spPr bwMode="auto">
          <a:xfrm>
            <a:off x="-1" y="-36004"/>
            <a:ext cx="9192005" cy="6894004"/>
          </a:xfrm>
          <a:prstGeom prst="rect">
            <a:avLst/>
          </a:prstGeom>
          <a:noFill/>
        </p:spPr>
      </p:pic>
      <p:sp>
        <p:nvSpPr>
          <p:cNvPr id="3" name="テキスト ボックス 2"/>
          <p:cNvSpPr txBox="1"/>
          <p:nvPr/>
        </p:nvSpPr>
        <p:spPr>
          <a:xfrm>
            <a:off x="539552" y="260648"/>
            <a:ext cx="3312368" cy="461665"/>
          </a:xfrm>
          <a:prstGeom prst="rect">
            <a:avLst/>
          </a:prstGeom>
          <a:noFill/>
        </p:spPr>
        <p:txBody>
          <a:bodyPr wrap="square" rtlCol="0">
            <a:spAutoFit/>
          </a:bodyPr>
          <a:lstStyle/>
          <a:p>
            <a:r>
              <a:rPr kumimoji="1" lang="ja-JP" altLang="en-US" sz="2400" b="1" dirty="0" smtClean="0">
                <a:solidFill>
                  <a:schemeClr val="bg1"/>
                </a:solidFill>
                <a:latin typeface="+mj-ea"/>
                <a:ea typeface="+mj-ea"/>
              </a:rPr>
              <a:t>２０１６年エレクト配偶者</a:t>
            </a:r>
            <a:endParaRPr kumimoji="1" lang="ja-JP" altLang="en-US" sz="2400" b="1" dirty="0">
              <a:solidFill>
                <a:schemeClr val="bg1"/>
              </a:solidFill>
              <a:latin typeface="+mj-ea"/>
              <a:ea typeface="+mj-ea"/>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C:\Users\FMV-ESPRIMO\Desktop\GETS研修リーダー2017~18\IMG_1167.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テキスト ボックス 2"/>
          <p:cNvSpPr txBox="1"/>
          <p:nvPr/>
        </p:nvSpPr>
        <p:spPr>
          <a:xfrm>
            <a:off x="1331640" y="476672"/>
            <a:ext cx="3528392" cy="646331"/>
          </a:xfrm>
          <a:prstGeom prst="rect">
            <a:avLst/>
          </a:prstGeom>
          <a:noFill/>
        </p:spPr>
        <p:txBody>
          <a:bodyPr wrap="square" rtlCol="0">
            <a:spAutoFit/>
          </a:bodyPr>
          <a:lstStyle/>
          <a:p>
            <a:r>
              <a:rPr kumimoji="1" lang="ja-JP" altLang="en-US" sz="3600" b="1" dirty="0" smtClean="0">
                <a:solidFill>
                  <a:schemeClr val="bg1"/>
                </a:solidFill>
              </a:rPr>
              <a:t>２０１７年</a:t>
            </a:r>
            <a:endParaRPr kumimoji="1" lang="ja-JP" altLang="en-US" sz="3600" b="1" dirty="0">
              <a:solidFill>
                <a:schemeClr val="bg1"/>
              </a:solidFill>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itle 1"/>
          <p:cNvSpPr txBox="1">
            <a:spLocks/>
          </p:cNvSpPr>
          <p:nvPr/>
        </p:nvSpPr>
        <p:spPr bwMode="auto">
          <a:xfrm>
            <a:off x="188913" y="225425"/>
            <a:ext cx="8764587" cy="874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lnSpc>
                <a:spcPct val="80000"/>
              </a:lnSpc>
            </a:pPr>
            <a:r>
              <a:rPr lang="ja-JP" altLang="en-US" sz="3600" b="1" dirty="0" smtClean="0">
                <a:solidFill>
                  <a:srgbClr val="7030A0"/>
                </a:solidFill>
                <a:latin typeface="HG創英ﾌﾟﾚｾﾞﾝｽEB" pitchFamily="17" charset="-128"/>
                <a:ea typeface="HG創英ﾌﾟﾚｾﾞﾝｽEB" pitchFamily="17" charset="-128"/>
              </a:rPr>
              <a:t>文化交流とプロジェクト展示</a:t>
            </a:r>
            <a:endParaRPr lang="en-US" sz="3600" b="1" dirty="0">
              <a:solidFill>
                <a:srgbClr val="7030A0"/>
              </a:solidFill>
              <a:latin typeface="HG創英ﾌﾟﾚｾﾞﾝｽEB" pitchFamily="17" charset="-128"/>
              <a:ea typeface="HG創英ﾌﾟﾚｾﾞﾝｽEB" pitchFamily="17" charset="-128"/>
            </a:endParaRPr>
          </a:p>
        </p:txBody>
      </p:sp>
      <p:pic>
        <p:nvPicPr>
          <p:cNvPr id="2" name="Picture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4571206" y="3826068"/>
            <a:ext cx="4281974" cy="2854649"/>
          </a:xfrm>
          <a:prstGeom prst="rect">
            <a:avLst/>
          </a:prstGeom>
          <a:ln w="28575">
            <a:noFill/>
          </a:ln>
        </p:spPr>
      </p:pic>
      <p:pic>
        <p:nvPicPr>
          <p:cNvPr id="3" name="Picture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00279" y="1338942"/>
            <a:ext cx="4023827" cy="2682552"/>
          </a:xfrm>
          <a:prstGeom prst="rect">
            <a:avLst/>
          </a:prstGeom>
          <a:ln w="28575">
            <a:solidFill>
              <a:schemeClr val="bg1"/>
            </a:solidFill>
          </a:ln>
        </p:spPr>
      </p:pic>
      <p:pic>
        <p:nvPicPr>
          <p:cNvPr id="4" name="Picture 3"/>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27485" y="1338942"/>
            <a:ext cx="4023828" cy="2682552"/>
          </a:xfrm>
          <a:prstGeom prst="rect">
            <a:avLst/>
          </a:prstGeom>
          <a:ln w="28575">
            <a:noFill/>
          </a:ln>
        </p:spPr>
      </p:pic>
      <p:pic>
        <p:nvPicPr>
          <p:cNvPr id="7" name="Picture 6"/>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287693" y="3826069"/>
            <a:ext cx="4088364" cy="2725576"/>
          </a:xfrm>
          <a:prstGeom prst="rect">
            <a:avLst/>
          </a:prstGeom>
          <a:ln>
            <a:solidFill>
              <a:schemeClr val="bg1"/>
            </a:solidFill>
          </a:ln>
        </p:spPr>
      </p:pic>
    </p:spTree>
    <p:extLst>
      <p:ext uri="{BB962C8B-B14F-4D97-AF65-F5344CB8AC3E}">
        <p14:creationId xmlns="" xmlns:p14="http://schemas.microsoft.com/office/powerpoint/2010/main" val="20569042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FMV-ESPRIMO\Pictures\2016-01-27 ２国際協議会\２国際協議会 130.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テキスト ボックス 2"/>
          <p:cNvSpPr txBox="1"/>
          <p:nvPr/>
        </p:nvSpPr>
        <p:spPr>
          <a:xfrm>
            <a:off x="539552" y="260648"/>
            <a:ext cx="2088232" cy="646331"/>
          </a:xfrm>
          <a:prstGeom prst="rect">
            <a:avLst/>
          </a:prstGeom>
          <a:noFill/>
        </p:spPr>
        <p:txBody>
          <a:bodyPr wrap="square" rtlCol="0">
            <a:spAutoFit/>
          </a:bodyPr>
          <a:lstStyle/>
          <a:p>
            <a:r>
              <a:rPr kumimoji="1" lang="ja-JP" altLang="en-US" sz="3600" b="1" dirty="0" smtClean="0">
                <a:latin typeface="+mj-ea"/>
                <a:ea typeface="+mj-ea"/>
              </a:rPr>
              <a:t>文化交流</a:t>
            </a:r>
            <a:endParaRPr kumimoji="1" lang="ja-JP" altLang="en-US" sz="3600" b="1" dirty="0">
              <a:latin typeface="+mj-ea"/>
              <a:ea typeface="+mj-ea"/>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C:\Users\FMV-ESPRIMO\Documents\IMG_0055.jpg"/>
          <p:cNvPicPr>
            <a:picLocks noChangeAspect="1" noChangeArrowheads="1"/>
          </p:cNvPicPr>
          <p:nvPr/>
        </p:nvPicPr>
        <p:blipFill>
          <a:blip r:embed="rId2" cstate="print"/>
          <a:srcRect/>
          <a:stretch>
            <a:fillRect/>
          </a:stretch>
        </p:blipFill>
        <p:spPr bwMode="auto">
          <a:xfrm>
            <a:off x="-1" y="0"/>
            <a:ext cx="9144000" cy="6858000"/>
          </a:xfrm>
          <a:prstGeom prst="rect">
            <a:avLst/>
          </a:prstGeom>
          <a:noFill/>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FMV-ESPRIMO\Desktop\IMG_3627.jpg"/>
          <p:cNvPicPr>
            <a:picLocks noChangeAspect="1" noChangeArrowheads="1"/>
          </p:cNvPicPr>
          <p:nvPr/>
        </p:nvPicPr>
        <p:blipFill>
          <a:blip r:embed="rId2" cstate="print"/>
          <a:srcRect/>
          <a:stretch>
            <a:fillRect/>
          </a:stretch>
        </p:blipFill>
        <p:spPr bwMode="auto">
          <a:xfrm>
            <a:off x="1907704" y="-36751"/>
            <a:ext cx="5007446" cy="6894751"/>
          </a:xfrm>
          <a:prstGeom prst="rect">
            <a:avLst/>
          </a:prstGeom>
          <a:noFill/>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FMV-ESPRIMO\Desktop\IMG_1390.jpg"/>
          <p:cNvPicPr>
            <a:picLocks noChangeAspect="1" noChangeArrowheads="1"/>
          </p:cNvPicPr>
          <p:nvPr/>
        </p:nvPicPr>
        <p:blipFill>
          <a:blip r:embed="rId2" cstate="print"/>
          <a:srcRect/>
          <a:stretch>
            <a:fillRect/>
          </a:stretch>
        </p:blipFill>
        <p:spPr bwMode="auto">
          <a:xfrm>
            <a:off x="1835696" y="0"/>
            <a:ext cx="5040560" cy="6858000"/>
          </a:xfrm>
          <a:prstGeom prst="rect">
            <a:avLst/>
          </a:prstGeom>
          <a:noFill/>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FMV-ESPRIMO\Desktop\IMG_1396.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899592" y="764704"/>
            <a:ext cx="7056784" cy="369332"/>
          </a:xfrm>
          <a:prstGeom prst="rect">
            <a:avLst/>
          </a:prstGeom>
          <a:noFill/>
        </p:spPr>
        <p:txBody>
          <a:bodyPr wrap="square" rtlCol="0">
            <a:spAutoFit/>
          </a:bodyPr>
          <a:lstStyle/>
          <a:p>
            <a:endParaRPr kumimoji="1" lang="ja-JP" altLang="en-US"/>
          </a:p>
        </p:txBody>
      </p:sp>
      <p:sp>
        <p:nvSpPr>
          <p:cNvPr id="3" name="タイトル 2"/>
          <p:cNvSpPr>
            <a:spLocks noGrp="1"/>
          </p:cNvSpPr>
          <p:nvPr>
            <p:ph type="title"/>
          </p:nvPr>
        </p:nvSpPr>
        <p:spPr/>
        <p:txBody>
          <a:bodyPr/>
          <a:lstStyle/>
          <a:p>
            <a:r>
              <a:rPr kumimoji="1" lang="ja-JP" altLang="en-US" b="1" dirty="0" smtClean="0">
                <a:solidFill>
                  <a:srgbClr val="C00000"/>
                </a:solidFill>
                <a:latin typeface="+mj-ea"/>
              </a:rPr>
              <a:t>その他の展示ガイドライン</a:t>
            </a:r>
            <a:endParaRPr kumimoji="1" lang="ja-JP" altLang="en-US" b="1" dirty="0">
              <a:solidFill>
                <a:srgbClr val="C00000"/>
              </a:solidFill>
              <a:latin typeface="+mj-ea"/>
            </a:endParaRPr>
          </a:p>
        </p:txBody>
      </p:sp>
      <p:sp>
        <p:nvSpPr>
          <p:cNvPr id="4" name="コンテンツ プレースホルダ 3"/>
          <p:cNvSpPr>
            <a:spLocks noGrp="1"/>
          </p:cNvSpPr>
          <p:nvPr>
            <p:ph idx="1"/>
          </p:nvPr>
        </p:nvSpPr>
        <p:spPr/>
        <p:txBody>
          <a:bodyPr/>
          <a:lstStyle/>
          <a:p>
            <a:r>
              <a:rPr kumimoji="1" lang="ja-JP" altLang="en-US" b="1" dirty="0" smtClean="0">
                <a:solidFill>
                  <a:schemeClr val="tx1"/>
                </a:solidFill>
                <a:latin typeface="+mj-ea"/>
                <a:ea typeface="+mj-ea"/>
              </a:rPr>
              <a:t>飲食物は扱わない</a:t>
            </a:r>
            <a:endParaRPr kumimoji="1" lang="en-US" altLang="ja-JP" b="1" dirty="0" smtClean="0">
              <a:solidFill>
                <a:schemeClr val="tx1"/>
              </a:solidFill>
              <a:latin typeface="+mj-ea"/>
              <a:ea typeface="+mj-ea"/>
            </a:endParaRPr>
          </a:p>
          <a:p>
            <a:r>
              <a:rPr lang="ja-JP" altLang="en-US" b="1" dirty="0" smtClean="0">
                <a:solidFill>
                  <a:schemeClr val="tx1"/>
                </a:solidFill>
                <a:latin typeface="+mj-ea"/>
                <a:ea typeface="+mj-ea"/>
              </a:rPr>
              <a:t>各自の展示スペースのみを使用する</a:t>
            </a:r>
            <a:endParaRPr lang="en-US" altLang="ja-JP" b="1" dirty="0" smtClean="0">
              <a:solidFill>
                <a:schemeClr val="tx1"/>
              </a:solidFill>
              <a:latin typeface="+mj-ea"/>
              <a:ea typeface="+mj-ea"/>
            </a:endParaRPr>
          </a:p>
          <a:p>
            <a:r>
              <a:rPr kumimoji="1" lang="ja-JP" altLang="en-US" b="1" dirty="0" smtClean="0">
                <a:solidFill>
                  <a:schemeClr val="tx1"/>
                </a:solidFill>
                <a:latin typeface="+mj-ea"/>
                <a:ea typeface="+mj-ea"/>
              </a:rPr>
              <a:t>物品販売は禁止</a:t>
            </a:r>
            <a:endParaRPr kumimoji="1" lang="en-US" altLang="ja-JP" b="1" dirty="0" smtClean="0">
              <a:solidFill>
                <a:schemeClr val="tx1"/>
              </a:solidFill>
              <a:latin typeface="+mj-ea"/>
              <a:ea typeface="+mj-ea"/>
            </a:endParaRPr>
          </a:p>
          <a:p>
            <a:r>
              <a:rPr lang="ja-JP" altLang="en-US" b="1" dirty="0" smtClean="0">
                <a:solidFill>
                  <a:schemeClr val="tx1"/>
                </a:solidFill>
                <a:latin typeface="+mj-ea"/>
                <a:ea typeface="+mj-ea"/>
              </a:rPr>
              <a:t>準備時間は展示担当者のみ展示場に立ち入り可能</a:t>
            </a:r>
            <a:endParaRPr lang="en-US" altLang="ja-JP" b="1" dirty="0" smtClean="0">
              <a:solidFill>
                <a:schemeClr val="tx1"/>
              </a:solidFill>
              <a:latin typeface="+mj-ea"/>
              <a:ea typeface="+mj-ea"/>
            </a:endParaRPr>
          </a:p>
          <a:p>
            <a:r>
              <a:rPr kumimoji="1" lang="ja-JP" altLang="en-US" b="1" dirty="0" smtClean="0">
                <a:solidFill>
                  <a:schemeClr val="tx1"/>
                </a:solidFill>
                <a:latin typeface="+mj-ea"/>
                <a:ea typeface="+mj-ea"/>
              </a:rPr>
              <a:t>詳細の問い合わせはゾーンの展示委員長へ</a:t>
            </a:r>
            <a:endParaRPr kumimoji="1" lang="ja-JP" altLang="en-US" b="1" dirty="0">
              <a:solidFill>
                <a:schemeClr val="tx1"/>
              </a:solidFill>
              <a:latin typeface="+mj-ea"/>
              <a:ea typeface="+mj-ea"/>
            </a:endParaRPr>
          </a:p>
        </p:txBody>
      </p:sp>
      <p:pic>
        <p:nvPicPr>
          <p:cNvPr id="2050" name="Picture 2" descr="C:\Users\FMV-ESPRIMO\Desktop\image001.png"/>
          <p:cNvPicPr>
            <a:picLocks noChangeAspect="1" noChangeArrowheads="1"/>
          </p:cNvPicPr>
          <p:nvPr/>
        </p:nvPicPr>
        <p:blipFill>
          <a:blip r:embed="rId2" cstate="print"/>
          <a:srcRect/>
          <a:stretch>
            <a:fillRect/>
          </a:stretch>
        </p:blipFill>
        <p:spPr bwMode="auto">
          <a:xfrm>
            <a:off x="7308304" y="5805264"/>
            <a:ext cx="933450" cy="371475"/>
          </a:xfrm>
          <a:prstGeom prst="rect">
            <a:avLst/>
          </a:prstGeom>
          <a:noFill/>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4800" b="1" dirty="0" smtClean="0">
                <a:solidFill>
                  <a:srgbClr val="C00000"/>
                </a:solidFill>
              </a:rPr>
              <a:t>服装</a:t>
            </a:r>
            <a:endParaRPr kumimoji="1" lang="ja-JP" altLang="en-US" sz="4800" b="1" dirty="0">
              <a:solidFill>
                <a:srgbClr val="C00000"/>
              </a:solidFill>
            </a:endParaRPr>
          </a:p>
        </p:txBody>
      </p:sp>
      <p:sp>
        <p:nvSpPr>
          <p:cNvPr id="3" name="コンテンツ プレースホルダ 2"/>
          <p:cNvSpPr>
            <a:spLocks noGrp="1"/>
          </p:cNvSpPr>
          <p:nvPr>
            <p:ph idx="1"/>
          </p:nvPr>
        </p:nvSpPr>
        <p:spPr>
          <a:xfrm>
            <a:off x="457200" y="1500174"/>
            <a:ext cx="8363272" cy="4525963"/>
          </a:xfrm>
        </p:spPr>
        <p:txBody>
          <a:bodyPr>
            <a:normAutofit fontScale="92500" lnSpcReduction="10000"/>
          </a:bodyPr>
          <a:lstStyle/>
          <a:p>
            <a:r>
              <a:rPr kumimoji="1" lang="ja-JP" altLang="en-US" b="1" dirty="0" smtClean="0">
                <a:solidFill>
                  <a:schemeClr val="tx1"/>
                </a:solidFill>
                <a:latin typeface="+mj-ea"/>
                <a:ea typeface="+mj-ea"/>
              </a:rPr>
              <a:t>本会議及び分科会　：　ビジネスに相応しい服装</a:t>
            </a:r>
            <a:endParaRPr kumimoji="1" lang="en-US" altLang="ja-JP" b="1" dirty="0" smtClean="0">
              <a:solidFill>
                <a:schemeClr val="tx1"/>
              </a:solidFill>
              <a:latin typeface="+mj-ea"/>
              <a:ea typeface="+mj-ea"/>
            </a:endParaRPr>
          </a:p>
          <a:p>
            <a:r>
              <a:rPr lang="ja-JP" altLang="en-US" b="1" dirty="0" smtClean="0">
                <a:solidFill>
                  <a:schemeClr val="tx1"/>
                </a:solidFill>
                <a:latin typeface="+mj-ea"/>
                <a:ea typeface="+mj-ea"/>
              </a:rPr>
              <a:t>夜の社交イベント　：　火曜日の夜のグランド　　　　　　　</a:t>
            </a:r>
            <a:endParaRPr lang="en-US" altLang="ja-JP" b="1" dirty="0" smtClean="0">
              <a:solidFill>
                <a:schemeClr val="tx1"/>
              </a:solidFill>
              <a:latin typeface="+mj-ea"/>
              <a:ea typeface="+mj-ea"/>
            </a:endParaRPr>
          </a:p>
          <a:p>
            <a:pPr>
              <a:buNone/>
            </a:pPr>
            <a:r>
              <a:rPr lang="ja-JP" altLang="en-US" b="1" dirty="0" smtClean="0">
                <a:solidFill>
                  <a:schemeClr val="tx1"/>
                </a:solidFill>
                <a:latin typeface="+mj-ea"/>
                <a:ea typeface="+mj-ea"/>
              </a:rPr>
              <a:t>　　　　　　　　　　　　　　　マーチでは自国の民族　　　</a:t>
            </a:r>
            <a:endParaRPr lang="en-US" altLang="ja-JP" b="1" dirty="0" smtClean="0">
              <a:solidFill>
                <a:schemeClr val="tx1"/>
              </a:solidFill>
              <a:latin typeface="+mj-ea"/>
              <a:ea typeface="+mj-ea"/>
            </a:endParaRPr>
          </a:p>
          <a:p>
            <a:pPr>
              <a:buNone/>
            </a:pPr>
            <a:r>
              <a:rPr lang="ja-JP" altLang="en-US" b="1" dirty="0" smtClean="0">
                <a:solidFill>
                  <a:schemeClr val="tx1"/>
                </a:solidFill>
                <a:latin typeface="+mj-ea"/>
                <a:ea typeface="+mj-ea"/>
              </a:rPr>
              <a:t>　　　　　　　　　　　　　　　衣装が奨励</a:t>
            </a:r>
            <a:endParaRPr lang="en-US" altLang="ja-JP" b="1" dirty="0" smtClean="0">
              <a:solidFill>
                <a:schemeClr val="tx1"/>
              </a:solidFill>
              <a:latin typeface="+mj-ea"/>
              <a:ea typeface="+mj-ea"/>
            </a:endParaRPr>
          </a:p>
          <a:p>
            <a:pPr>
              <a:buNone/>
            </a:pPr>
            <a:endParaRPr lang="en-US" altLang="ja-JP" b="1" dirty="0" smtClean="0">
              <a:solidFill>
                <a:schemeClr val="tx1"/>
              </a:solidFill>
              <a:latin typeface="+mj-ea"/>
              <a:ea typeface="+mj-ea"/>
            </a:endParaRPr>
          </a:p>
          <a:p>
            <a:pPr>
              <a:buNone/>
            </a:pPr>
            <a:r>
              <a:rPr lang="ja-JP" altLang="en-US" b="1" dirty="0" smtClean="0">
                <a:solidFill>
                  <a:schemeClr val="tx1"/>
                </a:solidFill>
                <a:latin typeface="+mj-ea"/>
                <a:ea typeface="+mj-ea"/>
              </a:rPr>
              <a:t>★夜のイベントと服装に関する詳細は会長エレクトからの連絡でお伝えします</a:t>
            </a:r>
            <a:endParaRPr lang="en-US" altLang="ja-JP" b="1" dirty="0" smtClean="0">
              <a:solidFill>
                <a:schemeClr val="tx1"/>
              </a:solidFill>
              <a:latin typeface="+mj-ea"/>
              <a:ea typeface="+mj-ea"/>
            </a:endParaRPr>
          </a:p>
          <a:p>
            <a:pPr>
              <a:buNone/>
            </a:pPr>
            <a:r>
              <a:rPr kumimoji="1" lang="ja-JP" altLang="en-US" b="1" dirty="0" smtClean="0">
                <a:solidFill>
                  <a:schemeClr val="tx1"/>
                </a:solidFill>
                <a:latin typeface="+mj-ea"/>
                <a:ea typeface="+mj-ea"/>
              </a:rPr>
              <a:t>　</a:t>
            </a:r>
            <a:r>
              <a:rPr kumimoji="1" lang="ja-JP" altLang="en-US" b="1" dirty="0" smtClean="0">
                <a:solidFill>
                  <a:srgbClr val="7030A0"/>
                </a:solidFill>
                <a:latin typeface="+mj-ea"/>
                <a:ea typeface="+mj-ea"/>
              </a:rPr>
              <a:t>一部の夜のイベントでは、民族衣装、またはフォーマルな服装の着用が奨励されます</a:t>
            </a:r>
            <a:endParaRPr kumimoji="1" lang="ja-JP" altLang="en-US" b="1" dirty="0">
              <a:solidFill>
                <a:srgbClr val="7030A0"/>
              </a:solidFill>
              <a:latin typeface="+mj-ea"/>
              <a:ea typeface="+mj-ea"/>
            </a:endParaRPr>
          </a:p>
        </p:txBody>
      </p:sp>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雪藤">
  <a:themeElements>
    <a:clrScheme name="リゾート">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雪藤">
      <a:majorFont>
        <a:latin typeface="Bookman Old Style"/>
        <a:ea typeface=""/>
        <a:cs typeface=""/>
        <a:font script="Jpan" typeface="HGP明朝E"/>
        <a:font script="Hang" typeface="돋움"/>
        <a:font script="Hans" typeface="黑体"/>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方正舒体"/>
        <a:font script="Hant" typeface="標楷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雪藤">
      <a:fillStyleLst>
        <a:solidFill>
          <a:schemeClr val="phClr">
            <a:tint val="100000"/>
          </a:schemeClr>
        </a:solidFill>
        <a:gradFill>
          <a:gsLst>
            <a:gs pos="0">
              <a:schemeClr val="phClr">
                <a:sat val="13000"/>
                <a:lum val="79000"/>
              </a:schemeClr>
            </a:gs>
            <a:gs pos="100000">
              <a:schemeClr val="phClr">
                <a:sat val="100000"/>
                <a:lum val="95000"/>
              </a:schemeClr>
            </a:gs>
          </a:gsLst>
          <a:lin ang="5400000" scaled="1"/>
        </a:gradFill>
        <a:blipFill>
          <a:blip xmlns:r="http://schemas.openxmlformats.org/officeDocument/2006/relationships" r:embed="rId1">
            <a:duotone>
              <a:srgbClr val="FFFFFF"/>
              <a:schemeClr val="phClr">
                <a:tint val="100000"/>
              </a:schemeClr>
            </a:duotone>
          </a:blip>
        </a:blipFill>
      </a:fillStyleLst>
      <a:lnStyleLst>
        <a:ln w="9525">
          <a:solidFill>
            <a:schemeClr val="phClr">
              <a:alpha val="100000"/>
            </a:schemeClr>
          </a:solidFill>
          <a:prstDash val="solid"/>
        </a:ln>
        <a:ln w="12700">
          <a:solidFill>
            <a:schemeClr val="phClr">
              <a:alpha val="100000"/>
            </a:schemeClr>
          </a:solidFill>
          <a:prstDash val="solid"/>
        </a:ln>
        <a:ln w="38100">
          <a:solidFill>
            <a:schemeClr val="phClr">
              <a:alpha val="100000"/>
            </a:schemeClr>
          </a:solidFill>
          <a:prstDash val="solid"/>
        </a:ln>
      </a:lnStyleLst>
      <a:effectStyleLst>
        <a:effectStyle>
          <a:effectLst/>
        </a:effectStyle>
        <a:effectStyle>
          <a:effectLst>
            <a:glow rad="101600">
              <a:schemeClr val="phClr">
                <a:alpha val="10000"/>
              </a:schemeClr>
            </a:glow>
            <a:outerShdw blurRad="50800" dist="50800" dir="5400000" algn="tl">
              <a:srgbClr val="7D7D7D">
                <a:alpha val="65000"/>
              </a:srgbClr>
            </a:outerShdw>
          </a:effectLst>
          <a:scene3d>
            <a:camera prst="perspectiveFront"/>
            <a:lightRig rig="threePt" dir="t">
              <a:rot lat="0" lon="0" rev="18900000"/>
            </a:lightRig>
          </a:scene3d>
          <a:sp3d/>
        </a:effectStyle>
        <a:effectStyle>
          <a:effectLst>
            <a:glow rad="101600">
              <a:schemeClr val="phClr">
                <a:alpha val="15000"/>
              </a:schemeClr>
            </a:glow>
            <a:outerShdw blurRad="50800" dist="50800" dir="5400000" algn="tl">
              <a:srgbClr val="7D7D7D">
                <a:alpha val="65000"/>
              </a:srgbClr>
            </a:outerShdw>
          </a:effectLst>
          <a:scene3d>
            <a:camera prst="perspectiveFront" fov="0"/>
            <a:lightRig rig="glow" dir="t">
              <a:rot lat="0" lon="0" rev="2700000"/>
            </a:lightRig>
          </a:scene3d>
          <a:sp3d>
            <a:bevelT w="342900" h="38100" prst="softRound"/>
            <a:bevelB w="342900" h="38100" prst="softRound"/>
            <a:contourClr>
              <a:srgbClr val="000000"/>
            </a:contourClr>
          </a:sp3d>
        </a:effectStyle>
      </a:effectStyleLst>
      <a:bgFillStyleLst>
        <a:solidFill>
          <a:schemeClr val="phClr">
            <a:tint val="100000"/>
          </a:schemeClr>
        </a:solidFill>
        <a:gradFill>
          <a:gsLst>
            <a:gs pos="0">
              <a:schemeClr val="phClr">
                <a:sat val="0"/>
                <a:lum val="100000"/>
              </a:schemeClr>
            </a:gs>
            <a:gs pos="100000">
              <a:schemeClr val="phClr">
                <a:sat val="100000"/>
                <a:lum val="90000"/>
              </a:schemeClr>
            </a:gs>
          </a:gsLst>
          <a:lin ang="16200000" scaled="1"/>
        </a:gradFill>
        <a:blipFill rotWithShape="0">
          <a:blip xmlns:r="http://schemas.openxmlformats.org/officeDocument/2006/relationships" r:embed="rId2">
            <a:duotone>
              <a:schemeClr val="phClr">
                <a:shade val="28000"/>
                <a:satMod val="250000"/>
              </a:schemeClr>
              <a:schemeClr val="phClr">
                <a:tint val="92350"/>
                <a:satMod val="150000"/>
              </a:schemeClr>
            </a:duotone>
          </a:blip>
          <a:srcRect/>
          <a:stretch>
            <a:fillRect/>
          </a:stretch>
        </a:blip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Wistaria</Template>
  <TotalTime>3757</TotalTime>
  <Words>1960</Words>
  <Application>Microsoft Office PowerPoint</Application>
  <PresentationFormat>画面に合わせる (4:3)</PresentationFormat>
  <Paragraphs>472</Paragraphs>
  <Slides>120</Slides>
  <Notes>3</Notes>
  <HiddenSlides>0</HiddenSlides>
  <MMClips>0</MMClips>
  <ScaleCrop>false</ScaleCrop>
  <HeadingPairs>
    <vt:vector size="4" baseType="variant">
      <vt:variant>
        <vt:lpstr>テーマ</vt:lpstr>
      </vt:variant>
      <vt:variant>
        <vt:i4>1</vt:i4>
      </vt:variant>
      <vt:variant>
        <vt:lpstr>スライド タイトル</vt:lpstr>
      </vt:variant>
      <vt:variant>
        <vt:i4>120</vt:i4>
      </vt:variant>
    </vt:vector>
  </HeadingPairs>
  <TitlesOfParts>
    <vt:vector size="121" baseType="lpstr">
      <vt:lpstr>雪藤</vt:lpstr>
      <vt:lpstr>  国際協議会に向けた準備</vt:lpstr>
      <vt:lpstr>スライド 2</vt:lpstr>
      <vt:lpstr>2016年国際協議会</vt:lpstr>
      <vt:lpstr>スライド 4</vt:lpstr>
      <vt:lpstr>スライド 5</vt:lpstr>
      <vt:lpstr>スライド 6</vt:lpstr>
      <vt:lpstr>スライド 7</vt:lpstr>
      <vt:lpstr>スライド 8</vt:lpstr>
      <vt:lpstr>スライド 9</vt:lpstr>
      <vt:lpstr>スライド 10</vt:lpstr>
      <vt:lpstr>スライド 11</vt:lpstr>
      <vt:lpstr>スライド 12</vt:lpstr>
      <vt:lpstr>スライド 13</vt:lpstr>
      <vt:lpstr>スライド 14</vt:lpstr>
      <vt:lpstr>スライド 15</vt:lpstr>
      <vt:lpstr>スライド 16</vt:lpstr>
      <vt:lpstr>スライド 17</vt:lpstr>
      <vt:lpstr>国際協議会とは</vt:lpstr>
      <vt:lpstr>準備</vt:lpstr>
      <vt:lpstr>スライド 20</vt:lpstr>
      <vt:lpstr>国際協議会のプログラム構成</vt:lpstr>
      <vt:lpstr>スライド 22</vt:lpstr>
      <vt:lpstr>スライド 23</vt:lpstr>
      <vt:lpstr>スライド 24</vt:lpstr>
      <vt:lpstr>スライド 25</vt:lpstr>
      <vt:lpstr>スライド 26</vt:lpstr>
      <vt:lpstr>スライド 27</vt:lpstr>
      <vt:lpstr>スライド 28</vt:lpstr>
      <vt:lpstr>スライド 29</vt:lpstr>
      <vt:lpstr>スライド 30</vt:lpstr>
      <vt:lpstr>スライド 31</vt:lpstr>
      <vt:lpstr>スライド 32</vt:lpstr>
      <vt:lpstr>スライド 33</vt:lpstr>
      <vt:lpstr>スライド 34</vt:lpstr>
      <vt:lpstr>スライド 35</vt:lpstr>
      <vt:lpstr>スライド 36</vt:lpstr>
      <vt:lpstr>スライド 37</vt:lpstr>
      <vt:lpstr>スライド 38</vt:lpstr>
      <vt:lpstr>会長賞と地区対象の特別賞</vt:lpstr>
      <vt:lpstr>スライド 40</vt:lpstr>
      <vt:lpstr>スライド 41</vt:lpstr>
      <vt:lpstr>スライド 42</vt:lpstr>
      <vt:lpstr>スライド 43</vt:lpstr>
      <vt:lpstr>国際協議会での研修</vt:lpstr>
      <vt:lpstr>ＲＩ会長エレクトサム F. オオリ氏</vt:lpstr>
      <vt:lpstr>スライド 46</vt:lpstr>
      <vt:lpstr>スライド 47</vt:lpstr>
      <vt:lpstr>スライド 48</vt:lpstr>
      <vt:lpstr>スライド 49</vt:lpstr>
      <vt:lpstr>２０１６年度スケジュール</vt:lpstr>
      <vt:lpstr>２０１６年度研修項目（分科会）</vt:lpstr>
      <vt:lpstr>２０１７年度研修項目</vt:lpstr>
      <vt:lpstr>スライド 53</vt:lpstr>
      <vt:lpstr>スライド 54</vt:lpstr>
      <vt:lpstr>スライド 55</vt:lpstr>
      <vt:lpstr>スライド 56</vt:lpstr>
      <vt:lpstr>スライド 57</vt:lpstr>
      <vt:lpstr>スライド 58</vt:lpstr>
      <vt:lpstr>スライド 59</vt:lpstr>
      <vt:lpstr>スライド 60</vt:lpstr>
      <vt:lpstr>スライド 61</vt:lpstr>
      <vt:lpstr>スライド 62</vt:lpstr>
      <vt:lpstr>スライド 63</vt:lpstr>
      <vt:lpstr>スライド 64</vt:lpstr>
      <vt:lpstr>スライド 65</vt:lpstr>
      <vt:lpstr>スライド 66</vt:lpstr>
      <vt:lpstr>スライド 67</vt:lpstr>
      <vt:lpstr>スライド 68</vt:lpstr>
      <vt:lpstr>スライド 69</vt:lpstr>
      <vt:lpstr>スライド 70</vt:lpstr>
      <vt:lpstr>スライド 71</vt:lpstr>
      <vt:lpstr>スライド 72</vt:lpstr>
      <vt:lpstr>研修目的</vt:lpstr>
      <vt:lpstr>皆様の連絡先</vt:lpstr>
      <vt:lpstr>RI会長エレクト配偶者からの書簡</vt:lpstr>
      <vt:lpstr>会場でお渡しする資料</vt:lpstr>
      <vt:lpstr>携帯アプリとPDF版ワークブック</vt:lpstr>
      <vt:lpstr>なぜ配偶者プログラムがあるのか</vt:lpstr>
      <vt:lpstr>国際協議会のプログラムを組むまで</vt:lpstr>
      <vt:lpstr>地区ガバナーになる意味について学ぶ</vt:lpstr>
      <vt:lpstr>スライド 81</vt:lpstr>
      <vt:lpstr>スライド 82</vt:lpstr>
      <vt:lpstr>スライド 83</vt:lpstr>
      <vt:lpstr>配偶者討論セッション</vt:lpstr>
      <vt:lpstr>主題別テーブル</vt:lpstr>
      <vt:lpstr>話し合う内容の例</vt:lpstr>
      <vt:lpstr>スライド 87</vt:lpstr>
      <vt:lpstr>スライド 88</vt:lpstr>
      <vt:lpstr>スライド 89</vt:lpstr>
      <vt:lpstr>スライド 90</vt:lpstr>
      <vt:lpstr>スライド 91</vt:lpstr>
      <vt:lpstr>スライド 92</vt:lpstr>
      <vt:lpstr>スライド 93</vt:lpstr>
      <vt:lpstr>スライド 94</vt:lpstr>
      <vt:lpstr>スライド 95</vt:lpstr>
      <vt:lpstr>スライド 96</vt:lpstr>
      <vt:lpstr>スライド 97</vt:lpstr>
      <vt:lpstr>その他の展示ガイドライン</vt:lpstr>
      <vt:lpstr>服装</vt:lpstr>
      <vt:lpstr>スライド 100</vt:lpstr>
      <vt:lpstr>スライド 101</vt:lpstr>
      <vt:lpstr>スライド 102</vt:lpstr>
      <vt:lpstr>スライド 103</vt:lpstr>
      <vt:lpstr>スライド 104</vt:lpstr>
      <vt:lpstr>スライド 105</vt:lpstr>
      <vt:lpstr>スライド 106</vt:lpstr>
      <vt:lpstr>スライド 107</vt:lpstr>
      <vt:lpstr>スライド 108</vt:lpstr>
      <vt:lpstr>スライド 109</vt:lpstr>
      <vt:lpstr>スライド 110</vt:lpstr>
      <vt:lpstr>スライド 111</vt:lpstr>
      <vt:lpstr>スライド 112</vt:lpstr>
      <vt:lpstr>スライド 113</vt:lpstr>
      <vt:lpstr>スライド 114</vt:lpstr>
      <vt:lpstr>スライド 115</vt:lpstr>
      <vt:lpstr>スライド 116</vt:lpstr>
      <vt:lpstr>スライド 117</vt:lpstr>
      <vt:lpstr>過去の参加者からのアドバイス</vt:lpstr>
      <vt:lpstr>スライド 119</vt:lpstr>
      <vt:lpstr>スライド 120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ＧＥＴＳ 国際協議会に向けた準備</dc:title>
  <dc:creator>FMV-ESPRIMO</dc:creator>
  <cp:lastModifiedBy>FMV-ESPRIMO</cp:lastModifiedBy>
  <cp:revision>388</cp:revision>
  <dcterms:created xsi:type="dcterms:W3CDTF">2017-07-10T04:51:33Z</dcterms:created>
  <dcterms:modified xsi:type="dcterms:W3CDTF">2017-08-31T23:04:44Z</dcterms:modified>
</cp:coreProperties>
</file>