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1" r:id="rId2"/>
    <p:sldId id="272" r:id="rId3"/>
    <p:sldId id="273" r:id="rId4"/>
    <p:sldId id="275" r:id="rId5"/>
    <p:sldId id="276" r:id="rId6"/>
    <p:sldId id="274" r:id="rId7"/>
    <p:sldId id="277" r:id="rId8"/>
    <p:sldId id="278" r:id="rId9"/>
    <p:sldId id="280" r:id="rId10"/>
    <p:sldId id="279" r:id="rId11"/>
    <p:sldId id="281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5" autoAdjust="0"/>
    <p:restoredTop sz="97438" autoAdjust="0"/>
  </p:normalViewPr>
  <p:slideViewPr>
    <p:cSldViewPr snapToGrid="0">
      <p:cViewPr varScale="1">
        <p:scale>
          <a:sx n="158" d="100"/>
          <a:sy n="158" d="100"/>
        </p:scale>
        <p:origin x="348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C8BEF-5540-431D-B73C-F2C5D220387C}" type="datetimeFigureOut">
              <a:rPr kumimoji="1" lang="ja-JP" altLang="en-US" smtClean="0"/>
              <a:t>2022/4/28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1F929-A696-4F3D-BD4D-0DC7B3176D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2222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986632" y="3241587"/>
            <a:ext cx="7893050" cy="2938777"/>
          </a:xfrm>
        </p:spPr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9CDED6-E272-4C89-A2C4-681152067E30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901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01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397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30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8327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151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743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4/28/2022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564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6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67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6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67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162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20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674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91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578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4/28/2022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01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75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179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C8E541E-F46D-4823-8DB2-872BC4A72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5DFA58F-DE6F-4232-907E-6B5DB371D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8DB971D8-C6E3-4485-8895-8ABD7A9AB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2835162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526474A-480D-4539-BBC4-C39D5B71B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70824"/>
            <a:ext cx="12191695" cy="14871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30" name="Freeform 5">
            <a:extLst>
              <a:ext uri="{FF2B5EF4-FFF2-40B4-BE49-F238E27FC236}">
                <a16:creationId xmlns:a16="http://schemas.microsoft.com/office/drawing/2014/main" id="{1BBBFF8E-A51B-4081-B134-B1E893A89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3136999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027934B-D11C-4AA3-B2A4-A167A4E3C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916" y="3127004"/>
            <a:ext cx="9149350" cy="179339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kumimoji="1" lang="en-US" altLang="ja-JP" sz="6100" dirty="0"/>
              <a:t>ICT</a:t>
            </a:r>
            <a:r>
              <a:rPr kumimoji="1" lang="ja-JP" altLang="en-US" sz="6100" dirty="0"/>
              <a:t>推進委員会活動方針</a:t>
            </a:r>
          </a:p>
        </p:txBody>
      </p:sp>
      <p:sp>
        <p:nvSpPr>
          <p:cNvPr id="14" name="字幕 13">
            <a:extLst>
              <a:ext uri="{FF2B5EF4-FFF2-40B4-BE49-F238E27FC236}">
                <a16:creationId xmlns:a16="http://schemas.microsoft.com/office/drawing/2014/main" id="{53EE6C65-49E3-4C41-974A-76D598DDE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3201" y="2900589"/>
            <a:ext cx="7062597" cy="64008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ja-JP" altLang="en-US" b="1" dirty="0">
                <a:solidFill>
                  <a:schemeClr val="bg1"/>
                </a:solidFill>
              </a:rPr>
              <a:t>ロータリーの仲間との信頼を繋ぎ千葉から世界を変えていこう</a:t>
            </a:r>
          </a:p>
        </p:txBody>
      </p:sp>
      <p:pic>
        <p:nvPicPr>
          <p:cNvPr id="17" name="図 16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A46F617D-DF75-4071-B5AE-2946B2D38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16" y="375137"/>
            <a:ext cx="7978327" cy="2373552"/>
          </a:xfrm>
          <a:prstGeom prst="rect">
            <a:avLst/>
          </a:prstGeom>
          <a:effectLst/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11FA549-D101-4D8B-8998-9600A98EEAC4}"/>
              </a:ext>
            </a:extLst>
          </p:cNvPr>
          <p:cNvSpPr txBox="1"/>
          <p:nvPr/>
        </p:nvSpPr>
        <p:spPr>
          <a:xfrm>
            <a:off x="6533322" y="4887798"/>
            <a:ext cx="531258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11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 P丸ゴシック体M" panose="020B0600010101010101" pitchFamily="50" charset="-128"/>
                <a:ea typeface="AR P丸ゴシック体M" panose="020B0600010101010101" pitchFamily="50" charset="-128"/>
                <a:cs typeface="+mn-cs"/>
              </a:rPr>
              <a:t>2022-23</a:t>
            </a:r>
            <a:r>
              <a:rPr kumimoji="0" lang="ja-JP" altLang="en-US" sz="1800" b="0" i="0" u="none" strike="noStrike" kern="1200" cap="none" spc="11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 P丸ゴシック体M" panose="020B0600010101010101" pitchFamily="50" charset="-128"/>
                <a:ea typeface="AR P丸ゴシック体M" panose="020B0600010101010101" pitchFamily="50" charset="-128"/>
                <a:cs typeface="+mn-cs"/>
              </a:rPr>
              <a:t>年度　</a:t>
            </a:r>
            <a:r>
              <a:rPr kumimoji="0" lang="en-US" altLang="ja-JP" sz="1800" b="0" i="0" u="none" strike="noStrike" kern="1200" cap="none" spc="11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 P丸ゴシック体M" panose="020B0600010101010101" pitchFamily="50" charset="-128"/>
                <a:ea typeface="AR P丸ゴシック体M" panose="020B0600010101010101" pitchFamily="50" charset="-128"/>
                <a:cs typeface="+mn-cs"/>
              </a:rPr>
              <a:t>ICT</a:t>
            </a:r>
            <a:r>
              <a:rPr kumimoji="0" lang="ja-JP" altLang="en-US" sz="1800" b="0" i="0" u="none" strike="noStrike" kern="1200" cap="none" spc="11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 P丸ゴシック体M" panose="020B0600010101010101" pitchFamily="50" charset="-128"/>
                <a:ea typeface="AR P丸ゴシック体M" panose="020B0600010101010101" pitchFamily="50" charset="-128"/>
                <a:cs typeface="+mn-cs"/>
              </a:rPr>
              <a:t>推進委員会</a:t>
            </a:r>
            <a:endParaRPr kumimoji="0" lang="en-US" altLang="ja-JP" sz="1800" b="0" i="0" u="none" strike="noStrike" kern="1200" cap="none" spc="113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 P丸ゴシック体M" panose="020B0600010101010101" pitchFamily="50" charset="-128"/>
              <a:ea typeface="AR P丸ゴシック体M" panose="020B0600010101010101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11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 P丸ゴシック体M" panose="020B0600010101010101" pitchFamily="50" charset="-128"/>
                <a:ea typeface="AR P丸ゴシック体M" panose="020B0600010101010101" pitchFamily="50" charset="-128"/>
                <a:cs typeface="+mn-cs"/>
              </a:rPr>
              <a:t>　　　　　　委員長　千葉ＲＣ　　池田　勝之　</a:t>
            </a:r>
            <a:endParaRPr kumimoji="0" lang="en-US" altLang="ja-JP" sz="1800" b="0" i="0" u="none" strike="noStrike" kern="1200" cap="none" spc="113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 P丸ゴシック体M" panose="020B0600010101010101" pitchFamily="50" charset="-128"/>
              <a:ea typeface="AR P丸ゴシック体M" panose="020B0600010101010101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11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 P丸ゴシック体M" panose="020B0600010101010101" pitchFamily="50" charset="-128"/>
                <a:ea typeface="AR P丸ゴシック体M" panose="020B0600010101010101" pitchFamily="50" charset="-128"/>
                <a:cs typeface="+mn-cs"/>
              </a:rPr>
              <a:t>　　　　　　委員　　千葉南ＲＣ　岡田　敦志</a:t>
            </a:r>
            <a:endParaRPr kumimoji="0" lang="en-US" altLang="ja-JP" sz="1800" b="0" i="0" u="none" strike="noStrike" kern="1200" cap="none" spc="113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 P丸ゴシック体M" panose="020B0600010101010101" pitchFamily="50" charset="-128"/>
              <a:ea typeface="AR P丸ゴシック体M" panose="020B0600010101010101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11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 P丸ゴシック体M" panose="020B0600010101010101" pitchFamily="50" charset="-128"/>
                <a:ea typeface="AR P丸ゴシック体M" panose="020B0600010101010101" pitchFamily="50" charset="-128"/>
                <a:cs typeface="+mn-cs"/>
              </a:rPr>
              <a:t>　　　　　　委員　　千葉ＲＣ　　小坂　学</a:t>
            </a:r>
            <a:endParaRPr kumimoji="0" lang="en-US" altLang="ja-JP" sz="1800" b="0" i="0" u="none" strike="noStrike" kern="1200" cap="none" spc="113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 P丸ゴシック体M" panose="020B0600010101010101" pitchFamily="50" charset="-128"/>
              <a:ea typeface="AR P丸ゴシック体M" panose="020B0600010101010101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11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 P丸ゴシック体M" panose="020B0600010101010101" pitchFamily="50" charset="-128"/>
                <a:ea typeface="AR P丸ゴシック体M" panose="020B0600010101010101" pitchFamily="50" charset="-128"/>
                <a:cs typeface="+mn-cs"/>
              </a:rPr>
              <a:t>　　　　　　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テキスト&#10;&#10;自動的に生成された説明">
            <a:extLst>
              <a:ext uri="{FF2B5EF4-FFF2-40B4-BE49-F238E27FC236}">
                <a16:creationId xmlns:a16="http://schemas.microsoft.com/office/drawing/2014/main" id="{96466E69-459C-46AB-85DE-242BADDA16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3" b="68441"/>
          <a:stretch/>
        </p:blipFill>
        <p:spPr>
          <a:xfrm>
            <a:off x="70383" y="763096"/>
            <a:ext cx="12051233" cy="1217007"/>
          </a:xfrm>
          <a:prstGeom prst="rect">
            <a:avLst/>
          </a:prstGeom>
        </p:spPr>
      </p:pic>
      <p:pic>
        <p:nvPicPr>
          <p:cNvPr id="10" name="図 9" descr="テキスト&#10;&#10;自動的に生成された説明">
            <a:extLst>
              <a:ext uri="{FF2B5EF4-FFF2-40B4-BE49-F238E27FC236}">
                <a16:creationId xmlns:a16="http://schemas.microsoft.com/office/drawing/2014/main" id="{A5AAD40A-B106-4367-A8B5-D2D1D6BBB1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06" b="16738"/>
          <a:stretch/>
        </p:blipFill>
        <p:spPr>
          <a:xfrm>
            <a:off x="70382" y="2249818"/>
            <a:ext cx="12051233" cy="346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4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屋内, 窓, テーブル, ノートパソコン が含まれている画像&#10;&#10;自動的に生成された説明">
            <a:extLst>
              <a:ext uri="{FF2B5EF4-FFF2-40B4-BE49-F238E27FC236}">
                <a16:creationId xmlns:a16="http://schemas.microsoft.com/office/drawing/2014/main" id="{D836EFA8-1E71-4E23-843F-F3F3BB3785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0" t="16787" r="9328" b="12230"/>
          <a:stretch/>
        </p:blipFill>
        <p:spPr>
          <a:xfrm>
            <a:off x="445554" y="2927397"/>
            <a:ext cx="4415895" cy="3203688"/>
          </a:xfrm>
          <a:prstGeom prst="rect">
            <a:avLst/>
          </a:prstGeom>
        </p:spPr>
      </p:pic>
      <p:pic>
        <p:nvPicPr>
          <p:cNvPr id="8" name="図 7" descr="テキスト&#10;&#10;自動的に生成された説明">
            <a:extLst>
              <a:ext uri="{FF2B5EF4-FFF2-40B4-BE49-F238E27FC236}">
                <a16:creationId xmlns:a16="http://schemas.microsoft.com/office/drawing/2014/main" id="{C3F45EB2-9967-4A64-A030-35ABEB06C6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6619" r="4947" b="71127"/>
          <a:stretch/>
        </p:blipFill>
        <p:spPr>
          <a:xfrm>
            <a:off x="218795" y="578900"/>
            <a:ext cx="11754410" cy="1690654"/>
          </a:xfrm>
          <a:prstGeom prst="rect">
            <a:avLst/>
          </a:prstGeom>
        </p:spPr>
      </p:pic>
      <p:pic>
        <p:nvPicPr>
          <p:cNvPr id="9" name="図 8" descr="テキスト&#10;&#10;自動的に生成された説明">
            <a:extLst>
              <a:ext uri="{FF2B5EF4-FFF2-40B4-BE49-F238E27FC236}">
                <a16:creationId xmlns:a16="http://schemas.microsoft.com/office/drawing/2014/main" id="{552D39BB-0DA7-49D9-A72D-E971F6C752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9" t="32981" r="1571" b="20305"/>
          <a:stretch/>
        </p:blipFill>
        <p:spPr>
          <a:xfrm>
            <a:off x="4960583" y="2545848"/>
            <a:ext cx="7012622" cy="293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テキスト&#10;&#10;自動的に生成された説明">
            <a:extLst>
              <a:ext uri="{FF2B5EF4-FFF2-40B4-BE49-F238E27FC236}">
                <a16:creationId xmlns:a16="http://schemas.microsoft.com/office/drawing/2014/main" id="{FA5054AD-389E-4C51-BD41-DEFE8248EC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11"/>
          <a:stretch/>
        </p:blipFill>
        <p:spPr>
          <a:xfrm>
            <a:off x="70383" y="0"/>
            <a:ext cx="12051233" cy="2372139"/>
          </a:xfrm>
          <a:prstGeom prst="rect">
            <a:avLst/>
          </a:prstGeom>
        </p:spPr>
      </p:pic>
      <p:pic>
        <p:nvPicPr>
          <p:cNvPr id="13" name="図 12" descr="テキスト&#10;&#10;自動的に生成された説明">
            <a:extLst>
              <a:ext uri="{FF2B5EF4-FFF2-40B4-BE49-F238E27FC236}">
                <a16:creationId xmlns:a16="http://schemas.microsoft.com/office/drawing/2014/main" id="{27DAE378-AF48-4B2E-ADD2-B7544AED60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88" b="39132"/>
          <a:stretch/>
        </p:blipFill>
        <p:spPr>
          <a:xfrm>
            <a:off x="70383" y="2372139"/>
            <a:ext cx="12051233" cy="1802296"/>
          </a:xfrm>
          <a:prstGeom prst="rect">
            <a:avLst/>
          </a:prstGeom>
        </p:spPr>
      </p:pic>
      <p:pic>
        <p:nvPicPr>
          <p:cNvPr id="14" name="図 13" descr="テキスト&#10;&#10;自動的に生成された説明">
            <a:extLst>
              <a:ext uri="{FF2B5EF4-FFF2-40B4-BE49-F238E27FC236}">
                <a16:creationId xmlns:a16="http://schemas.microsoft.com/office/drawing/2014/main" id="{E1ABD0BA-7637-4EEC-BF11-D9173978E6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35" b="25509"/>
          <a:stretch/>
        </p:blipFill>
        <p:spPr>
          <a:xfrm>
            <a:off x="70383" y="4041913"/>
            <a:ext cx="12051233" cy="1066800"/>
          </a:xfrm>
          <a:prstGeom prst="rect">
            <a:avLst/>
          </a:prstGeom>
        </p:spPr>
      </p:pic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624C811A-602B-4344-8098-A38FEAD232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25" b="15845"/>
          <a:stretch/>
        </p:blipFill>
        <p:spPr>
          <a:xfrm>
            <a:off x="70383" y="5383696"/>
            <a:ext cx="12051233" cy="921026"/>
          </a:xfrm>
          <a:prstGeom prst="rect">
            <a:avLst/>
          </a:prstGeom>
        </p:spPr>
      </p:pic>
      <p:pic>
        <p:nvPicPr>
          <p:cNvPr id="9" name="図 8" descr="テキスト&#10;&#10;自動的に生成された説明">
            <a:extLst>
              <a:ext uri="{FF2B5EF4-FFF2-40B4-BE49-F238E27FC236}">
                <a16:creationId xmlns:a16="http://schemas.microsoft.com/office/drawing/2014/main" id="{50BFE83B-6D30-4902-975B-0635275A8C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56" b="2656"/>
          <a:stretch/>
        </p:blipFill>
        <p:spPr>
          <a:xfrm>
            <a:off x="70383" y="5383696"/>
            <a:ext cx="12051233" cy="90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8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テキスト&#10;&#10;自動的に生成された説明">
            <a:extLst>
              <a:ext uri="{FF2B5EF4-FFF2-40B4-BE49-F238E27FC236}">
                <a16:creationId xmlns:a16="http://schemas.microsoft.com/office/drawing/2014/main" id="{CAA2FC54-A362-4F50-B1E5-3107699B45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0" b="68792"/>
          <a:stretch/>
        </p:blipFill>
        <p:spPr>
          <a:xfrm>
            <a:off x="70383" y="416697"/>
            <a:ext cx="12051233" cy="1239078"/>
          </a:xfrm>
          <a:prstGeom prst="rect">
            <a:avLst/>
          </a:prstGeom>
        </p:spPr>
      </p:pic>
      <p:pic>
        <p:nvPicPr>
          <p:cNvPr id="17" name="図 16" descr="テキスト&#10;&#10;自動的に生成された説明">
            <a:extLst>
              <a:ext uri="{FF2B5EF4-FFF2-40B4-BE49-F238E27FC236}">
                <a16:creationId xmlns:a16="http://schemas.microsoft.com/office/drawing/2014/main" id="{C2D591DE-605B-4673-AEB5-43207328BC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86" b="31435"/>
          <a:stretch/>
        </p:blipFill>
        <p:spPr>
          <a:xfrm>
            <a:off x="70383" y="2835965"/>
            <a:ext cx="12051233" cy="200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黒い背景と男性の絵&#10;&#10;中程度の精度で自動的に生成された説明">
            <a:extLst>
              <a:ext uri="{FF2B5EF4-FFF2-40B4-BE49-F238E27FC236}">
                <a16:creationId xmlns:a16="http://schemas.microsoft.com/office/drawing/2014/main" id="{6E9F35A1-4995-4316-823D-D862F07E3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609" y="742566"/>
            <a:ext cx="4458678" cy="5882161"/>
          </a:xfrm>
          <a:prstGeom prst="rect">
            <a:avLst/>
          </a:prstGeom>
        </p:spPr>
      </p:pic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8910098E-542A-41C6-82A8-89E14C1F08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7" t="30220"/>
          <a:stretch/>
        </p:blipFill>
        <p:spPr>
          <a:xfrm>
            <a:off x="4361491" y="2072472"/>
            <a:ext cx="7760124" cy="4785528"/>
          </a:xfrm>
          <a:prstGeom prst="rect">
            <a:avLst/>
          </a:prstGeom>
        </p:spPr>
      </p:pic>
      <p:pic>
        <p:nvPicPr>
          <p:cNvPr id="9" name="図 8" descr="スーツを着た男性の絵&#10;&#10;自動的に生成された説明">
            <a:extLst>
              <a:ext uri="{FF2B5EF4-FFF2-40B4-BE49-F238E27FC236}">
                <a16:creationId xmlns:a16="http://schemas.microsoft.com/office/drawing/2014/main" id="{4B08BC60-B161-4A42-9970-9AC19E1D45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1" y="1909012"/>
            <a:ext cx="4641446" cy="4785528"/>
          </a:xfrm>
          <a:prstGeom prst="rect">
            <a:avLst/>
          </a:prstGeom>
        </p:spPr>
      </p:pic>
      <p:pic>
        <p:nvPicPr>
          <p:cNvPr id="8" name="図 7" descr="テキスト&#10;&#10;自動的に生成された説明">
            <a:extLst>
              <a:ext uri="{FF2B5EF4-FFF2-40B4-BE49-F238E27FC236}">
                <a16:creationId xmlns:a16="http://schemas.microsoft.com/office/drawing/2014/main" id="{CAA2FC54-A362-4F50-B1E5-3107699B454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0" b="68792"/>
          <a:stretch/>
        </p:blipFill>
        <p:spPr>
          <a:xfrm>
            <a:off x="70383" y="416697"/>
            <a:ext cx="12051233" cy="123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5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スーツを着た男性の絵&#10;&#10;自動的に生成された説明">
            <a:extLst>
              <a:ext uri="{FF2B5EF4-FFF2-40B4-BE49-F238E27FC236}">
                <a16:creationId xmlns:a16="http://schemas.microsoft.com/office/drawing/2014/main" id="{4B08BC60-B161-4A42-9970-9AC19E1D4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1" y="1909012"/>
            <a:ext cx="4641446" cy="4785528"/>
          </a:xfrm>
          <a:prstGeom prst="rect">
            <a:avLst/>
          </a:prstGeom>
        </p:spPr>
      </p:pic>
      <p:pic>
        <p:nvPicPr>
          <p:cNvPr id="8" name="図 7" descr="テキスト&#10;&#10;自動的に生成された説明">
            <a:extLst>
              <a:ext uri="{FF2B5EF4-FFF2-40B4-BE49-F238E27FC236}">
                <a16:creationId xmlns:a16="http://schemas.microsoft.com/office/drawing/2014/main" id="{CAA2FC54-A362-4F50-B1E5-3107699B45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0" b="68792"/>
          <a:stretch/>
        </p:blipFill>
        <p:spPr>
          <a:xfrm>
            <a:off x="70383" y="416697"/>
            <a:ext cx="12051233" cy="1239078"/>
          </a:xfrm>
          <a:prstGeom prst="rect">
            <a:avLst/>
          </a:prstGeom>
        </p:spPr>
      </p:pic>
      <p:pic>
        <p:nvPicPr>
          <p:cNvPr id="4" name="図 3" descr="テキスト&#10;&#10;自動的に生成された説明">
            <a:extLst>
              <a:ext uri="{FF2B5EF4-FFF2-40B4-BE49-F238E27FC236}">
                <a16:creationId xmlns:a16="http://schemas.microsoft.com/office/drawing/2014/main" id="{4C4494CF-F8B3-423D-B9D0-79B72DCBBD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6" r="15865"/>
          <a:stretch/>
        </p:blipFill>
        <p:spPr>
          <a:xfrm>
            <a:off x="5650860" y="0"/>
            <a:ext cx="4558844" cy="6858000"/>
          </a:xfrm>
          <a:prstGeom prst="rect">
            <a:avLst/>
          </a:prstGeom>
        </p:spPr>
      </p:pic>
      <p:pic>
        <p:nvPicPr>
          <p:cNvPr id="11" name="図 10" descr="ロゴ&#10;&#10;自動的に生成された説明">
            <a:extLst>
              <a:ext uri="{FF2B5EF4-FFF2-40B4-BE49-F238E27FC236}">
                <a16:creationId xmlns:a16="http://schemas.microsoft.com/office/drawing/2014/main" id="{98CC7523-0EAD-4034-971A-F19B7ABAA8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6"/>
          <a:stretch/>
        </p:blipFill>
        <p:spPr>
          <a:xfrm>
            <a:off x="3634385" y="2940553"/>
            <a:ext cx="8886537" cy="396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5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テキスト&#10;&#10;自動的に生成された説明">
            <a:extLst>
              <a:ext uri="{FF2B5EF4-FFF2-40B4-BE49-F238E27FC236}">
                <a16:creationId xmlns:a16="http://schemas.microsoft.com/office/drawing/2014/main" id="{2D414981-21D6-49F1-A841-C010DB3B7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3" y="0"/>
            <a:ext cx="12051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1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B54BE193-C313-4626-8F65-CA17047F35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32"/>
          <a:stretch/>
        </p:blipFill>
        <p:spPr>
          <a:xfrm>
            <a:off x="70383" y="0"/>
            <a:ext cx="12051233" cy="1664340"/>
          </a:xfrm>
          <a:prstGeom prst="rect">
            <a:avLst/>
          </a:prstGeom>
        </p:spPr>
      </p:pic>
      <p:pic>
        <p:nvPicPr>
          <p:cNvPr id="5" name="図 4" descr="テキスト&#10;&#10;自動的に生成された説明">
            <a:extLst>
              <a:ext uri="{FF2B5EF4-FFF2-40B4-BE49-F238E27FC236}">
                <a16:creationId xmlns:a16="http://schemas.microsoft.com/office/drawing/2014/main" id="{83D422EE-F117-4DF8-AC4C-9D834DC7B3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8" b="59809"/>
          <a:stretch/>
        </p:blipFill>
        <p:spPr>
          <a:xfrm>
            <a:off x="70383" y="1664340"/>
            <a:ext cx="12051233" cy="1092016"/>
          </a:xfrm>
          <a:prstGeom prst="rect">
            <a:avLst/>
          </a:prstGeom>
        </p:spPr>
      </p:pic>
      <p:pic>
        <p:nvPicPr>
          <p:cNvPr id="6" name="図 5" descr="テキスト&#10;&#10;自動的に生成された説明">
            <a:extLst>
              <a:ext uri="{FF2B5EF4-FFF2-40B4-BE49-F238E27FC236}">
                <a16:creationId xmlns:a16="http://schemas.microsoft.com/office/drawing/2014/main" id="{A6660BC1-CDA2-4CD2-A1FC-E7D49E2833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91" b="46572"/>
          <a:stretch/>
        </p:blipFill>
        <p:spPr>
          <a:xfrm>
            <a:off x="70383" y="2756356"/>
            <a:ext cx="12051233" cy="907822"/>
          </a:xfrm>
          <a:prstGeom prst="rect">
            <a:avLst/>
          </a:prstGeom>
        </p:spPr>
      </p:pic>
      <p:pic>
        <p:nvPicPr>
          <p:cNvPr id="7" name="図 6" descr="テキスト&#10;&#10;自動的に生成された説明">
            <a:extLst>
              <a:ext uri="{FF2B5EF4-FFF2-40B4-BE49-F238E27FC236}">
                <a16:creationId xmlns:a16="http://schemas.microsoft.com/office/drawing/2014/main" id="{BCC120FF-7EDB-4EE7-A967-1FF4EFEFC8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30" b="3213"/>
          <a:stretch/>
        </p:blipFill>
        <p:spPr>
          <a:xfrm>
            <a:off x="70383" y="3664178"/>
            <a:ext cx="12051233" cy="297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7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&#10;&#10;自動的に生成された説明">
            <a:extLst>
              <a:ext uri="{FF2B5EF4-FFF2-40B4-BE49-F238E27FC236}">
                <a16:creationId xmlns:a16="http://schemas.microsoft.com/office/drawing/2014/main" id="{E7A84C5D-F111-4801-BD11-59B16B0DA7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37"/>
          <a:stretch/>
        </p:blipFill>
        <p:spPr>
          <a:xfrm>
            <a:off x="70383" y="0"/>
            <a:ext cx="12051233" cy="1835378"/>
          </a:xfrm>
          <a:prstGeom prst="rect">
            <a:avLst/>
          </a:prstGeom>
        </p:spPr>
      </p:pic>
      <p:pic>
        <p:nvPicPr>
          <p:cNvPr id="8" name="図 7" descr="テキスト&#10;&#10;自動的に生成された説明">
            <a:extLst>
              <a:ext uri="{FF2B5EF4-FFF2-40B4-BE49-F238E27FC236}">
                <a16:creationId xmlns:a16="http://schemas.microsoft.com/office/drawing/2014/main" id="{E8E9B147-A251-40EB-9C96-F46C1CB8CE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3" b="54916"/>
          <a:stretch/>
        </p:blipFill>
        <p:spPr>
          <a:xfrm>
            <a:off x="70383" y="1835378"/>
            <a:ext cx="12051233" cy="1256478"/>
          </a:xfrm>
          <a:prstGeom prst="rect">
            <a:avLst/>
          </a:prstGeom>
        </p:spPr>
      </p:pic>
      <p:pic>
        <p:nvPicPr>
          <p:cNvPr id="9" name="図 8" descr="テキスト&#10;&#10;自動的に生成された説明">
            <a:extLst>
              <a:ext uri="{FF2B5EF4-FFF2-40B4-BE49-F238E27FC236}">
                <a16:creationId xmlns:a16="http://schemas.microsoft.com/office/drawing/2014/main" id="{548FBE2B-3E6E-4EE3-8791-A02C559748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86" b="12325"/>
          <a:stretch/>
        </p:blipFill>
        <p:spPr>
          <a:xfrm>
            <a:off x="70383" y="3091856"/>
            <a:ext cx="12051233" cy="292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2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1F121D4B-579C-49D3-AF1D-54B0C1E3A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3" y="0"/>
            <a:ext cx="12051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0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オン">
  <a:themeElements>
    <a:clrScheme name="イオン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イオン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イオン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44</Words>
  <Application>Microsoft Office PowerPoint</Application>
  <PresentationFormat>ワイド画面</PresentationFormat>
  <Paragraphs>8</Paragraphs>
  <Slides>11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AR P丸ゴシック体M</vt:lpstr>
      <vt:lpstr>游ゴシック</vt:lpstr>
      <vt:lpstr>Arial</vt:lpstr>
      <vt:lpstr>Century Gothic</vt:lpstr>
      <vt:lpstr>Wingdings 3</vt:lpstr>
      <vt:lpstr>イオン</vt:lpstr>
      <vt:lpstr>ICT推進委員会活動方針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広報・公共イメージ向上委員会活動方針</dc:title>
  <dc:creator>日暮 幸信</dc:creator>
  <cp:lastModifiedBy>池田勝之</cp:lastModifiedBy>
  <cp:revision>35</cp:revision>
  <dcterms:created xsi:type="dcterms:W3CDTF">2022-04-04T05:13:49Z</dcterms:created>
  <dcterms:modified xsi:type="dcterms:W3CDTF">2022-04-28T05:14:18Z</dcterms:modified>
</cp:coreProperties>
</file>