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7" r:id="rId3"/>
    <p:sldId id="258" r:id="rId4"/>
    <p:sldId id="265" r:id="rId5"/>
    <p:sldId id="451" r:id="rId6"/>
    <p:sldId id="452" r:id="rId7"/>
    <p:sldId id="449" r:id="rId8"/>
    <p:sldId id="454" r:id="rId9"/>
    <p:sldId id="264" r:id="rId10"/>
    <p:sldId id="455" r:id="rId11"/>
    <p:sldId id="268" r:id="rId12"/>
    <p:sldId id="458" r:id="rId13"/>
    <p:sldId id="450" r:id="rId14"/>
    <p:sldId id="456" r:id="rId15"/>
    <p:sldId id="457" r:id="rId16"/>
    <p:sldId id="453" r:id="rId17"/>
    <p:sldId id="270" r:id="rId18"/>
    <p:sldId id="434" r:id="rId19"/>
    <p:sldId id="437" r:id="rId20"/>
    <p:sldId id="442" r:id="rId21"/>
    <p:sldId id="443" r:id="rId22"/>
    <p:sldId id="459" r:id="rId23"/>
    <p:sldId id="435" r:id="rId24"/>
    <p:sldId id="266" r:id="rId25"/>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ndara" panose="020E0502030303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ndara" panose="020E050203030302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既定のセクション" id="{D4E13783-72BF-4303-89D8-ED36AD4C4E9C}">
          <p14:sldIdLst>
            <p14:sldId id="256"/>
            <p14:sldId id="257"/>
            <p14:sldId id="258"/>
            <p14:sldId id="265"/>
            <p14:sldId id="451"/>
            <p14:sldId id="452"/>
            <p14:sldId id="449"/>
            <p14:sldId id="454"/>
            <p14:sldId id="264"/>
            <p14:sldId id="455"/>
            <p14:sldId id="268"/>
            <p14:sldId id="458"/>
            <p14:sldId id="450"/>
            <p14:sldId id="456"/>
            <p14:sldId id="457"/>
            <p14:sldId id="453"/>
            <p14:sldId id="270"/>
            <p14:sldId id="434"/>
            <p14:sldId id="437"/>
            <p14:sldId id="442"/>
            <p14:sldId id="443"/>
            <p14:sldId id="459"/>
            <p14:sldId id="43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31B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14" autoAdjust="0"/>
  </p:normalViewPr>
  <p:slideViewPr>
    <p:cSldViewPr>
      <p:cViewPr varScale="1">
        <p:scale>
          <a:sx n="108" d="100"/>
          <a:sy n="108" d="100"/>
        </p:scale>
        <p:origin x="171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47" d="100"/>
          <a:sy n="47"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B524D8-8D16-4F7B-B185-B2CDFBD71D2D}"/>
              </a:ext>
            </a:extLst>
          </p:cNvPr>
          <p:cNvSpPr>
            <a:spLocks noGrp="1"/>
          </p:cNvSpPr>
          <p:nvPr>
            <p:ph type="hdr" sz="quarter"/>
          </p:nvPr>
        </p:nvSpPr>
        <p:spPr>
          <a:xfrm>
            <a:off x="0" y="0"/>
            <a:ext cx="2972547" cy="497842"/>
          </a:xfrm>
          <a:prstGeom prst="rect">
            <a:avLst/>
          </a:prstGeom>
        </p:spPr>
        <p:txBody>
          <a:bodyPr vert="horz" lIns="91870" tIns="45935" rIns="91870" bIns="4593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D91592A-1872-42E6-9945-3D097529E4D2}"/>
              </a:ext>
            </a:extLst>
          </p:cNvPr>
          <p:cNvSpPr>
            <a:spLocks noGrp="1"/>
          </p:cNvSpPr>
          <p:nvPr>
            <p:ph type="dt" sz="quarter" idx="1"/>
          </p:nvPr>
        </p:nvSpPr>
        <p:spPr>
          <a:xfrm>
            <a:off x="3883852" y="0"/>
            <a:ext cx="2972547" cy="497842"/>
          </a:xfrm>
          <a:prstGeom prst="rect">
            <a:avLst/>
          </a:prstGeom>
        </p:spPr>
        <p:txBody>
          <a:bodyPr vert="horz" lIns="91870" tIns="45935" rIns="91870" bIns="45935" rtlCol="0"/>
          <a:lstStyle>
            <a:lvl1pPr algn="r">
              <a:defRPr sz="1200"/>
            </a:lvl1pPr>
          </a:lstStyle>
          <a:p>
            <a:r>
              <a:rPr kumimoji="1" lang="en-US" altLang="ja-JP"/>
              <a:t>2022/4/29</a:t>
            </a:r>
            <a:endParaRPr kumimoji="1" lang="ja-JP" altLang="en-US"/>
          </a:p>
        </p:txBody>
      </p:sp>
      <p:sp>
        <p:nvSpPr>
          <p:cNvPr id="4" name="フッター プレースホルダー 3">
            <a:extLst>
              <a:ext uri="{FF2B5EF4-FFF2-40B4-BE49-F238E27FC236}">
                <a16:creationId xmlns:a16="http://schemas.microsoft.com/office/drawing/2014/main" id="{BA5CFD5E-551A-4B79-A984-76594A9EACA5}"/>
              </a:ext>
            </a:extLst>
          </p:cNvPr>
          <p:cNvSpPr>
            <a:spLocks noGrp="1"/>
          </p:cNvSpPr>
          <p:nvPr>
            <p:ph type="ftr" sz="quarter" idx="2"/>
          </p:nvPr>
        </p:nvSpPr>
        <p:spPr>
          <a:xfrm>
            <a:off x="0" y="9447846"/>
            <a:ext cx="2972547" cy="497842"/>
          </a:xfrm>
          <a:prstGeom prst="rect">
            <a:avLst/>
          </a:prstGeom>
        </p:spPr>
        <p:txBody>
          <a:bodyPr vert="horz" lIns="91870" tIns="45935" rIns="91870" bIns="4593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249033E-09C4-45AB-9BEB-D95605FEF8CE}"/>
              </a:ext>
            </a:extLst>
          </p:cNvPr>
          <p:cNvSpPr>
            <a:spLocks noGrp="1"/>
          </p:cNvSpPr>
          <p:nvPr>
            <p:ph type="sldNum" sz="quarter" idx="3"/>
          </p:nvPr>
        </p:nvSpPr>
        <p:spPr>
          <a:xfrm>
            <a:off x="3883852" y="9447846"/>
            <a:ext cx="2972547" cy="497842"/>
          </a:xfrm>
          <a:prstGeom prst="rect">
            <a:avLst/>
          </a:prstGeom>
        </p:spPr>
        <p:txBody>
          <a:bodyPr vert="horz" lIns="91870" tIns="45935" rIns="91870" bIns="45935" rtlCol="0" anchor="b"/>
          <a:lstStyle>
            <a:lvl1pPr algn="r">
              <a:defRPr sz="1200"/>
            </a:lvl1pPr>
          </a:lstStyle>
          <a:p>
            <a:fld id="{CEFF14D9-E3B9-46BD-AA69-A659FA70C1BC}" type="slidenum">
              <a:rPr kumimoji="1" lang="ja-JP" altLang="en-US" smtClean="0"/>
              <a:t>‹#›</a:t>
            </a:fld>
            <a:endParaRPr kumimoji="1" lang="ja-JP" altLang="en-US"/>
          </a:p>
        </p:txBody>
      </p:sp>
    </p:spTree>
    <p:extLst>
      <p:ext uri="{BB962C8B-B14F-4D97-AF65-F5344CB8AC3E}">
        <p14:creationId xmlns:p14="http://schemas.microsoft.com/office/powerpoint/2010/main" val="119580242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38A7E9A-8E5B-4E68-B482-1970ED336751}"/>
              </a:ext>
            </a:extLst>
          </p:cNvPr>
          <p:cNvSpPr>
            <a:spLocks noGrp="1"/>
          </p:cNvSpPr>
          <p:nvPr>
            <p:ph type="hdr" sz="quarter"/>
          </p:nvPr>
        </p:nvSpPr>
        <p:spPr>
          <a:xfrm>
            <a:off x="1" y="1"/>
            <a:ext cx="2971545" cy="496744"/>
          </a:xfrm>
          <a:prstGeom prst="rect">
            <a:avLst/>
          </a:prstGeom>
        </p:spPr>
        <p:txBody>
          <a:bodyPr vert="horz" lIns="96007" tIns="48004" rIns="96007" bIns="48004" rtlCol="0"/>
          <a:lstStyle>
            <a:lvl1pPr algn="l" eaLnBrk="1" hangingPunct="1">
              <a:defRPr sz="1300">
                <a:ea typeface="ＭＳ Ｐゴシック" charset="-128"/>
              </a:defRPr>
            </a:lvl1pPr>
          </a:lstStyle>
          <a:p>
            <a:pPr>
              <a:defRPr/>
            </a:pPr>
            <a:endParaRPr lang="ja-JP" altLang="en-US"/>
          </a:p>
        </p:txBody>
      </p:sp>
      <p:sp>
        <p:nvSpPr>
          <p:cNvPr id="3" name="日付プレースホルダー 2">
            <a:extLst>
              <a:ext uri="{FF2B5EF4-FFF2-40B4-BE49-F238E27FC236}">
                <a16:creationId xmlns:a16="http://schemas.microsoft.com/office/drawing/2014/main" id="{734AF150-A5BB-433C-B102-EC77A6E0DA8E}"/>
              </a:ext>
            </a:extLst>
          </p:cNvPr>
          <p:cNvSpPr>
            <a:spLocks noGrp="1"/>
          </p:cNvSpPr>
          <p:nvPr>
            <p:ph type="dt" idx="1"/>
          </p:nvPr>
        </p:nvSpPr>
        <p:spPr>
          <a:xfrm>
            <a:off x="3884923" y="1"/>
            <a:ext cx="2971544" cy="496744"/>
          </a:xfrm>
          <a:prstGeom prst="rect">
            <a:avLst/>
          </a:prstGeom>
        </p:spPr>
        <p:txBody>
          <a:bodyPr vert="horz" lIns="96007" tIns="48004" rIns="96007" bIns="48004" rtlCol="0"/>
          <a:lstStyle>
            <a:lvl1pPr algn="r" eaLnBrk="1" hangingPunct="1">
              <a:defRPr sz="1300">
                <a:ea typeface="ＭＳ Ｐゴシック" charset="-128"/>
              </a:defRPr>
            </a:lvl1pPr>
          </a:lstStyle>
          <a:p>
            <a:pPr>
              <a:defRPr/>
            </a:pPr>
            <a:r>
              <a:rPr lang="en-US" altLang="ja-JP"/>
              <a:t>2022/4/29</a:t>
            </a:r>
            <a:endParaRPr lang="ja-JP" altLang="en-US"/>
          </a:p>
        </p:txBody>
      </p:sp>
      <p:sp>
        <p:nvSpPr>
          <p:cNvPr id="4" name="スライド イメージ プレースホルダー 3">
            <a:extLst>
              <a:ext uri="{FF2B5EF4-FFF2-40B4-BE49-F238E27FC236}">
                <a16:creationId xmlns:a16="http://schemas.microsoft.com/office/drawing/2014/main" id="{1976EBEB-78D6-4043-ADFE-E71C20F47F62}"/>
              </a:ext>
            </a:extLst>
          </p:cNvPr>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6007" tIns="48004" rIns="96007" bIns="4800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0BDCE05-130A-406B-B827-8A74517F2067}"/>
              </a:ext>
            </a:extLst>
          </p:cNvPr>
          <p:cNvSpPr>
            <a:spLocks noGrp="1"/>
          </p:cNvSpPr>
          <p:nvPr>
            <p:ph type="body" sz="quarter" idx="3"/>
          </p:nvPr>
        </p:nvSpPr>
        <p:spPr>
          <a:xfrm>
            <a:off x="686566" y="4723701"/>
            <a:ext cx="5486400" cy="4475328"/>
          </a:xfrm>
          <a:prstGeom prst="rect">
            <a:avLst/>
          </a:prstGeom>
        </p:spPr>
        <p:txBody>
          <a:bodyPr vert="horz" lIns="96007" tIns="48004" rIns="96007" bIns="4800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C89A5274-64C0-4AD6-A9CB-E7D4A932A76D}"/>
              </a:ext>
            </a:extLst>
          </p:cNvPr>
          <p:cNvSpPr>
            <a:spLocks noGrp="1"/>
          </p:cNvSpPr>
          <p:nvPr>
            <p:ph type="ftr" sz="quarter" idx="4"/>
          </p:nvPr>
        </p:nvSpPr>
        <p:spPr>
          <a:xfrm>
            <a:off x="1" y="9447401"/>
            <a:ext cx="2971545" cy="496744"/>
          </a:xfrm>
          <a:prstGeom prst="rect">
            <a:avLst/>
          </a:prstGeom>
        </p:spPr>
        <p:txBody>
          <a:bodyPr vert="horz" lIns="96007" tIns="48004" rIns="96007" bIns="48004" rtlCol="0" anchor="b"/>
          <a:lstStyle>
            <a:lvl1pPr algn="l" eaLnBrk="1" hangingPunct="1">
              <a:defRPr sz="1300">
                <a:ea typeface="ＭＳ Ｐゴシック" charset="-128"/>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377CEE0D-37B7-4EE8-A01A-9076FF25D332}"/>
              </a:ext>
            </a:extLst>
          </p:cNvPr>
          <p:cNvSpPr>
            <a:spLocks noGrp="1"/>
          </p:cNvSpPr>
          <p:nvPr>
            <p:ph type="sldNum" sz="quarter" idx="5"/>
          </p:nvPr>
        </p:nvSpPr>
        <p:spPr>
          <a:xfrm>
            <a:off x="3884923" y="9447401"/>
            <a:ext cx="2971544" cy="496744"/>
          </a:xfrm>
          <a:prstGeom prst="rect">
            <a:avLst/>
          </a:prstGeom>
        </p:spPr>
        <p:txBody>
          <a:bodyPr vert="horz" wrap="square" lIns="96007" tIns="48004" rIns="96007" bIns="48004" numCol="1" anchor="b" anchorCtr="0" compatLnSpc="1">
            <a:prstTxWarp prst="textNoShape">
              <a:avLst/>
            </a:prstTxWarp>
          </a:bodyPr>
          <a:lstStyle>
            <a:lvl1pPr algn="r" eaLnBrk="1" hangingPunct="1">
              <a:defRPr sz="1300" smtClean="0"/>
            </a:lvl1pPr>
          </a:lstStyle>
          <a:p>
            <a:pPr>
              <a:defRPr/>
            </a:pPr>
            <a:fld id="{56FD5D20-741A-4D9A-8D20-F0B88535254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a:t>
            </a:fld>
            <a:endParaRPr lang="ja-JP" altLang="en-US"/>
          </a:p>
        </p:txBody>
      </p:sp>
      <p:sp>
        <p:nvSpPr>
          <p:cNvPr id="5" name="日付プレースホルダー 4">
            <a:extLst>
              <a:ext uri="{FF2B5EF4-FFF2-40B4-BE49-F238E27FC236}">
                <a16:creationId xmlns:a16="http://schemas.microsoft.com/office/drawing/2014/main" id="{CDC82889-251C-4C19-B7A6-C2F3FC2E5573}"/>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13458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情報委員会の活動といたしましては、この「不易」である職業奉仕について、皆様と考える機会を創ろうと考えております。具体的には、職業奉仕委員会との共催で、職業奉仕に関する講演会を開催することを予定しております。時期につきましては、決まり次第、連絡いたします。その際には、本日お集まりの委員長の皆様、あるいは新会員だけでなく、広くクラブ内の会員の方にお声かけいただくようお願い致します。</a:t>
            </a:r>
          </a:p>
          <a:p>
            <a:r>
              <a:rPr kumimoji="1" lang="ja-JP" altLang="en-US" dirty="0"/>
              <a:t>また、各グループにて開催されますロータリー研修会、ＩＭにもお呼びいただければ、参ります。このことは先日開催されましたガバナー補佐委員長会議の場でもガバナー補佐の皆様にお伝え致しましたが、皆様からもクラブ会長を通じてでも結構ですので、ガバナー補佐にご提案いただきたく存じます。</a:t>
            </a:r>
          </a:p>
          <a:p>
            <a:r>
              <a:rPr kumimoji="1" lang="ja-JP" altLang="en-US" dirty="0"/>
              <a:t>更には、各クラブへの卓話もいたします。お申し込みをお待ちしております。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10</a:t>
            </a:fld>
            <a:endParaRPr lang="ja-JP" altLang="en-US"/>
          </a:p>
        </p:txBody>
      </p:sp>
      <p:sp>
        <p:nvSpPr>
          <p:cNvPr id="5" name="日付プレースホルダー 4">
            <a:extLst>
              <a:ext uri="{FF2B5EF4-FFF2-40B4-BE49-F238E27FC236}">
                <a16:creationId xmlns:a16="http://schemas.microsoft.com/office/drawing/2014/main" id="{ED56D539-390C-4BEA-A28F-E2D70120A434}"/>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308608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次に、「流行」の部分についてです。</a:t>
            </a:r>
            <a:endParaRPr kumimoji="1" lang="en-US" altLang="ja-JP" dirty="0"/>
          </a:p>
          <a:p>
            <a:r>
              <a:rPr kumimoji="1" lang="ja-JP" altLang="en-US" dirty="0"/>
              <a:t>樹の中では、葉、花、実、です。</a:t>
            </a:r>
          </a:p>
          <a:p>
            <a:r>
              <a:rPr kumimoji="1" lang="ja-JP" altLang="en-US" dirty="0"/>
              <a:t>置かれている環境がどう変化していくかを見定め、これらをどう変えていくかという視点が大事です。</a:t>
            </a:r>
          </a:p>
          <a:p>
            <a:r>
              <a:rPr kumimoji="1" lang="ja-JP" altLang="en-US" dirty="0"/>
              <a:t>ロータリーができて１１７年、日本のロータリーができて１０１年となりますが、その間、時代を反映し、いろいろな変化があり、現在に至っております。その変遷してきた歴史を振り返り、現在の立ち位置を再確認して参ります。</a:t>
            </a:r>
          </a:p>
          <a:p>
            <a:r>
              <a:rPr kumimoji="1" lang="ja-JP" altLang="en-US" dirty="0"/>
              <a:t>そして、その現在のロータリーの置かれている状況のもと、特に</a:t>
            </a:r>
            <a:r>
              <a:rPr kumimoji="1" lang="en-US" altLang="ja-JP" dirty="0"/>
              <a:t>RI</a:t>
            </a:r>
            <a:r>
              <a:rPr kumimoji="1" lang="ja-JP" altLang="en-US" dirty="0"/>
              <a:t>が進もうとしている方向、進めようとしている事について、皆様が「どうあるべきか」、「どうありたいか」を考え、行動するための情報提供をしたいと考えております。そして、未来に向けてどう変わっていくべきかを皆様と一緒に考えていきたいと思います。</a:t>
            </a: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11</a:t>
            </a:fld>
            <a:endParaRPr lang="ja-JP" altLang="en-US"/>
          </a:p>
        </p:txBody>
      </p:sp>
      <p:sp>
        <p:nvSpPr>
          <p:cNvPr id="5" name="日付プレースホルダー 4">
            <a:extLst>
              <a:ext uri="{FF2B5EF4-FFF2-40B4-BE49-F238E27FC236}">
                <a16:creationId xmlns:a16="http://schemas.microsoft.com/office/drawing/2014/main" id="{77F233B8-8F34-4756-867E-4E50C8516509}"/>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1491336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12</a:t>
            </a:fld>
            <a:endParaRPr lang="ja-JP" altLang="en-US"/>
          </a:p>
        </p:txBody>
      </p:sp>
      <p:sp>
        <p:nvSpPr>
          <p:cNvPr id="5" name="日付プレースホルダー 4">
            <a:extLst>
              <a:ext uri="{FF2B5EF4-FFF2-40B4-BE49-F238E27FC236}">
                <a16:creationId xmlns:a16="http://schemas.microsoft.com/office/drawing/2014/main" id="{AB592A70-419D-4B18-8CC4-64281694A646}"/>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66458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中核的価値観とのことばはロータリーの最初からあった言葉ではありません。</a:t>
            </a:r>
            <a:endParaRPr kumimoji="1" lang="en-US" altLang="ja-JP" dirty="0"/>
          </a:p>
          <a:p>
            <a:r>
              <a:rPr kumimoji="1" lang="ja-JP" altLang="en-US" dirty="0"/>
              <a:t>が、その５つの価値観のうち、親睦、高潔性、奉仕　はロータリーの目的に記されていると考えられます。</a:t>
            </a:r>
            <a:endParaRPr kumimoji="1" lang="en-US" altLang="ja-JP" dirty="0"/>
          </a:p>
          <a:p>
            <a:r>
              <a:rPr kumimoji="1" lang="ja-JP" altLang="en-US" dirty="0"/>
              <a:t>多様性、リーダーシップについてはその中からは読み取れないので、時代の流れの中で取り入れる必要が出てきたと考えられます。</a:t>
            </a:r>
            <a:endParaRPr kumimoji="1" lang="en-US" altLang="ja-JP" dirty="0"/>
          </a:p>
          <a:p>
            <a:endParaRPr lang="en-US" altLang="ja-JP" dirty="0"/>
          </a:p>
          <a:p>
            <a:r>
              <a:rPr kumimoji="1" lang="ja-JP" altLang="en-US" dirty="0"/>
              <a:t>多様性はまさに必須です。そして、リーダーシップは、仲間としていろいろな奉仕活動活動をしていくためには、必須であると思います。</a:t>
            </a:r>
            <a:endParaRPr kumimoji="1" lang="en-US" altLang="ja-JP" dirty="0"/>
          </a:p>
          <a:p>
            <a:r>
              <a:rPr kumimoji="1" lang="ja-JP" altLang="en-US" dirty="0"/>
              <a:t>ロータリアンひとり一人がこの５つの価値観を共有することが大切だと思います。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13</a:t>
            </a:fld>
            <a:endParaRPr lang="ja-JP" altLang="en-US"/>
          </a:p>
        </p:txBody>
      </p:sp>
      <p:sp>
        <p:nvSpPr>
          <p:cNvPr id="5" name="日付プレースホルダー 4">
            <a:extLst>
              <a:ext uri="{FF2B5EF4-FFF2-40B4-BE49-F238E27FC236}">
                <a16:creationId xmlns:a16="http://schemas.microsoft.com/office/drawing/2014/main" id="{AF5F40E5-BB2C-493E-A90E-367CC0C2A526}"/>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314680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がまさに、時代を見据えての課題分野を明確にしたものです。現在、世界で起こっている解決すべき課題で，ロータリーとして、ロータリー財団として、ロータリークラブとして、取り組むべき課題がこの中にたくさんあります。</a:t>
            </a:r>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14</a:t>
            </a:fld>
            <a:endParaRPr lang="ja-JP" altLang="en-US"/>
          </a:p>
        </p:txBody>
      </p:sp>
      <p:sp>
        <p:nvSpPr>
          <p:cNvPr id="5" name="日付プレースホルダー 4">
            <a:extLst>
              <a:ext uri="{FF2B5EF4-FFF2-40B4-BE49-F238E27FC236}">
                <a16:creationId xmlns:a16="http://schemas.microsoft.com/office/drawing/2014/main" id="{F0455074-A15D-4A29-ACEE-D981321285A0}"/>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3530324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奉仕活動の輪を広げていきましょうということで、その際に考えるポイントが４つの優先事項としてしめされています。この戦略計画は今現在の、現在進行形の計画です。各クラブの戦略計画については、この後、研修委員会の発表であるかと思います。</a:t>
            </a:r>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15</a:t>
            </a:fld>
            <a:endParaRPr lang="ja-JP" altLang="en-US"/>
          </a:p>
        </p:txBody>
      </p:sp>
      <p:sp>
        <p:nvSpPr>
          <p:cNvPr id="5" name="日付プレースホルダー 4">
            <a:extLst>
              <a:ext uri="{FF2B5EF4-FFF2-40B4-BE49-F238E27FC236}">
                <a16:creationId xmlns:a16="http://schemas.microsoft.com/office/drawing/2014/main" id="{54FBD9B9-EB1E-4BCF-BDA4-63F53C7088C6}"/>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259650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包摂性</a:t>
            </a:r>
            <a:r>
              <a:rPr kumimoji="1" lang="ja-JP" altLang="en-US" dirty="0"/>
              <a:t>という言葉が新しく加わりました。</a:t>
            </a:r>
            <a:endParaRPr kumimoji="1" lang="en-US" altLang="ja-JP" dirty="0"/>
          </a:p>
          <a:p>
            <a:r>
              <a:rPr kumimoji="1" lang="ja-JP" altLang="en-US" dirty="0"/>
              <a:t>これは、頭で多様性、公平性と理解していても、気持ちがそうなっていて、そういう態度をとっていますかということかと思います。</a:t>
            </a:r>
            <a:endParaRPr kumimoji="1" lang="en-US" altLang="ja-JP" dirty="0"/>
          </a:p>
          <a:p>
            <a:r>
              <a:rPr lang="ja-JP" altLang="en-US" dirty="0"/>
              <a:t>自らの言動を振り返ってみましょう。</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16</a:t>
            </a:fld>
            <a:endParaRPr lang="ja-JP" altLang="en-US"/>
          </a:p>
        </p:txBody>
      </p:sp>
      <p:sp>
        <p:nvSpPr>
          <p:cNvPr id="5" name="日付プレースホルダー 4">
            <a:extLst>
              <a:ext uri="{FF2B5EF4-FFF2-40B4-BE49-F238E27FC236}">
                <a16:creationId xmlns:a16="http://schemas.microsoft.com/office/drawing/2014/main" id="{7DC501FB-6372-466B-BDE2-50DB453DADD1}"/>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23950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17</a:t>
            </a:fld>
            <a:endParaRPr lang="ja-JP" altLang="en-US"/>
          </a:p>
        </p:txBody>
      </p:sp>
      <p:sp>
        <p:nvSpPr>
          <p:cNvPr id="5" name="日付プレースホルダー 4">
            <a:extLst>
              <a:ext uri="{FF2B5EF4-FFF2-40B4-BE49-F238E27FC236}">
                <a16:creationId xmlns:a16="http://schemas.microsoft.com/office/drawing/2014/main" id="{48211E89-C474-4221-A294-3037890AB7AA}"/>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1037802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18</a:t>
            </a:fld>
            <a:endParaRPr kumimoji="1" lang="ja-JP" altLang="en-US"/>
          </a:p>
        </p:txBody>
      </p:sp>
      <p:sp>
        <p:nvSpPr>
          <p:cNvPr id="5" name="日付プレースホルダー 4">
            <a:extLst>
              <a:ext uri="{FF2B5EF4-FFF2-40B4-BE49-F238E27FC236}">
                <a16:creationId xmlns:a16="http://schemas.microsoft.com/office/drawing/2014/main" id="{4AAE62EF-3579-4925-A8E6-67D322C9F803}"/>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3342288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id="{5EBCB20A-91D6-48A2-81FE-F78CCE4A49B5}"/>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208109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小倉ガバナーエレクトは、元気なクラブとは、</a:t>
            </a:r>
          </a:p>
          <a:p>
            <a:r>
              <a:rPr kumimoji="1" lang="ja-JP" altLang="en-US" dirty="0"/>
              <a:t>①会員間のコミュニケーションがとれ、相互交流が活発である</a:t>
            </a:r>
          </a:p>
          <a:p>
            <a:r>
              <a:rPr kumimoji="1" lang="ja-JP" altLang="en-US" dirty="0"/>
              <a:t>②明確な目標に向かって会員が協力し合い活動している</a:t>
            </a:r>
          </a:p>
          <a:p>
            <a:r>
              <a:rPr kumimoji="1" lang="ja-JP" altLang="en-US" dirty="0"/>
              <a:t>③風通しがよい</a:t>
            </a:r>
          </a:p>
          <a:p>
            <a:r>
              <a:rPr kumimoji="1" lang="ja-JP" altLang="en-US" dirty="0"/>
              <a:t>④例会が楽しい</a:t>
            </a:r>
          </a:p>
          <a:p>
            <a:r>
              <a:rPr kumimoji="1" lang="ja-JP" altLang="en-US" dirty="0"/>
              <a:t>⑤情報の受発信が行き届いている</a:t>
            </a:r>
          </a:p>
          <a:p>
            <a:r>
              <a:rPr kumimoji="1" lang="ja-JP" altLang="en-US" dirty="0"/>
              <a:t>と定義されました。</a:t>
            </a:r>
          </a:p>
          <a:p>
            <a:r>
              <a:rPr kumimoji="1" lang="en-US" altLang="ja-JP" dirty="0"/>
              <a:t>2022-23</a:t>
            </a:r>
            <a:r>
              <a:rPr kumimoji="1" lang="ja-JP" altLang="en-US" dirty="0"/>
              <a:t>年度ロータリー情報委員会は得居仁研修リーダーの元、職業奉仕委員会、ロータリー研修委員会と連携しながら、皆様のクラブの支援をして参ります。ロータリーは岐路に立っているという認識の元、「不易と流行」という視点で今一度、ロータリーをそしてクラブを見つめ直して、その元気なクラブにしていくための情報を提供して行きたいと考えてお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2</a:t>
            </a:fld>
            <a:endParaRPr lang="ja-JP" altLang="en-US"/>
          </a:p>
        </p:txBody>
      </p:sp>
      <p:sp>
        <p:nvSpPr>
          <p:cNvPr id="5" name="日付プレースホルダー 4">
            <a:extLst>
              <a:ext uri="{FF2B5EF4-FFF2-40B4-BE49-F238E27FC236}">
                <a16:creationId xmlns:a16="http://schemas.microsoft.com/office/drawing/2014/main" id="{9676463E-F505-4089-BC50-CDC68595D3A4}"/>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2502486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20</a:t>
            </a:fld>
            <a:endParaRPr kumimoji="1" lang="ja-JP" altLang="en-US"/>
          </a:p>
        </p:txBody>
      </p:sp>
      <p:sp>
        <p:nvSpPr>
          <p:cNvPr id="5" name="日付プレースホルダー 4">
            <a:extLst>
              <a:ext uri="{FF2B5EF4-FFF2-40B4-BE49-F238E27FC236}">
                <a16:creationId xmlns:a16="http://schemas.microsoft.com/office/drawing/2014/main" id="{B082C54E-936D-4F21-A319-EA198F9BF317}"/>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3177398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79EF948-D329-514E-BEDE-0C5FFE4E991F}"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id="{027ECECF-6C3D-4D50-AF56-0D8B9A51DA96}"/>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749231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2022/4/29</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22</a:t>
            </a:fld>
            <a:endParaRPr lang="ja-JP" altLang="en-US"/>
          </a:p>
        </p:txBody>
      </p:sp>
    </p:spTree>
    <p:extLst>
      <p:ext uri="{BB962C8B-B14F-4D97-AF65-F5344CB8AC3E}">
        <p14:creationId xmlns:p14="http://schemas.microsoft.com/office/powerpoint/2010/main" val="688504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r>
              <a:rPr lang="en-US" altLang="ja-JP"/>
              <a:t>2022/4/29</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23</a:t>
            </a:fld>
            <a:endParaRPr lang="ja-JP" altLang="en-US"/>
          </a:p>
        </p:txBody>
      </p:sp>
    </p:spTree>
    <p:extLst>
      <p:ext uri="{BB962C8B-B14F-4D97-AF65-F5344CB8AC3E}">
        <p14:creationId xmlns:p14="http://schemas.microsoft.com/office/powerpoint/2010/main" val="2596213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卓話などおよびいただければ、どんどん参ります。</a:t>
            </a:r>
          </a:p>
        </p:txBody>
      </p:sp>
      <p:sp>
        <p:nvSpPr>
          <p:cNvPr id="4" name="日付プレースホルダー 3"/>
          <p:cNvSpPr>
            <a:spLocks noGrp="1"/>
          </p:cNvSpPr>
          <p:nvPr>
            <p:ph type="dt" idx="1"/>
          </p:nvPr>
        </p:nvSpPr>
        <p:spPr/>
        <p:txBody>
          <a:bodyPr/>
          <a:lstStyle/>
          <a:p>
            <a:pPr>
              <a:defRPr/>
            </a:pPr>
            <a:r>
              <a:rPr lang="en-US" altLang="ja-JP"/>
              <a:t>2022/4/29</a:t>
            </a:r>
            <a:endParaRPr lang="ja-JP" altLang="en-US"/>
          </a:p>
        </p:txBody>
      </p:sp>
      <p:sp>
        <p:nvSpPr>
          <p:cNvPr id="5" name="スライド番号プレースホルダー 4"/>
          <p:cNvSpPr>
            <a:spLocks noGrp="1"/>
          </p:cNvSpPr>
          <p:nvPr>
            <p:ph type="sldNum" sz="quarter" idx="5"/>
          </p:nvPr>
        </p:nvSpPr>
        <p:spPr/>
        <p:txBody>
          <a:bodyPr/>
          <a:lstStyle/>
          <a:p>
            <a:pPr>
              <a:defRPr/>
            </a:pPr>
            <a:fld id="{56FD5D20-741A-4D9A-8D20-F0B885352541}" type="slidenum">
              <a:rPr lang="ja-JP" altLang="en-US" smtClean="0"/>
              <a:pPr>
                <a:defRPr/>
              </a:pPr>
              <a:t>24</a:t>
            </a:fld>
            <a:endParaRPr lang="ja-JP" altLang="en-US"/>
          </a:p>
        </p:txBody>
      </p:sp>
    </p:spTree>
    <p:extLst>
      <p:ext uri="{BB962C8B-B14F-4D97-AF65-F5344CB8AC3E}">
        <p14:creationId xmlns:p14="http://schemas.microsoft.com/office/powerpoint/2010/main" val="2520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蛇足ながら、一言で言うと「不易」とは「いつまでも変わらないモノ・コト、変えてはならない本質」ということであり、「流行」とは「時代にあわせて変化していくモノ・コト」と理解下さい。</a:t>
            </a:r>
          </a:p>
          <a:p>
            <a:r>
              <a:rPr kumimoji="1" lang="ja-JP" altLang="en-US" dirty="0"/>
              <a:t>まずは、「不易」という観点で、ロータリーの成り立ちを振り返り、変えてはならない「親睦と奉仕」という本質について、新たにロータリアンとなられた方はもちろんですが、既にロータリーに永く親しんでおられるロータリアンの皆様とも、確認し合い、ロータリー観を確かなモノとし、ロータリーを楽しむためのお手伝いをいたします。その結果として、会員ひとり一人が楽しめるクラブとなり、元気なクラブになるのではない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3</a:t>
            </a:fld>
            <a:endParaRPr lang="ja-JP" altLang="en-US"/>
          </a:p>
        </p:txBody>
      </p:sp>
      <p:sp>
        <p:nvSpPr>
          <p:cNvPr id="5" name="日付プレースホルダー 4">
            <a:extLst>
              <a:ext uri="{FF2B5EF4-FFF2-40B4-BE49-F238E27FC236}">
                <a16:creationId xmlns:a16="http://schemas.microsoft.com/office/drawing/2014/main" id="{0B4CABB5-3AC9-4B5B-A191-E00BCBF5F37E}"/>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413629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この「不易」ですが、皆様ご存知のとおり、「ロータリーの樹」（３ページ参照）でまさに根っ子の部分、そして幹の部分として表現されております。</a:t>
            </a:r>
          </a:p>
          <a:p>
            <a:r>
              <a:rPr kumimoji="1" lang="ja-JP" altLang="en-US" dirty="0"/>
              <a:t>「超我の奉仕」：「最も良く奉仕する者、最も多く報いられる」</a:t>
            </a:r>
          </a:p>
          <a:p>
            <a:r>
              <a:rPr kumimoji="1" lang="ja-JP" altLang="en-US" dirty="0"/>
              <a:t>「親睦－クラブ奉仕－助け合い」</a:t>
            </a:r>
          </a:p>
          <a:p>
            <a:r>
              <a:rPr kumimoji="1" lang="ja-JP" altLang="en-US" dirty="0"/>
              <a:t>「ロータリーの目的」</a:t>
            </a:r>
          </a:p>
          <a:p>
            <a:r>
              <a:rPr kumimoji="1" lang="ja-JP" altLang="en-US" dirty="0"/>
              <a:t>「四つのテスト」：真実かどうか、みんなに公平か、行為と友情を深めるか、みんなのためになるかどうか　これが根っ子です。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4</a:t>
            </a:fld>
            <a:endParaRPr lang="ja-JP" altLang="en-US"/>
          </a:p>
        </p:txBody>
      </p:sp>
      <p:sp>
        <p:nvSpPr>
          <p:cNvPr id="5" name="日付プレースホルダー 4">
            <a:extLst>
              <a:ext uri="{FF2B5EF4-FFF2-40B4-BE49-F238E27FC236}">
                <a16:creationId xmlns:a16="http://schemas.microsoft.com/office/drawing/2014/main" id="{D051D795-1D3E-48DD-80F0-9DA298093CA7}"/>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41817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「超我の奉仕」：「最も良く奉仕する者、最も多く報いられる」</a:t>
            </a:r>
            <a:endParaRPr kumimoji="1" lang="en-US" altLang="ja-JP" dirty="0"/>
          </a:p>
          <a:p>
            <a:r>
              <a:rPr kumimoji="1" lang="ja-JP" altLang="en-US" dirty="0"/>
              <a:t>原点は決議</a:t>
            </a:r>
            <a:r>
              <a:rPr kumimoji="1" lang="en-US" altLang="ja-JP" dirty="0"/>
              <a:t>23-34</a:t>
            </a:r>
            <a:r>
              <a:rPr kumimoji="1" lang="ja-JP" altLang="en-US" dirty="0"/>
              <a:t>の第１項です。</a:t>
            </a:r>
            <a:endParaRPr kumimoji="1" lang="en-US" altLang="ja-JP" dirty="0"/>
          </a:p>
          <a:p>
            <a:r>
              <a:rPr kumimoji="1" lang="ja-JP" altLang="en-US" dirty="0"/>
              <a:t>１</a:t>
            </a:r>
            <a:r>
              <a:rPr kumimoji="1" lang="en-US" altLang="ja-JP" dirty="0"/>
              <a:t>. </a:t>
            </a:r>
            <a:r>
              <a:rPr kumimoji="1" lang="ja-JP" altLang="en-US" dirty="0"/>
              <a:t>ロータリーは、基本的には、一つの人生哲学であり、それは利己的な欲求と義務およびこれに伴う他人のために奉仕したいという感情とのあいだに常に存在する矛盾を和らげようとするものである。この哲学は奉仕－「超我の奉仕」－の哲学であり、これは、「最もよく奉仕する者、最も多く報いられる」という実践的な倫理原則に基づくものである。</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5</a:t>
            </a:fld>
            <a:endParaRPr lang="ja-JP" altLang="en-US"/>
          </a:p>
        </p:txBody>
      </p:sp>
      <p:sp>
        <p:nvSpPr>
          <p:cNvPr id="5" name="日付プレースホルダー 4">
            <a:extLst>
              <a:ext uri="{FF2B5EF4-FFF2-40B4-BE49-F238E27FC236}">
                <a16:creationId xmlns:a16="http://schemas.microsoft.com/office/drawing/2014/main" id="{82B938A4-084F-41ED-86E9-E67BE125DD8A}"/>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146695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「親睦－クラブ奉仕－助け合い」</a:t>
            </a:r>
            <a:endParaRPr kumimoji="1" lang="en-US" altLang="ja-JP" dirty="0"/>
          </a:p>
          <a:p>
            <a:endParaRPr lang="en-US" altLang="ja-JP" dirty="0"/>
          </a:p>
          <a:p>
            <a:r>
              <a:rPr kumimoji="1" lang="ja-JP" altLang="en-US" dirty="0"/>
              <a:t>親睦とは</a:t>
            </a:r>
            <a:endParaRPr kumimoji="1" lang="en-US" altLang="ja-JP" dirty="0"/>
          </a:p>
          <a:p>
            <a:r>
              <a:rPr lang="ja-JP" altLang="en-US" b="0" i="0" dirty="0">
                <a:solidFill>
                  <a:srgbClr val="111111"/>
                </a:solidFill>
                <a:effectLst/>
                <a:latin typeface="メイリオ" panose="020B0604030504040204" pitchFamily="50" charset="-128"/>
                <a:ea typeface="メイリオ" panose="020B0604030504040204" pitchFamily="50" charset="-128"/>
              </a:rPr>
              <a:t>親しい者同士の友情（</a:t>
            </a:r>
            <a:r>
              <a:rPr lang="en-US" altLang="ja-JP" b="0" i="0" dirty="0">
                <a:solidFill>
                  <a:srgbClr val="111111"/>
                </a:solidFill>
                <a:effectLst/>
                <a:latin typeface="メイリオ" panose="020B0604030504040204" pitchFamily="50" charset="-128"/>
                <a:ea typeface="メイリオ" panose="020B0604030504040204" pitchFamily="50" charset="-128"/>
              </a:rPr>
              <a:t>friendship</a:t>
            </a:r>
            <a:r>
              <a:rPr lang="ja-JP" altLang="en-US" b="0" i="0" dirty="0">
                <a:solidFill>
                  <a:srgbClr val="111111"/>
                </a:solidFill>
                <a:effectLst/>
                <a:latin typeface="メイリオ" panose="020B0604030504040204" pitchFamily="50" charset="-128"/>
                <a:ea typeface="メイリオ" panose="020B0604030504040204" pitchFamily="50" charset="-128"/>
              </a:rPr>
              <a:t>）ではなく、志を同じくする者同士の仲間意識（</a:t>
            </a:r>
            <a:r>
              <a:rPr lang="en-US" altLang="ja-JP" b="0" i="0" dirty="0">
                <a:solidFill>
                  <a:srgbClr val="111111"/>
                </a:solidFill>
                <a:effectLst/>
                <a:latin typeface="メイリオ" panose="020B0604030504040204" pitchFamily="50" charset="-128"/>
                <a:ea typeface="メイリオ" panose="020B0604030504040204" pitchFamily="50" charset="-128"/>
              </a:rPr>
              <a:t>fellowship</a:t>
            </a:r>
            <a:r>
              <a:rPr lang="ja-JP" altLang="en-US" b="0" i="0" dirty="0">
                <a:solidFill>
                  <a:srgbClr val="111111"/>
                </a:solidFill>
                <a:effectLst/>
                <a:latin typeface="メイリオ" panose="020B0604030504040204" pitchFamily="50" charset="-128"/>
                <a:ea typeface="メイリオ" panose="020B0604030504040204" pitchFamily="50" charset="-128"/>
              </a:rPr>
              <a:t>）である。</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6</a:t>
            </a:fld>
            <a:endParaRPr lang="ja-JP" altLang="en-US"/>
          </a:p>
        </p:txBody>
      </p:sp>
      <p:sp>
        <p:nvSpPr>
          <p:cNvPr id="5" name="日付プレースホルダー 4">
            <a:extLst>
              <a:ext uri="{FF2B5EF4-FFF2-40B4-BE49-F238E27FC236}">
                <a16:creationId xmlns:a16="http://schemas.microsoft.com/office/drawing/2014/main" id="{C88766DF-262F-4CF7-B34C-6DF74D721EA7}"/>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266235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「ロータリーの目的」</a:t>
            </a:r>
            <a:endParaRPr kumimoji="1" lang="en-US" altLang="ja-JP" dirty="0"/>
          </a:p>
          <a:p>
            <a:r>
              <a:rPr kumimoji="1" lang="ja-JP" altLang="en-US" dirty="0"/>
              <a:t>ロータリーの目的は、意義ある事業の基礎として奉仕の理想を奨励し、これを育むことにある。具体的には、次の各項を奨励することにある。</a:t>
            </a:r>
            <a:endParaRPr kumimoji="1" lang="en-US" altLang="ja-JP" dirty="0"/>
          </a:p>
          <a:p>
            <a:r>
              <a:rPr kumimoji="1" lang="ja-JP" altLang="en-US" dirty="0"/>
              <a:t>として、以下</a:t>
            </a:r>
            <a:r>
              <a:rPr kumimoji="1" lang="en-US" altLang="ja-JP" dirty="0"/>
              <a:t>4</a:t>
            </a:r>
            <a:r>
              <a:rPr kumimoji="1" lang="ja-JP" altLang="en-US" dirty="0"/>
              <a:t>つの項目で示しています。</a:t>
            </a:r>
            <a:endParaRPr kumimoji="1" lang="en-US" altLang="ja-JP" dirty="0"/>
          </a:p>
          <a:p>
            <a:r>
              <a:rPr kumimoji="1" lang="ja-JP" altLang="en-US" dirty="0"/>
              <a:t>第１はまさに親睦を深めてクラブの仲間と奉仕活動をすることです。</a:t>
            </a:r>
            <a:endParaRPr kumimoji="1" lang="en-US" altLang="ja-JP" dirty="0"/>
          </a:p>
          <a:p>
            <a:r>
              <a:rPr kumimoji="1" lang="ja-JP" altLang="en-US" dirty="0"/>
              <a:t>第２は職業倫理の高揚を謳っています。</a:t>
            </a:r>
            <a:endParaRPr kumimoji="1" lang="en-US" altLang="ja-JP" dirty="0"/>
          </a:p>
          <a:p>
            <a:r>
              <a:rPr kumimoji="1" lang="ja-JP" altLang="en-US" dirty="0"/>
              <a:t>第３は奉仕を実際に実行するコト。</a:t>
            </a:r>
            <a:endParaRPr kumimoji="1" lang="en-US" altLang="ja-JP" dirty="0"/>
          </a:p>
          <a:p>
            <a:r>
              <a:rPr kumimoji="1" lang="ja-JP" altLang="en-US" dirty="0"/>
              <a:t>第４は国際奉仕をすること。</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7</a:t>
            </a:fld>
            <a:endParaRPr lang="ja-JP" altLang="en-US"/>
          </a:p>
        </p:txBody>
      </p:sp>
      <p:sp>
        <p:nvSpPr>
          <p:cNvPr id="5" name="日付プレースホルダー 4">
            <a:extLst>
              <a:ext uri="{FF2B5EF4-FFF2-40B4-BE49-F238E27FC236}">
                <a16:creationId xmlns:a16="http://schemas.microsoft.com/office/drawing/2014/main" id="{96FD127C-D1CC-4F20-AB3E-4917BE457F21}"/>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299298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「四つのテスト」：真実かどうか、みんなに公平か、行為と友情を深めるか、みんなのためになるかどうか　</a:t>
            </a:r>
            <a:endParaRPr kumimoji="1" lang="en-US" altLang="ja-JP" dirty="0"/>
          </a:p>
          <a:p>
            <a:r>
              <a:rPr kumimoji="1" lang="ja-JP" altLang="en-US" dirty="0"/>
              <a:t>これは最初職業をするための判断基準から出発しましたが、「言行はこれに照らしてから」　とあります様に、現在は、ロータリアンの人生においての判断基準です。</a:t>
            </a:r>
            <a:endParaRPr kumimoji="1" lang="en-US" altLang="ja-JP" dirty="0"/>
          </a:p>
          <a:p>
            <a:endParaRPr lang="en-US" altLang="ja-JP" dirty="0"/>
          </a:p>
          <a:p>
            <a:r>
              <a:rPr kumimoji="1" lang="ja-JP" altLang="en-US" dirty="0"/>
              <a:t>これらが根っ子です。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8</a:t>
            </a:fld>
            <a:endParaRPr lang="ja-JP" altLang="en-US"/>
          </a:p>
        </p:txBody>
      </p:sp>
      <p:sp>
        <p:nvSpPr>
          <p:cNvPr id="5" name="日付プレースホルダー 4">
            <a:extLst>
              <a:ext uri="{FF2B5EF4-FFF2-40B4-BE49-F238E27FC236}">
                <a16:creationId xmlns:a16="http://schemas.microsoft.com/office/drawing/2014/main" id="{8E850C17-32A4-4B12-8FC3-57A98C4FADAD}"/>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188852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この根っ子の基本的な考え方、あり方を理想とし、その奉仕の理想の実現に向け、この観点で職業を営むのが、幹の部分である「職業奉仕」です。</a:t>
            </a:r>
          </a:p>
          <a:p>
            <a:r>
              <a:rPr kumimoji="1" lang="ja-JP" altLang="en-US" dirty="0"/>
              <a:t>職業奉仕は職業に対する奉仕です。根っ子にある考え方を実現する対象が「職業」であるという理解です。私は、自らの職業を利他の視点で実行することで、結果として自らが報いられるという風に考えております。「報いられる」とは金銭的なことだけではありません。自らの達成感など精神的なことが大きいと思います。つまりこの仕事をして良かったと思えることです。</a:t>
            </a:r>
          </a:p>
          <a:p>
            <a:r>
              <a:rPr lang="ja-JP" altLang="en-US" dirty="0"/>
              <a:t>こういうことをクラブ内であらためて共有化する機会を設けることだけでも、違ってくるのではないかと思っております。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6FD5D20-741A-4D9A-8D20-F0B885352541}" type="slidenum">
              <a:rPr lang="ja-JP" altLang="en-US" smtClean="0"/>
              <a:pPr>
                <a:defRPr/>
              </a:pPr>
              <a:t>9</a:t>
            </a:fld>
            <a:endParaRPr lang="ja-JP" altLang="en-US"/>
          </a:p>
        </p:txBody>
      </p:sp>
      <p:sp>
        <p:nvSpPr>
          <p:cNvPr id="5" name="日付プレースホルダー 4">
            <a:extLst>
              <a:ext uri="{FF2B5EF4-FFF2-40B4-BE49-F238E27FC236}">
                <a16:creationId xmlns:a16="http://schemas.microsoft.com/office/drawing/2014/main" id="{DCAA0182-DB72-449A-BA9B-B26371F4D147}"/>
              </a:ext>
            </a:extLst>
          </p:cNvPr>
          <p:cNvSpPr>
            <a:spLocks noGrp="1"/>
          </p:cNvSpPr>
          <p:nvPr>
            <p:ph type="dt" idx="1"/>
          </p:nvPr>
        </p:nvSpPr>
        <p:spPr/>
        <p:txBody>
          <a:bodyPr/>
          <a:lstStyle/>
          <a:p>
            <a:pPr>
              <a:defRPr/>
            </a:pPr>
            <a:r>
              <a:rPr lang="en-US" altLang="ja-JP"/>
              <a:t>2022/4/29</a:t>
            </a:r>
            <a:endParaRPr lang="ja-JP" altLang="en-US"/>
          </a:p>
        </p:txBody>
      </p:sp>
    </p:spTree>
    <p:extLst>
      <p:ext uri="{BB962C8B-B14F-4D97-AF65-F5344CB8AC3E}">
        <p14:creationId xmlns:p14="http://schemas.microsoft.com/office/powerpoint/2010/main" val="145577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B243ABBD-76B8-4422-A6EF-18B347DFBDF7}"/>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9">
            <a:extLst>
              <a:ext uri="{FF2B5EF4-FFF2-40B4-BE49-F238E27FC236}">
                <a16:creationId xmlns:a16="http://schemas.microsoft.com/office/drawing/2014/main" id="{36678209-78DE-4EE2-9B83-D8E30A9E008C}"/>
              </a:ext>
            </a:extLst>
          </p:cNvPr>
          <p:cNvGrpSpPr>
            <a:grpSpLocks noChangeAspect="1"/>
          </p:cNvGrpSpPr>
          <p:nvPr/>
        </p:nvGrpSpPr>
        <p:grpSpPr bwMode="auto">
          <a:xfrm>
            <a:off x="211138" y="5354638"/>
            <a:ext cx="8723312" cy="1330325"/>
            <a:chOff x="-3905250" y="4294188"/>
            <a:chExt cx="13011150" cy="1892300"/>
          </a:xfrm>
        </p:grpSpPr>
        <p:sp>
          <p:nvSpPr>
            <p:cNvPr id="6" name="Freeform 14">
              <a:extLst>
                <a:ext uri="{FF2B5EF4-FFF2-40B4-BE49-F238E27FC236}">
                  <a16:creationId xmlns:a16="http://schemas.microsoft.com/office/drawing/2014/main" id="{98265685-BFF2-4082-9564-4384807F3F6A}"/>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B49DB100-3A77-45D8-AF36-FB91F24F9B3E}"/>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DE95B7EC-80ED-4E32-B207-02C46B870839}"/>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3BF6383B-BF75-4F80-91CE-A649AE5809F9}"/>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0">
              <a:extLst>
                <a:ext uri="{FF2B5EF4-FFF2-40B4-BE49-F238E27FC236}">
                  <a16:creationId xmlns:a16="http://schemas.microsoft.com/office/drawing/2014/main" id="{9338BC5C-EA4E-46A5-A962-BE3C196D2D67}"/>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1" name="Date Placeholder 3">
            <a:extLst>
              <a:ext uri="{FF2B5EF4-FFF2-40B4-BE49-F238E27FC236}">
                <a16:creationId xmlns:a16="http://schemas.microsoft.com/office/drawing/2014/main" id="{8D33DF34-449C-4929-B25F-3BD81B75CF67}"/>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2" name="Footer Placeholder 4">
            <a:extLst>
              <a:ext uri="{FF2B5EF4-FFF2-40B4-BE49-F238E27FC236}">
                <a16:creationId xmlns:a16="http://schemas.microsoft.com/office/drawing/2014/main" id="{7AB946C5-BD79-41CB-8E13-6287AF89F1AD}"/>
              </a:ext>
            </a:extLst>
          </p:cNvPr>
          <p:cNvSpPr>
            <a:spLocks noGrp="1"/>
          </p:cNvSpPr>
          <p:nvPr>
            <p:ph type="ftr" sz="quarter" idx="11"/>
          </p:nvPr>
        </p:nvSpPr>
        <p:spPr/>
        <p:txBody>
          <a:bodyPr/>
          <a:lstStyle>
            <a:lvl1pPr>
              <a:defRPr/>
            </a:lvl1pPr>
          </a:lstStyle>
          <a:p>
            <a:pPr>
              <a:defRPr/>
            </a:pPr>
            <a:endParaRPr lang="ja-JP" altLang="en-US"/>
          </a:p>
        </p:txBody>
      </p:sp>
      <p:sp>
        <p:nvSpPr>
          <p:cNvPr id="13" name="Slide Number Placeholder 5">
            <a:extLst>
              <a:ext uri="{FF2B5EF4-FFF2-40B4-BE49-F238E27FC236}">
                <a16:creationId xmlns:a16="http://schemas.microsoft.com/office/drawing/2014/main" id="{1A8F00ED-E5A9-4126-BF98-B4F7C7BFDC06}"/>
              </a:ext>
            </a:extLst>
          </p:cNvPr>
          <p:cNvSpPr>
            <a:spLocks noGrp="1"/>
          </p:cNvSpPr>
          <p:nvPr>
            <p:ph type="sldNum" sz="quarter" idx="12"/>
          </p:nvPr>
        </p:nvSpPr>
        <p:spPr/>
        <p:txBody>
          <a:bodyPr/>
          <a:lstStyle>
            <a:lvl1pPr>
              <a:defRPr smtClean="0"/>
            </a:lvl1pPr>
          </a:lstStyle>
          <a:p>
            <a:pPr>
              <a:defRPr/>
            </a:pPr>
            <a:fld id="{F1DDD22C-1661-43EC-A56F-9DB68FC5832D}" type="slidenum">
              <a:rPr lang="ja-JP" altLang="en-US"/>
              <a:pPr>
                <a:defRPr/>
              </a:pPr>
              <a:t>‹#›</a:t>
            </a:fld>
            <a:endParaRPr lang="ja-JP" altLang="en-US"/>
          </a:p>
        </p:txBody>
      </p:sp>
    </p:spTree>
    <p:extLst>
      <p:ext uri="{BB962C8B-B14F-4D97-AF65-F5344CB8AC3E}">
        <p14:creationId xmlns:p14="http://schemas.microsoft.com/office/powerpoint/2010/main" val="174643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3FCA5612-4B48-4AB4-9EB6-F5FEF3121176}"/>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5" name="Footer Placeholder 4">
            <a:extLst>
              <a:ext uri="{FF2B5EF4-FFF2-40B4-BE49-F238E27FC236}">
                <a16:creationId xmlns:a16="http://schemas.microsoft.com/office/drawing/2014/main" id="{4803B3F6-63BB-4B28-AF3E-970D92C00600}"/>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9597CF3-2441-4C36-861F-61E4678A6D9D}"/>
              </a:ext>
            </a:extLst>
          </p:cNvPr>
          <p:cNvSpPr>
            <a:spLocks noGrp="1"/>
          </p:cNvSpPr>
          <p:nvPr>
            <p:ph type="sldNum" sz="quarter" idx="12"/>
          </p:nvPr>
        </p:nvSpPr>
        <p:spPr/>
        <p:txBody>
          <a:bodyPr/>
          <a:lstStyle>
            <a:lvl1pPr>
              <a:defRPr/>
            </a:lvl1pPr>
          </a:lstStyle>
          <a:p>
            <a:pPr>
              <a:defRPr/>
            </a:pPr>
            <a:fld id="{E37687A5-9E2B-47AC-9518-87783C5D3741}" type="slidenum">
              <a:rPr lang="ja-JP" altLang="en-US"/>
              <a:pPr>
                <a:defRPr/>
              </a:pPr>
              <a:t>‹#›</a:t>
            </a:fld>
            <a:endParaRPr lang="ja-JP" altLang="en-US"/>
          </a:p>
        </p:txBody>
      </p:sp>
    </p:spTree>
    <p:extLst>
      <p:ext uri="{BB962C8B-B14F-4D97-AF65-F5344CB8AC3E}">
        <p14:creationId xmlns:p14="http://schemas.microsoft.com/office/powerpoint/2010/main" val="336107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a:extLst>
              <a:ext uri="{FF2B5EF4-FFF2-40B4-BE49-F238E27FC236}">
                <a16:creationId xmlns:a16="http://schemas.microsoft.com/office/drawing/2014/main" id="{AB03FE12-74E8-4E7F-A674-0BC440802FDB}"/>
              </a:ext>
            </a:extLst>
          </p:cNvPr>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4">
            <a:extLst>
              <a:ext uri="{FF2B5EF4-FFF2-40B4-BE49-F238E27FC236}">
                <a16:creationId xmlns:a16="http://schemas.microsoft.com/office/drawing/2014/main" id="{DAC7A35F-FBD3-470A-B87A-1601DF7120B3}"/>
              </a:ext>
            </a:extLst>
          </p:cNvPr>
          <p:cNvGrpSpPr>
            <a:grpSpLocks noChangeAspect="1"/>
          </p:cNvGrpSpPr>
          <p:nvPr/>
        </p:nvGrpSpPr>
        <p:grpSpPr bwMode="auto">
          <a:xfrm>
            <a:off x="211138" y="714375"/>
            <a:ext cx="8723312" cy="1331913"/>
            <a:chOff x="-3905250" y="4294188"/>
            <a:chExt cx="13011150" cy="1892300"/>
          </a:xfrm>
        </p:grpSpPr>
        <p:sp>
          <p:nvSpPr>
            <p:cNvPr id="6" name="Freeform 14">
              <a:extLst>
                <a:ext uri="{FF2B5EF4-FFF2-40B4-BE49-F238E27FC236}">
                  <a16:creationId xmlns:a16="http://schemas.microsoft.com/office/drawing/2014/main" id="{B1186DE1-C903-4AD1-BC7F-FF500383EF7E}"/>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a:extLst>
                <a:ext uri="{FF2B5EF4-FFF2-40B4-BE49-F238E27FC236}">
                  <a16:creationId xmlns:a16="http://schemas.microsoft.com/office/drawing/2014/main" id="{FC5D2207-04F4-425E-999C-BB9ACEF2B5A3}"/>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a:extLst>
                <a:ext uri="{FF2B5EF4-FFF2-40B4-BE49-F238E27FC236}">
                  <a16:creationId xmlns:a16="http://schemas.microsoft.com/office/drawing/2014/main" id="{6F948C9F-5ED8-4CD8-91F4-F2FEB85BBF7F}"/>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a:extLst>
                <a:ext uri="{FF2B5EF4-FFF2-40B4-BE49-F238E27FC236}">
                  <a16:creationId xmlns:a16="http://schemas.microsoft.com/office/drawing/2014/main" id="{01DD9E76-1F99-4DC7-B382-F50DA0FC44A8}"/>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9">
              <a:extLst>
                <a:ext uri="{FF2B5EF4-FFF2-40B4-BE49-F238E27FC236}">
                  <a16:creationId xmlns:a16="http://schemas.microsoft.com/office/drawing/2014/main" id="{8A35985E-633A-4E46-ADE7-E00A8EB30F20}"/>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Date Placeholder 3">
            <a:extLst>
              <a:ext uri="{FF2B5EF4-FFF2-40B4-BE49-F238E27FC236}">
                <a16:creationId xmlns:a16="http://schemas.microsoft.com/office/drawing/2014/main" id="{ECD03527-B802-4F1D-AEE7-985A1B2C70B2}"/>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2" name="Footer Placeholder 4">
            <a:extLst>
              <a:ext uri="{FF2B5EF4-FFF2-40B4-BE49-F238E27FC236}">
                <a16:creationId xmlns:a16="http://schemas.microsoft.com/office/drawing/2014/main" id="{00E1C5A0-D067-4895-B765-324AEA1D4D5F}"/>
              </a:ext>
            </a:extLst>
          </p:cNvPr>
          <p:cNvSpPr>
            <a:spLocks noGrp="1"/>
          </p:cNvSpPr>
          <p:nvPr>
            <p:ph type="ftr" sz="quarter" idx="11"/>
          </p:nvPr>
        </p:nvSpPr>
        <p:spPr/>
        <p:txBody>
          <a:bodyPr/>
          <a:lstStyle>
            <a:lvl1pPr>
              <a:defRPr/>
            </a:lvl1pPr>
          </a:lstStyle>
          <a:p>
            <a:pPr>
              <a:defRPr/>
            </a:pPr>
            <a:endParaRPr lang="ja-JP" altLang="en-US"/>
          </a:p>
        </p:txBody>
      </p:sp>
      <p:sp>
        <p:nvSpPr>
          <p:cNvPr id="13" name="Slide Number Placeholder 5">
            <a:extLst>
              <a:ext uri="{FF2B5EF4-FFF2-40B4-BE49-F238E27FC236}">
                <a16:creationId xmlns:a16="http://schemas.microsoft.com/office/drawing/2014/main" id="{1BC6F0C5-D185-4638-AA11-70556F5523FD}"/>
              </a:ext>
            </a:extLst>
          </p:cNvPr>
          <p:cNvSpPr>
            <a:spLocks noGrp="1"/>
          </p:cNvSpPr>
          <p:nvPr>
            <p:ph type="sldNum" sz="quarter" idx="12"/>
          </p:nvPr>
        </p:nvSpPr>
        <p:spPr/>
        <p:txBody>
          <a:bodyPr/>
          <a:lstStyle>
            <a:lvl1pPr>
              <a:defRPr smtClean="0"/>
            </a:lvl1pPr>
          </a:lstStyle>
          <a:p>
            <a:pPr>
              <a:defRPr/>
            </a:pPr>
            <a:fld id="{F8018935-3AB2-4612-961C-3DEF5BD05E06}" type="slidenum">
              <a:rPr lang="ja-JP" altLang="en-US"/>
              <a:pPr>
                <a:defRPr/>
              </a:pPr>
              <a:t>‹#›</a:t>
            </a:fld>
            <a:endParaRPr lang="ja-JP" altLang="en-US"/>
          </a:p>
        </p:txBody>
      </p:sp>
    </p:spTree>
    <p:extLst>
      <p:ext uri="{BB962C8B-B14F-4D97-AF65-F5344CB8AC3E}">
        <p14:creationId xmlns:p14="http://schemas.microsoft.com/office/powerpoint/2010/main" val="346644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a:extLst>
              <a:ext uri="{FF2B5EF4-FFF2-40B4-BE49-F238E27FC236}">
                <a16:creationId xmlns:a16="http://schemas.microsoft.com/office/drawing/2014/main" id="{C9012EC3-0871-4F35-8ABE-DBE0389A1F27}"/>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5" name="Footer Placeholder 4">
            <a:extLst>
              <a:ext uri="{FF2B5EF4-FFF2-40B4-BE49-F238E27FC236}">
                <a16:creationId xmlns:a16="http://schemas.microsoft.com/office/drawing/2014/main" id="{8C316881-E486-4127-85A0-71706366279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6E80FE47-B492-410F-99BD-E0BBF51D1131}"/>
              </a:ext>
            </a:extLst>
          </p:cNvPr>
          <p:cNvSpPr>
            <a:spLocks noGrp="1"/>
          </p:cNvSpPr>
          <p:nvPr>
            <p:ph type="sldNum" sz="quarter" idx="12"/>
          </p:nvPr>
        </p:nvSpPr>
        <p:spPr/>
        <p:txBody>
          <a:bodyPr/>
          <a:lstStyle>
            <a:lvl1pPr>
              <a:defRPr/>
            </a:lvl1pPr>
          </a:lstStyle>
          <a:p>
            <a:pPr>
              <a:defRPr/>
            </a:pPr>
            <a:fld id="{8674D15D-F024-4694-A60C-90BCB4643CE1}" type="slidenum">
              <a:rPr lang="ja-JP" altLang="en-US"/>
              <a:pPr>
                <a:defRPr/>
              </a:pPr>
              <a:t>‹#›</a:t>
            </a:fld>
            <a:endParaRPr lang="ja-JP" altLang="en-US"/>
          </a:p>
        </p:txBody>
      </p:sp>
    </p:spTree>
    <p:extLst>
      <p:ext uri="{BB962C8B-B14F-4D97-AF65-F5344CB8AC3E}">
        <p14:creationId xmlns:p14="http://schemas.microsoft.com/office/powerpoint/2010/main" val="214849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549F1E4D-1687-4D3F-8F04-DE90BD33D597}"/>
              </a:ext>
            </a:extLst>
          </p:cNvPr>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14">
            <a:extLst>
              <a:ext uri="{FF2B5EF4-FFF2-40B4-BE49-F238E27FC236}">
                <a16:creationId xmlns:a16="http://schemas.microsoft.com/office/drawing/2014/main" id="{FE60C05D-31EF-4DAA-BFB4-40D40B9D99C3}"/>
              </a:ext>
            </a:extLst>
          </p:cNvPr>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8">
            <a:extLst>
              <a:ext uri="{FF2B5EF4-FFF2-40B4-BE49-F238E27FC236}">
                <a16:creationId xmlns:a16="http://schemas.microsoft.com/office/drawing/2014/main" id="{6676064E-270F-49F1-9FC9-F2F0FEBE7A48}"/>
              </a:ext>
            </a:extLst>
          </p:cNvPr>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22">
            <a:extLst>
              <a:ext uri="{FF2B5EF4-FFF2-40B4-BE49-F238E27FC236}">
                <a16:creationId xmlns:a16="http://schemas.microsoft.com/office/drawing/2014/main" id="{12458466-E51E-445F-8CA9-8DCBF07C0CBE}"/>
              </a:ext>
            </a:extLst>
          </p:cNvPr>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26">
            <a:extLst>
              <a:ext uri="{FF2B5EF4-FFF2-40B4-BE49-F238E27FC236}">
                <a16:creationId xmlns:a16="http://schemas.microsoft.com/office/drawing/2014/main" id="{23660B72-4681-44EF-886C-C688AA1111A2}"/>
              </a:ext>
            </a:extLst>
          </p:cNvPr>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9" name="Freeform 10">
            <a:extLst>
              <a:ext uri="{FF2B5EF4-FFF2-40B4-BE49-F238E27FC236}">
                <a16:creationId xmlns:a16="http://schemas.microsoft.com/office/drawing/2014/main" id="{BBE44AA1-1FB1-4696-84E4-EC81060B41D7}"/>
              </a:ext>
            </a:extLst>
          </p:cNvPr>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 name="Date Placeholder 3">
            <a:extLst>
              <a:ext uri="{FF2B5EF4-FFF2-40B4-BE49-F238E27FC236}">
                <a16:creationId xmlns:a16="http://schemas.microsoft.com/office/drawing/2014/main" id="{52EB3E04-6625-4C29-A5DD-F826D66CA91A}"/>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1" name="Footer Placeholder 4">
            <a:extLst>
              <a:ext uri="{FF2B5EF4-FFF2-40B4-BE49-F238E27FC236}">
                <a16:creationId xmlns:a16="http://schemas.microsoft.com/office/drawing/2014/main" id="{2D51DFEB-A2C2-4DAD-9AF7-A2549E10C0C7}"/>
              </a:ext>
            </a:extLst>
          </p:cNvPr>
          <p:cNvSpPr>
            <a:spLocks noGrp="1"/>
          </p:cNvSpPr>
          <p:nvPr>
            <p:ph type="ftr" sz="quarter" idx="11"/>
          </p:nvPr>
        </p:nvSpPr>
        <p:spPr/>
        <p:txBody>
          <a:bodyPr/>
          <a:lstStyle>
            <a:lvl1pPr>
              <a:defRPr/>
            </a:lvl1pPr>
          </a:lstStyle>
          <a:p>
            <a:pPr>
              <a:defRPr/>
            </a:pPr>
            <a:endParaRPr lang="ja-JP" altLang="en-US"/>
          </a:p>
        </p:txBody>
      </p:sp>
      <p:sp>
        <p:nvSpPr>
          <p:cNvPr id="12" name="Slide Number Placeholder 5">
            <a:extLst>
              <a:ext uri="{FF2B5EF4-FFF2-40B4-BE49-F238E27FC236}">
                <a16:creationId xmlns:a16="http://schemas.microsoft.com/office/drawing/2014/main" id="{EC25DFF2-0AF0-4F22-BD0E-07CF72BED5B8}"/>
              </a:ext>
            </a:extLst>
          </p:cNvPr>
          <p:cNvSpPr>
            <a:spLocks noGrp="1"/>
          </p:cNvSpPr>
          <p:nvPr>
            <p:ph type="sldNum" sz="quarter" idx="12"/>
          </p:nvPr>
        </p:nvSpPr>
        <p:spPr/>
        <p:txBody>
          <a:bodyPr/>
          <a:lstStyle>
            <a:lvl1pPr>
              <a:defRPr smtClean="0"/>
            </a:lvl1pPr>
          </a:lstStyle>
          <a:p>
            <a:pPr>
              <a:defRPr/>
            </a:pPr>
            <a:fld id="{FEF0EAB8-7D20-47EC-9A69-7785C2CBD186}" type="slidenum">
              <a:rPr lang="ja-JP" altLang="en-US"/>
              <a:pPr>
                <a:defRPr/>
              </a:pPr>
              <a:t>‹#›</a:t>
            </a:fld>
            <a:endParaRPr lang="ja-JP" altLang="en-US"/>
          </a:p>
        </p:txBody>
      </p:sp>
    </p:spTree>
    <p:extLst>
      <p:ext uri="{BB962C8B-B14F-4D97-AF65-F5344CB8AC3E}">
        <p14:creationId xmlns:p14="http://schemas.microsoft.com/office/powerpoint/2010/main" val="57035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4878BE20-8ABE-42C0-BE95-A5A6BB33D149}"/>
              </a:ext>
            </a:extLst>
          </p:cNvPr>
          <p:cNvSpPr>
            <a:spLocks noGrp="1"/>
          </p:cNvSpPr>
          <p:nvPr>
            <p:ph type="dt" sz="half" idx="15"/>
          </p:nvPr>
        </p:nvSpPr>
        <p:spPr/>
        <p:txBody>
          <a:bodyPr/>
          <a:lstStyle>
            <a:lvl1pPr>
              <a:defRPr/>
            </a:lvl1pPr>
          </a:lstStyle>
          <a:p>
            <a:pPr>
              <a:defRPr/>
            </a:pPr>
            <a:r>
              <a:rPr lang="en-US" altLang="ja-JP"/>
              <a:t>2022/4/29</a:t>
            </a:r>
            <a:endParaRPr lang="ja-JP" altLang="en-US"/>
          </a:p>
        </p:txBody>
      </p:sp>
      <p:sp>
        <p:nvSpPr>
          <p:cNvPr id="6" name="Footer Placeholder 4">
            <a:extLst>
              <a:ext uri="{FF2B5EF4-FFF2-40B4-BE49-F238E27FC236}">
                <a16:creationId xmlns:a16="http://schemas.microsoft.com/office/drawing/2014/main" id="{2CFA36D1-3DA4-4A1C-92ED-8395B961FD87}"/>
              </a:ext>
            </a:extLst>
          </p:cNvPr>
          <p:cNvSpPr>
            <a:spLocks noGrp="1"/>
          </p:cNvSpPr>
          <p:nvPr>
            <p:ph type="ftr" sz="quarter" idx="16"/>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6D662C8B-11AA-47EC-8113-30D041EA377D}"/>
              </a:ext>
            </a:extLst>
          </p:cNvPr>
          <p:cNvSpPr>
            <a:spLocks noGrp="1"/>
          </p:cNvSpPr>
          <p:nvPr>
            <p:ph type="sldNum" sz="quarter" idx="17"/>
          </p:nvPr>
        </p:nvSpPr>
        <p:spPr/>
        <p:txBody>
          <a:bodyPr/>
          <a:lstStyle>
            <a:lvl1pPr>
              <a:defRPr/>
            </a:lvl1pPr>
          </a:lstStyle>
          <a:p>
            <a:pPr>
              <a:defRPr/>
            </a:pPr>
            <a:fld id="{7521379B-425F-44F8-9B81-FC816B0C0949}" type="slidenum">
              <a:rPr lang="ja-JP" altLang="en-US"/>
              <a:pPr>
                <a:defRPr/>
              </a:pPr>
              <a:t>‹#›</a:t>
            </a:fld>
            <a:endParaRPr lang="ja-JP" altLang="en-US"/>
          </a:p>
        </p:txBody>
      </p:sp>
    </p:spTree>
    <p:extLst>
      <p:ext uri="{BB962C8B-B14F-4D97-AF65-F5344CB8AC3E}">
        <p14:creationId xmlns:p14="http://schemas.microsoft.com/office/powerpoint/2010/main" val="28468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607EB522-F354-4CB2-896B-EFDD21424C65}"/>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8" name="Footer Placeholder 4">
            <a:extLst>
              <a:ext uri="{FF2B5EF4-FFF2-40B4-BE49-F238E27FC236}">
                <a16:creationId xmlns:a16="http://schemas.microsoft.com/office/drawing/2014/main" id="{77D6E881-5767-421B-A8DE-07EA205E3DD6}"/>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C14E94AD-A527-42CD-8992-09891BE50C73}"/>
              </a:ext>
            </a:extLst>
          </p:cNvPr>
          <p:cNvSpPr>
            <a:spLocks noGrp="1"/>
          </p:cNvSpPr>
          <p:nvPr>
            <p:ph type="sldNum" sz="quarter" idx="12"/>
          </p:nvPr>
        </p:nvSpPr>
        <p:spPr/>
        <p:txBody>
          <a:bodyPr/>
          <a:lstStyle>
            <a:lvl1pPr>
              <a:defRPr/>
            </a:lvl1pPr>
          </a:lstStyle>
          <a:p>
            <a:pPr>
              <a:defRPr/>
            </a:pPr>
            <a:fld id="{78DD6A49-90B3-484E-8B2C-E93D471E8F62}" type="slidenum">
              <a:rPr lang="ja-JP" altLang="en-US"/>
              <a:pPr>
                <a:defRPr/>
              </a:pPr>
              <a:t>‹#›</a:t>
            </a:fld>
            <a:endParaRPr lang="ja-JP" altLang="en-US"/>
          </a:p>
        </p:txBody>
      </p:sp>
    </p:spTree>
    <p:extLst>
      <p:ext uri="{BB962C8B-B14F-4D97-AF65-F5344CB8AC3E}">
        <p14:creationId xmlns:p14="http://schemas.microsoft.com/office/powerpoint/2010/main" val="243274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8B3B42B0-C1F8-433B-813A-737D680C7ABE}"/>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4" name="Footer Placeholder 4">
            <a:extLst>
              <a:ext uri="{FF2B5EF4-FFF2-40B4-BE49-F238E27FC236}">
                <a16:creationId xmlns:a16="http://schemas.microsoft.com/office/drawing/2014/main" id="{65AFE14F-59A9-434A-A651-717D9AADD99F}"/>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7A66BDDA-CD61-43E3-9A1A-DC8287EC22D3}"/>
              </a:ext>
            </a:extLst>
          </p:cNvPr>
          <p:cNvSpPr>
            <a:spLocks noGrp="1"/>
          </p:cNvSpPr>
          <p:nvPr>
            <p:ph type="sldNum" sz="quarter" idx="12"/>
          </p:nvPr>
        </p:nvSpPr>
        <p:spPr/>
        <p:txBody>
          <a:bodyPr/>
          <a:lstStyle>
            <a:lvl1pPr>
              <a:defRPr/>
            </a:lvl1pPr>
          </a:lstStyle>
          <a:p>
            <a:pPr>
              <a:defRPr/>
            </a:pPr>
            <a:fld id="{2F6F0109-9C92-4C56-9A60-B2F7AF006D45}" type="slidenum">
              <a:rPr lang="ja-JP" altLang="en-US"/>
              <a:pPr>
                <a:defRPr/>
              </a:pPr>
              <a:t>‹#›</a:t>
            </a:fld>
            <a:endParaRPr lang="ja-JP" altLang="en-US"/>
          </a:p>
        </p:txBody>
      </p:sp>
    </p:spTree>
    <p:extLst>
      <p:ext uri="{BB962C8B-B14F-4D97-AF65-F5344CB8AC3E}">
        <p14:creationId xmlns:p14="http://schemas.microsoft.com/office/powerpoint/2010/main" val="124924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8290E407-7369-4CB2-9674-082C1C62E520}"/>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5">
            <a:extLst>
              <a:ext uri="{FF2B5EF4-FFF2-40B4-BE49-F238E27FC236}">
                <a16:creationId xmlns:a16="http://schemas.microsoft.com/office/drawing/2014/main" id="{B90B7C0B-1144-4A96-9F83-12FCB0147539}"/>
              </a:ext>
            </a:extLst>
          </p:cNvPr>
          <p:cNvGrpSpPr>
            <a:grpSpLocks noChangeAspect="1"/>
          </p:cNvGrpSpPr>
          <p:nvPr/>
        </p:nvGrpSpPr>
        <p:grpSpPr bwMode="auto">
          <a:xfrm>
            <a:off x="211138" y="714375"/>
            <a:ext cx="8723312" cy="1330325"/>
            <a:chOff x="-3905251" y="4294188"/>
            <a:chExt cx="13027839" cy="1892300"/>
          </a:xfrm>
        </p:grpSpPr>
        <p:sp>
          <p:nvSpPr>
            <p:cNvPr id="4" name="Freeform 14">
              <a:extLst>
                <a:ext uri="{FF2B5EF4-FFF2-40B4-BE49-F238E27FC236}">
                  <a16:creationId xmlns:a16="http://schemas.microsoft.com/office/drawing/2014/main" id="{AF798D72-41AD-4A42-8483-D06E36449AA9}"/>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18">
              <a:extLst>
                <a:ext uri="{FF2B5EF4-FFF2-40B4-BE49-F238E27FC236}">
                  <a16:creationId xmlns:a16="http://schemas.microsoft.com/office/drawing/2014/main" id="{A2366438-E69A-4CD1-9503-B3322250089B}"/>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22">
              <a:extLst>
                <a:ext uri="{FF2B5EF4-FFF2-40B4-BE49-F238E27FC236}">
                  <a16:creationId xmlns:a16="http://schemas.microsoft.com/office/drawing/2014/main" id="{463CF81B-FD1E-4E4E-AB17-21534B8F5BAE}"/>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26">
              <a:extLst>
                <a:ext uri="{FF2B5EF4-FFF2-40B4-BE49-F238E27FC236}">
                  <a16:creationId xmlns:a16="http://schemas.microsoft.com/office/drawing/2014/main" id="{9D128EE5-21F1-41D3-A312-96B113CF2986}"/>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8" name="Freeform 10">
              <a:extLst>
                <a:ext uri="{FF2B5EF4-FFF2-40B4-BE49-F238E27FC236}">
                  <a16:creationId xmlns:a16="http://schemas.microsoft.com/office/drawing/2014/main" id="{CCDA7738-675B-4C83-8D0A-77E7548B0B3F}"/>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 name="Date Placeholder 1">
            <a:extLst>
              <a:ext uri="{FF2B5EF4-FFF2-40B4-BE49-F238E27FC236}">
                <a16:creationId xmlns:a16="http://schemas.microsoft.com/office/drawing/2014/main" id="{0A246EA8-DC7F-4BD0-A828-98001FDBB97C}"/>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0" name="Footer Placeholder 2">
            <a:extLst>
              <a:ext uri="{FF2B5EF4-FFF2-40B4-BE49-F238E27FC236}">
                <a16:creationId xmlns:a16="http://schemas.microsoft.com/office/drawing/2014/main" id="{326F3B78-D2BD-41C3-BD42-EB0E5F606C7B}"/>
              </a:ext>
            </a:extLst>
          </p:cNvPr>
          <p:cNvSpPr>
            <a:spLocks noGrp="1"/>
          </p:cNvSpPr>
          <p:nvPr>
            <p:ph type="ftr" sz="quarter" idx="11"/>
          </p:nvPr>
        </p:nvSpPr>
        <p:spPr/>
        <p:txBody>
          <a:bodyPr/>
          <a:lstStyle>
            <a:lvl1pPr>
              <a:defRPr/>
            </a:lvl1pPr>
          </a:lstStyle>
          <a:p>
            <a:pPr>
              <a:defRPr/>
            </a:pPr>
            <a:endParaRPr lang="ja-JP" altLang="en-US"/>
          </a:p>
        </p:txBody>
      </p:sp>
      <p:sp>
        <p:nvSpPr>
          <p:cNvPr id="11" name="Slide Number Placeholder 3">
            <a:extLst>
              <a:ext uri="{FF2B5EF4-FFF2-40B4-BE49-F238E27FC236}">
                <a16:creationId xmlns:a16="http://schemas.microsoft.com/office/drawing/2014/main" id="{3701CE33-ACBD-47D8-BD2B-EB76AE299B36}"/>
              </a:ext>
            </a:extLst>
          </p:cNvPr>
          <p:cNvSpPr>
            <a:spLocks noGrp="1"/>
          </p:cNvSpPr>
          <p:nvPr>
            <p:ph type="sldNum" sz="quarter" idx="12"/>
          </p:nvPr>
        </p:nvSpPr>
        <p:spPr/>
        <p:txBody>
          <a:bodyPr/>
          <a:lstStyle>
            <a:lvl1pPr>
              <a:defRPr smtClean="0"/>
            </a:lvl1pPr>
          </a:lstStyle>
          <a:p>
            <a:pPr>
              <a:defRPr/>
            </a:pPr>
            <a:fld id="{20D2C2DB-07C6-491E-A825-FAEC5EE28E48}" type="slidenum">
              <a:rPr lang="ja-JP" altLang="en-US"/>
              <a:pPr>
                <a:defRPr/>
              </a:pPr>
              <a:t>‹#›</a:t>
            </a:fld>
            <a:endParaRPr lang="ja-JP" altLang="en-US"/>
          </a:p>
        </p:txBody>
      </p:sp>
    </p:spTree>
    <p:extLst>
      <p:ext uri="{BB962C8B-B14F-4D97-AF65-F5344CB8AC3E}">
        <p14:creationId xmlns:p14="http://schemas.microsoft.com/office/powerpoint/2010/main" val="19301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B27A9506-CD16-41B8-909B-4CDD9C2DDC13}"/>
              </a:ext>
            </a:extLst>
          </p:cNvPr>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23">
            <a:extLst>
              <a:ext uri="{FF2B5EF4-FFF2-40B4-BE49-F238E27FC236}">
                <a16:creationId xmlns:a16="http://schemas.microsoft.com/office/drawing/2014/main" id="{F6D3885C-9718-4558-B9F5-BF5B18086298}"/>
              </a:ext>
            </a:extLst>
          </p:cNvPr>
          <p:cNvGrpSpPr>
            <a:grpSpLocks noChangeAspect="1"/>
          </p:cNvGrpSpPr>
          <p:nvPr/>
        </p:nvGrpSpPr>
        <p:grpSpPr bwMode="auto">
          <a:xfrm>
            <a:off x="211138" y="714375"/>
            <a:ext cx="8723312" cy="1331913"/>
            <a:chOff x="-3905250" y="4294188"/>
            <a:chExt cx="13011150" cy="1892300"/>
          </a:xfrm>
        </p:grpSpPr>
        <p:sp>
          <p:nvSpPr>
            <p:cNvPr id="7" name="Freeform 14">
              <a:extLst>
                <a:ext uri="{FF2B5EF4-FFF2-40B4-BE49-F238E27FC236}">
                  <a16:creationId xmlns:a16="http://schemas.microsoft.com/office/drawing/2014/main" id="{F6256832-662D-42D0-BA33-ED005B6DEA6D}"/>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EBE9C8F5-9E17-4BEA-8406-500153FA202F}"/>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56F90B83-531E-47A6-B447-2144946779E0}"/>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833214C9-27D6-4D6C-8B2E-8E417296B230}"/>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28">
              <a:extLst>
                <a:ext uri="{FF2B5EF4-FFF2-40B4-BE49-F238E27FC236}">
                  <a16:creationId xmlns:a16="http://schemas.microsoft.com/office/drawing/2014/main" id="{0B769C30-9422-41C7-927C-889698A0AADC}"/>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Date Placeholder 4">
            <a:extLst>
              <a:ext uri="{FF2B5EF4-FFF2-40B4-BE49-F238E27FC236}">
                <a16:creationId xmlns:a16="http://schemas.microsoft.com/office/drawing/2014/main" id="{10374A27-A723-4D27-8FCF-1EE01ECE6EFC}"/>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3" name="Footer Placeholder 5">
            <a:extLst>
              <a:ext uri="{FF2B5EF4-FFF2-40B4-BE49-F238E27FC236}">
                <a16:creationId xmlns:a16="http://schemas.microsoft.com/office/drawing/2014/main" id="{BA389CB2-6D02-412C-A6AE-C2C158D0DA7E}"/>
              </a:ext>
            </a:extLst>
          </p:cNvPr>
          <p:cNvSpPr>
            <a:spLocks noGrp="1"/>
          </p:cNvSpPr>
          <p:nvPr>
            <p:ph type="ftr" sz="quarter" idx="11"/>
          </p:nvPr>
        </p:nvSpPr>
        <p:spPr/>
        <p:txBody>
          <a:bodyPr/>
          <a:lstStyle>
            <a:lvl1pPr>
              <a:defRPr/>
            </a:lvl1pPr>
          </a:lstStyle>
          <a:p>
            <a:pPr>
              <a:defRPr/>
            </a:pPr>
            <a:endParaRPr lang="ja-JP" altLang="en-US"/>
          </a:p>
        </p:txBody>
      </p:sp>
      <p:sp>
        <p:nvSpPr>
          <p:cNvPr id="14" name="Slide Number Placeholder 6">
            <a:extLst>
              <a:ext uri="{FF2B5EF4-FFF2-40B4-BE49-F238E27FC236}">
                <a16:creationId xmlns:a16="http://schemas.microsoft.com/office/drawing/2014/main" id="{5D77B1D3-390D-4AFB-BCE6-A3C8A8D63E3D}"/>
              </a:ext>
            </a:extLst>
          </p:cNvPr>
          <p:cNvSpPr>
            <a:spLocks noGrp="1"/>
          </p:cNvSpPr>
          <p:nvPr>
            <p:ph type="sldNum" sz="quarter" idx="12"/>
          </p:nvPr>
        </p:nvSpPr>
        <p:spPr/>
        <p:txBody>
          <a:bodyPr/>
          <a:lstStyle>
            <a:lvl1pPr>
              <a:defRPr smtClean="0"/>
            </a:lvl1pPr>
          </a:lstStyle>
          <a:p>
            <a:pPr>
              <a:defRPr/>
            </a:pPr>
            <a:fld id="{F66743AA-AE77-47E5-97A4-69F2D2B91BA7}" type="slidenum">
              <a:rPr lang="ja-JP" altLang="en-US"/>
              <a:pPr>
                <a:defRPr/>
              </a:pPr>
              <a:t>‹#›</a:t>
            </a:fld>
            <a:endParaRPr lang="ja-JP" altLang="en-US"/>
          </a:p>
        </p:txBody>
      </p:sp>
    </p:spTree>
    <p:extLst>
      <p:ext uri="{BB962C8B-B14F-4D97-AF65-F5344CB8AC3E}">
        <p14:creationId xmlns:p14="http://schemas.microsoft.com/office/powerpoint/2010/main" val="106700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a:extLst>
              <a:ext uri="{FF2B5EF4-FFF2-40B4-BE49-F238E27FC236}">
                <a16:creationId xmlns:a16="http://schemas.microsoft.com/office/drawing/2014/main" id="{986CA353-BD05-478B-850B-0B5923781F20}"/>
              </a:ext>
            </a:extLst>
          </p:cNvPr>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8">
            <a:extLst>
              <a:ext uri="{FF2B5EF4-FFF2-40B4-BE49-F238E27FC236}">
                <a16:creationId xmlns:a16="http://schemas.microsoft.com/office/drawing/2014/main" id="{20ADDB06-542C-4BE9-9126-C9472B479C7E}"/>
              </a:ext>
            </a:extLst>
          </p:cNvPr>
          <p:cNvGrpSpPr>
            <a:grpSpLocks noChangeAspect="1"/>
          </p:cNvGrpSpPr>
          <p:nvPr/>
        </p:nvGrpSpPr>
        <p:grpSpPr bwMode="auto">
          <a:xfrm>
            <a:off x="211138" y="5354638"/>
            <a:ext cx="8723312" cy="1330325"/>
            <a:chOff x="-3905250" y="4294188"/>
            <a:chExt cx="13011150" cy="1892300"/>
          </a:xfrm>
        </p:grpSpPr>
        <p:sp>
          <p:nvSpPr>
            <p:cNvPr id="7" name="Freeform 14">
              <a:extLst>
                <a:ext uri="{FF2B5EF4-FFF2-40B4-BE49-F238E27FC236}">
                  <a16:creationId xmlns:a16="http://schemas.microsoft.com/office/drawing/2014/main" id="{DDE0AC2D-9464-49EC-A56F-F0F6BA5F9B73}"/>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a:extLst>
                <a:ext uri="{FF2B5EF4-FFF2-40B4-BE49-F238E27FC236}">
                  <a16:creationId xmlns:a16="http://schemas.microsoft.com/office/drawing/2014/main" id="{89D029D5-2F3D-4985-AC2D-3FCF3782A3EC}"/>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a:extLst>
                <a:ext uri="{FF2B5EF4-FFF2-40B4-BE49-F238E27FC236}">
                  <a16:creationId xmlns:a16="http://schemas.microsoft.com/office/drawing/2014/main" id="{15574646-E2DF-4B0E-9AD2-A2BE4A858078}"/>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a:extLst>
                <a:ext uri="{FF2B5EF4-FFF2-40B4-BE49-F238E27FC236}">
                  <a16:creationId xmlns:a16="http://schemas.microsoft.com/office/drawing/2014/main" id="{AEC94346-509F-42E4-AA1B-0EFC9E49DC19}"/>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10">
              <a:extLst>
                <a:ext uri="{FF2B5EF4-FFF2-40B4-BE49-F238E27FC236}">
                  <a16:creationId xmlns:a16="http://schemas.microsoft.com/office/drawing/2014/main" id="{F8CD8AA9-76D2-4EF7-AA7F-616A39D02FAE}"/>
                </a:ext>
              </a:extLst>
            </p:cNvPr>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12" name="Date Placeholder 4">
            <a:extLst>
              <a:ext uri="{FF2B5EF4-FFF2-40B4-BE49-F238E27FC236}">
                <a16:creationId xmlns:a16="http://schemas.microsoft.com/office/drawing/2014/main" id="{45226BA4-162F-42A0-945F-7A9EB6D6528D}"/>
              </a:ext>
            </a:extLst>
          </p:cNvPr>
          <p:cNvSpPr>
            <a:spLocks noGrp="1"/>
          </p:cNvSpPr>
          <p:nvPr>
            <p:ph type="dt" sz="half" idx="10"/>
          </p:nvPr>
        </p:nvSpPr>
        <p:spPr/>
        <p:txBody>
          <a:bodyPr/>
          <a:lstStyle>
            <a:lvl1pPr>
              <a:defRPr/>
            </a:lvl1pPr>
          </a:lstStyle>
          <a:p>
            <a:pPr>
              <a:defRPr/>
            </a:pPr>
            <a:r>
              <a:rPr lang="en-US" altLang="ja-JP"/>
              <a:t>2022/4/29</a:t>
            </a:r>
            <a:endParaRPr lang="ja-JP" altLang="en-US"/>
          </a:p>
        </p:txBody>
      </p:sp>
      <p:sp>
        <p:nvSpPr>
          <p:cNvPr id="13" name="Footer Placeholder 5">
            <a:extLst>
              <a:ext uri="{FF2B5EF4-FFF2-40B4-BE49-F238E27FC236}">
                <a16:creationId xmlns:a16="http://schemas.microsoft.com/office/drawing/2014/main" id="{0EA8CEA2-8293-4732-802B-A0142EE6C623}"/>
              </a:ext>
            </a:extLst>
          </p:cNvPr>
          <p:cNvSpPr>
            <a:spLocks noGrp="1"/>
          </p:cNvSpPr>
          <p:nvPr>
            <p:ph type="ftr" sz="quarter" idx="11"/>
          </p:nvPr>
        </p:nvSpPr>
        <p:spPr/>
        <p:txBody>
          <a:bodyPr/>
          <a:lstStyle>
            <a:lvl1pPr>
              <a:defRPr/>
            </a:lvl1pPr>
          </a:lstStyle>
          <a:p>
            <a:pPr>
              <a:defRPr/>
            </a:pPr>
            <a:endParaRPr lang="ja-JP" altLang="en-US"/>
          </a:p>
        </p:txBody>
      </p:sp>
      <p:sp>
        <p:nvSpPr>
          <p:cNvPr id="14" name="Slide Number Placeholder 6">
            <a:extLst>
              <a:ext uri="{FF2B5EF4-FFF2-40B4-BE49-F238E27FC236}">
                <a16:creationId xmlns:a16="http://schemas.microsoft.com/office/drawing/2014/main" id="{196207DC-204D-4290-A9A0-811840936B7B}"/>
              </a:ext>
            </a:extLst>
          </p:cNvPr>
          <p:cNvSpPr>
            <a:spLocks noGrp="1"/>
          </p:cNvSpPr>
          <p:nvPr>
            <p:ph type="sldNum" sz="quarter" idx="12"/>
          </p:nvPr>
        </p:nvSpPr>
        <p:spPr/>
        <p:txBody>
          <a:bodyPr/>
          <a:lstStyle>
            <a:lvl1pPr>
              <a:defRPr smtClean="0"/>
            </a:lvl1pPr>
          </a:lstStyle>
          <a:p>
            <a:pPr>
              <a:defRPr/>
            </a:pPr>
            <a:fld id="{BD2E9590-E487-497C-9302-5F118A907A78}" type="slidenum">
              <a:rPr lang="ja-JP" altLang="en-US"/>
              <a:pPr>
                <a:defRPr/>
              </a:pPr>
              <a:t>‹#›</a:t>
            </a:fld>
            <a:endParaRPr lang="ja-JP" altLang="en-US"/>
          </a:p>
        </p:txBody>
      </p:sp>
    </p:spTree>
    <p:extLst>
      <p:ext uri="{BB962C8B-B14F-4D97-AF65-F5344CB8AC3E}">
        <p14:creationId xmlns:p14="http://schemas.microsoft.com/office/powerpoint/2010/main" val="176972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2AB531B-749D-491B-9ED3-E925A00B9A0D}"/>
              </a:ext>
            </a:extLst>
          </p:cNvPr>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027" name="Group 15">
            <a:extLst>
              <a:ext uri="{FF2B5EF4-FFF2-40B4-BE49-F238E27FC236}">
                <a16:creationId xmlns:a16="http://schemas.microsoft.com/office/drawing/2014/main" id="{82B413AD-2238-480E-A329-5992539BA85D}"/>
              </a:ext>
            </a:extLst>
          </p:cNvPr>
          <p:cNvGrpSpPr>
            <a:grpSpLocks noChangeAspect="1"/>
          </p:cNvGrpSpPr>
          <p:nvPr/>
        </p:nvGrpSpPr>
        <p:grpSpPr bwMode="auto">
          <a:xfrm>
            <a:off x="211138" y="1679575"/>
            <a:ext cx="8723312" cy="1330325"/>
            <a:chOff x="-3905251" y="4294188"/>
            <a:chExt cx="13027839" cy="1892300"/>
          </a:xfrm>
        </p:grpSpPr>
        <p:sp>
          <p:nvSpPr>
            <p:cNvPr id="1033" name="Freeform 14">
              <a:extLst>
                <a:ext uri="{FF2B5EF4-FFF2-40B4-BE49-F238E27FC236}">
                  <a16:creationId xmlns:a16="http://schemas.microsoft.com/office/drawing/2014/main" id="{B4C22B2C-C87D-4B8F-9F8E-032865747E01}"/>
                </a:ext>
              </a:extLst>
            </p:cNvPr>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4" name="Freeform 18">
              <a:extLst>
                <a:ext uri="{FF2B5EF4-FFF2-40B4-BE49-F238E27FC236}">
                  <a16:creationId xmlns:a16="http://schemas.microsoft.com/office/drawing/2014/main" id="{7C7CE451-B41D-43E7-8006-756DADD66A10}"/>
                </a:ext>
              </a:extLst>
            </p:cNvPr>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5" name="Freeform 22">
              <a:extLst>
                <a:ext uri="{FF2B5EF4-FFF2-40B4-BE49-F238E27FC236}">
                  <a16:creationId xmlns:a16="http://schemas.microsoft.com/office/drawing/2014/main" id="{E2546A23-38FE-41E7-8511-B5833B66148B}"/>
                </a:ext>
              </a:extLst>
            </p:cNvPr>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6" name="Freeform 26">
              <a:extLst>
                <a:ext uri="{FF2B5EF4-FFF2-40B4-BE49-F238E27FC236}">
                  <a16:creationId xmlns:a16="http://schemas.microsoft.com/office/drawing/2014/main" id="{BF0B6342-B1FA-45E4-A462-527431AC2844}"/>
                </a:ext>
              </a:extLst>
            </p:cNvPr>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37" name="Freeform 10">
              <a:extLst>
                <a:ext uri="{FF2B5EF4-FFF2-40B4-BE49-F238E27FC236}">
                  <a16:creationId xmlns:a16="http://schemas.microsoft.com/office/drawing/2014/main" id="{321F0D34-9CE8-4947-9D73-F8D628E968A4}"/>
                </a:ext>
              </a:extLst>
            </p:cNvPr>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28" name="Title Placeholder 1">
            <a:extLst>
              <a:ext uri="{FF2B5EF4-FFF2-40B4-BE49-F238E27FC236}">
                <a16:creationId xmlns:a16="http://schemas.microsoft.com/office/drawing/2014/main" id="{4826AD81-FE90-4D99-A4AF-0C300B59E8C7}"/>
              </a:ext>
            </a:extLst>
          </p:cNvPr>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4" name="Date Placeholder 3">
            <a:extLst>
              <a:ext uri="{FF2B5EF4-FFF2-40B4-BE49-F238E27FC236}">
                <a16:creationId xmlns:a16="http://schemas.microsoft.com/office/drawing/2014/main" id="{09A495BB-5476-4F25-B5EE-EE03F3A5DD6D}"/>
              </a:ext>
            </a:extLst>
          </p:cNvPr>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2"/>
                </a:solidFill>
                <a:latin typeface="+mn-lt"/>
                <a:ea typeface="+mn-ea"/>
              </a:defRPr>
            </a:lvl1pPr>
          </a:lstStyle>
          <a:p>
            <a:pPr>
              <a:defRPr/>
            </a:pPr>
            <a:r>
              <a:rPr lang="en-US" altLang="ja-JP"/>
              <a:t>2022/4/29</a:t>
            </a:r>
            <a:endParaRPr lang="ja-JP" altLang="en-US"/>
          </a:p>
        </p:txBody>
      </p:sp>
      <p:sp>
        <p:nvSpPr>
          <p:cNvPr id="5" name="Footer Placeholder 4">
            <a:extLst>
              <a:ext uri="{FF2B5EF4-FFF2-40B4-BE49-F238E27FC236}">
                <a16:creationId xmlns:a16="http://schemas.microsoft.com/office/drawing/2014/main" id="{9BF7027C-166A-4700-9E7F-7361890E87AA}"/>
              </a:ext>
            </a:extLst>
          </p:cNvPr>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mn-lt"/>
                <a:ea typeface="+mn-ea"/>
              </a:defRPr>
            </a:lvl1pPr>
          </a:lstStyle>
          <a:p>
            <a:pPr>
              <a:defRPr/>
            </a:pPr>
            <a:endParaRPr lang="ja-JP" altLang="en-US"/>
          </a:p>
        </p:txBody>
      </p:sp>
      <p:sp>
        <p:nvSpPr>
          <p:cNvPr id="6" name="Slide Number Placeholder 5">
            <a:extLst>
              <a:ext uri="{FF2B5EF4-FFF2-40B4-BE49-F238E27FC236}">
                <a16:creationId xmlns:a16="http://schemas.microsoft.com/office/drawing/2014/main" id="{71EC8F58-87BD-4FB6-AC9D-7337DAB6649E}"/>
              </a:ext>
            </a:extLst>
          </p:cNvPr>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chemeClr val="tx2"/>
                </a:solidFill>
                <a:ea typeface="HGP明朝E" panose="02020800000000000000" pitchFamily="18" charset="-128"/>
              </a:defRPr>
            </a:lvl1pPr>
          </a:lstStyle>
          <a:p>
            <a:pPr>
              <a:defRPr/>
            </a:pPr>
            <a:fld id="{6EC1F95E-77AE-4D0E-AD83-9D667DFE8D18}" type="slidenum">
              <a:rPr lang="ja-JP" altLang="en-US"/>
              <a:pPr>
                <a:defRPr/>
              </a:pPr>
              <a:t>‹#›</a:t>
            </a:fld>
            <a:endParaRPr lang="ja-JP" altLang="en-US"/>
          </a:p>
        </p:txBody>
      </p:sp>
      <p:sp>
        <p:nvSpPr>
          <p:cNvPr id="1032" name="Text Placeholder 2">
            <a:extLst>
              <a:ext uri="{FF2B5EF4-FFF2-40B4-BE49-F238E27FC236}">
                <a16:creationId xmlns:a16="http://schemas.microsoft.com/office/drawing/2014/main" id="{FFA22203-9FD1-498C-B02C-5B67276B4F37}"/>
              </a:ext>
            </a:extLst>
          </p:cNvPr>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lt1" tx1="dk1" bg2="lt2" tx2="dk2" accent1="accent1" accent2="accent2" accent3="accent3" accent4="accent4" accent5="accent5" accent6="accent6" hlink="hlink" folHlink="folHlink"/>
  <p:sldLayoutIdLst>
    <p:sldLayoutId id="2147483734" r:id="rId1"/>
    <p:sldLayoutId id="2147483729" r:id="rId2"/>
    <p:sldLayoutId id="2147483735" r:id="rId3"/>
    <p:sldLayoutId id="2147483730" r:id="rId4"/>
    <p:sldLayoutId id="2147483731" r:id="rId5"/>
    <p:sldLayoutId id="2147483732" r:id="rId6"/>
    <p:sldLayoutId id="2147483736" r:id="rId7"/>
    <p:sldLayoutId id="2147483737" r:id="rId8"/>
    <p:sldLayoutId id="2147483738" r:id="rId9"/>
    <p:sldLayoutId id="2147483733" r:id="rId10"/>
    <p:sldLayoutId id="2147483739" r:id="rId11"/>
  </p:sldLayoutIdLst>
  <p:hf hdr="0" ftr="0" dt="0"/>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55B372CE-ADD9-4415-A2EE-A6B47C09F860}"/>
              </a:ext>
            </a:extLst>
          </p:cNvPr>
          <p:cNvSpPr>
            <a:spLocks noGrp="1"/>
          </p:cNvSpPr>
          <p:nvPr>
            <p:ph type="ctrTitle"/>
          </p:nvPr>
        </p:nvSpPr>
        <p:spPr>
          <a:xfrm>
            <a:off x="468312" y="1412776"/>
            <a:ext cx="8207375" cy="2970044"/>
          </a:xfrm>
        </p:spPr>
        <p:txBody>
          <a:bodyPr>
            <a:spAutoFit/>
          </a:bodyPr>
          <a:lstStyle/>
          <a:p>
            <a:pPr eaLnBrk="1" hangingPunct="1">
              <a:defRPr/>
            </a:pPr>
            <a:r>
              <a:rPr lang="ja-JP" altLang="en-US" sz="6700" dirty="0"/>
              <a:t>「ロータリーを知り、</a:t>
            </a:r>
            <a:br>
              <a:rPr lang="en-US" altLang="ja-JP" sz="6700" dirty="0"/>
            </a:br>
            <a:r>
              <a:rPr lang="ja-JP" altLang="en-US" sz="6700" dirty="0"/>
              <a:t>クラブを元気に！」</a:t>
            </a:r>
            <a:br>
              <a:rPr lang="en-US" altLang="ja-JP" sz="6700" dirty="0"/>
            </a:br>
            <a:r>
              <a:rPr lang="ja-JP" altLang="en-US" sz="5300" dirty="0"/>
              <a:t>～不易流行の視点で～</a:t>
            </a:r>
            <a:endParaRPr lang="ja-JP" altLang="en-US" dirty="0"/>
          </a:p>
        </p:txBody>
      </p:sp>
      <p:sp>
        <p:nvSpPr>
          <p:cNvPr id="9219" name="サブタイトル 2">
            <a:extLst>
              <a:ext uri="{FF2B5EF4-FFF2-40B4-BE49-F238E27FC236}">
                <a16:creationId xmlns:a16="http://schemas.microsoft.com/office/drawing/2014/main" id="{9A61F476-D823-411B-A8B0-6E8C75E6113D}"/>
              </a:ext>
            </a:extLst>
          </p:cNvPr>
          <p:cNvSpPr>
            <a:spLocks noGrp="1"/>
          </p:cNvSpPr>
          <p:nvPr>
            <p:ph type="subTitle" idx="1"/>
          </p:nvPr>
        </p:nvSpPr>
        <p:spPr>
          <a:xfrm>
            <a:off x="4572000" y="4653135"/>
            <a:ext cx="4290243" cy="504057"/>
          </a:xfrm>
        </p:spPr>
        <p:txBody>
          <a:bodyPr anchor="ctr">
            <a:noAutofit/>
          </a:bodyPr>
          <a:lstStyle/>
          <a:p>
            <a:pPr algn="r" eaLnBrk="1" hangingPunct="1"/>
            <a:r>
              <a:rPr lang="ja-JP" altLang="en-US" sz="2800" dirty="0"/>
              <a:t>ロータリー情報委員会　</a:t>
            </a:r>
            <a:endParaRPr lang="en-US" altLang="ja-JP" sz="2800" dirty="0"/>
          </a:p>
        </p:txBody>
      </p:sp>
      <p:sp>
        <p:nvSpPr>
          <p:cNvPr id="9220" name="テキスト ボックス 3">
            <a:extLst>
              <a:ext uri="{FF2B5EF4-FFF2-40B4-BE49-F238E27FC236}">
                <a16:creationId xmlns:a16="http://schemas.microsoft.com/office/drawing/2014/main" id="{5FD234F1-B039-43EC-AFE3-F7E97F56E86D}"/>
              </a:ext>
            </a:extLst>
          </p:cNvPr>
          <p:cNvSpPr txBox="1">
            <a:spLocks noChangeArrowheads="1"/>
          </p:cNvSpPr>
          <p:nvPr/>
        </p:nvSpPr>
        <p:spPr bwMode="auto">
          <a:xfrm>
            <a:off x="611560" y="620688"/>
            <a:ext cx="6264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1800" dirty="0">
                <a:solidFill>
                  <a:schemeClr val="bg1"/>
                </a:solidFill>
              </a:rPr>
              <a:t>国際ロータリー第</a:t>
            </a:r>
            <a:r>
              <a:rPr lang="en-US" altLang="ja-JP" sz="1800" dirty="0">
                <a:solidFill>
                  <a:schemeClr val="bg1"/>
                </a:solidFill>
              </a:rPr>
              <a:t>2790</a:t>
            </a:r>
            <a:r>
              <a:rPr lang="ja-JP" altLang="en-US" sz="1800" dirty="0">
                <a:solidFill>
                  <a:schemeClr val="bg1"/>
                </a:solidFill>
              </a:rPr>
              <a:t>地区</a:t>
            </a:r>
            <a:r>
              <a:rPr lang="en-US" altLang="ja-JP" sz="1800" dirty="0">
                <a:solidFill>
                  <a:schemeClr val="bg1"/>
                </a:solidFill>
              </a:rPr>
              <a:t>2022</a:t>
            </a:r>
            <a:r>
              <a:rPr lang="ja-JP" altLang="en-US" sz="1800" dirty="0">
                <a:solidFill>
                  <a:schemeClr val="bg1"/>
                </a:solidFill>
              </a:rPr>
              <a:t>～</a:t>
            </a:r>
            <a:r>
              <a:rPr lang="en-US" altLang="ja-JP" sz="1800" dirty="0">
                <a:solidFill>
                  <a:schemeClr val="bg1"/>
                </a:solidFill>
              </a:rPr>
              <a:t>2023</a:t>
            </a:r>
            <a:r>
              <a:rPr lang="ja-JP" altLang="en-US" sz="1800" dirty="0">
                <a:solidFill>
                  <a:schemeClr val="bg1"/>
                </a:solidFill>
              </a:rPr>
              <a:t>年度　地区研修・協議会</a:t>
            </a:r>
            <a:endParaRPr lang="en-US" altLang="ja-JP" sz="1800" dirty="0">
              <a:solidFill>
                <a:schemeClr val="bg1"/>
              </a:solidFill>
            </a:endParaRPr>
          </a:p>
          <a:p>
            <a:pPr eaLnBrk="1" hangingPunct="1">
              <a:spcBef>
                <a:spcPct val="0"/>
              </a:spcBef>
              <a:buClrTx/>
              <a:buSzTx/>
              <a:buFontTx/>
              <a:buNone/>
            </a:pPr>
            <a:r>
              <a:rPr lang="ja-JP" altLang="en-US" sz="1800" dirty="0">
                <a:solidFill>
                  <a:schemeClr val="bg1"/>
                </a:solidFill>
              </a:rPr>
              <a:t>研修部会</a:t>
            </a:r>
          </a:p>
        </p:txBody>
      </p:sp>
      <p:sp>
        <p:nvSpPr>
          <p:cNvPr id="9222" name="スライド番号プレースホルダー 2">
            <a:extLst>
              <a:ext uri="{FF2B5EF4-FFF2-40B4-BE49-F238E27FC236}">
                <a16:creationId xmlns:a16="http://schemas.microsoft.com/office/drawing/2014/main" id="{C29410FA-7F03-42C0-9206-D09E3FDAE94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016D325B-E030-4AB0-A7F4-6E9992D7B008}" type="slidenum">
              <a:rPr lang="ja-JP" altLang="en-US" sz="1000"/>
              <a:pPr>
                <a:spcBef>
                  <a:spcPct val="0"/>
                </a:spcBef>
                <a:buClrTx/>
                <a:buSzTx/>
                <a:buFontTx/>
                <a:buNone/>
              </a:pPr>
              <a:t>1</a:t>
            </a:fld>
            <a:endParaRPr lang="ja-JP" altLang="en-US"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75E8729-4486-4CFE-8C8A-0CDBC7F9B561}"/>
              </a:ext>
            </a:extLst>
          </p:cNvPr>
          <p:cNvSpPr>
            <a:spLocks noGrp="1"/>
          </p:cNvSpPr>
          <p:nvPr>
            <p:ph type="sldNum" sz="quarter" idx="12"/>
          </p:nvPr>
        </p:nvSpPr>
        <p:spPr/>
        <p:txBody>
          <a:bodyPr/>
          <a:lstStyle/>
          <a:p>
            <a:pPr>
              <a:defRPr/>
            </a:pPr>
            <a:fld id="{8674D15D-F024-4694-A60C-90BCB4643CE1}" type="slidenum">
              <a:rPr lang="ja-JP" altLang="en-US" smtClean="0"/>
              <a:pPr>
                <a:defRPr/>
              </a:pPr>
              <a:t>10</a:t>
            </a:fld>
            <a:endParaRPr lang="ja-JP" altLang="en-US"/>
          </a:p>
        </p:txBody>
      </p:sp>
      <p:sp>
        <p:nvSpPr>
          <p:cNvPr id="5" name="タイトル 1">
            <a:extLst>
              <a:ext uri="{FF2B5EF4-FFF2-40B4-BE49-F238E27FC236}">
                <a16:creationId xmlns:a16="http://schemas.microsoft.com/office/drawing/2014/main" id="{85B03639-74F7-4F68-8C24-53EBFB288BF9}"/>
              </a:ext>
            </a:extLst>
          </p:cNvPr>
          <p:cNvSpPr txBox="1">
            <a:spLocks/>
          </p:cNvSpPr>
          <p:nvPr/>
        </p:nvSpPr>
        <p:spPr>
          <a:xfrm>
            <a:off x="331470" y="548680"/>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a:t>
            </a:r>
            <a:r>
              <a:rPr lang="ja-JP" altLang="en-US" sz="4000" b="1" dirty="0">
                <a:latin typeface="ＭＳ Ｐゴシック" panose="020B0600070205080204" pitchFamily="50" charset="-128"/>
                <a:ea typeface="ＭＳ Ｐゴシック" panose="020B0600070205080204" pitchFamily="50" charset="-128"/>
              </a:rPr>
              <a:t>における「不易」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幹の部分</a:t>
            </a:r>
          </a:p>
        </p:txBody>
      </p:sp>
      <p:sp>
        <p:nvSpPr>
          <p:cNvPr id="6" name="コンテンツ プレースホルダー 2">
            <a:extLst>
              <a:ext uri="{FF2B5EF4-FFF2-40B4-BE49-F238E27FC236}">
                <a16:creationId xmlns:a16="http://schemas.microsoft.com/office/drawing/2014/main" id="{5302B2AF-D365-4109-B9D5-300E8C7E939A}"/>
              </a:ext>
            </a:extLst>
          </p:cNvPr>
          <p:cNvSpPr txBox="1">
            <a:spLocks/>
          </p:cNvSpPr>
          <p:nvPr/>
        </p:nvSpPr>
        <p:spPr>
          <a:xfrm>
            <a:off x="467544" y="2132856"/>
            <a:ext cx="8208912" cy="707886"/>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職業奉仕→職業奉仕委員長発表</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id="{32CAE4EB-BC58-452B-AC4D-933DEC997723}"/>
              </a:ext>
            </a:extLst>
          </p:cNvPr>
          <p:cNvSpPr txBox="1">
            <a:spLocks/>
          </p:cNvSpPr>
          <p:nvPr/>
        </p:nvSpPr>
        <p:spPr>
          <a:xfrm>
            <a:off x="683569" y="3004190"/>
            <a:ext cx="7128792" cy="507831"/>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コンテンツ プレースホルダー 2">
            <a:extLst>
              <a:ext uri="{FF2B5EF4-FFF2-40B4-BE49-F238E27FC236}">
                <a16:creationId xmlns:a16="http://schemas.microsoft.com/office/drawing/2014/main" id="{FC51F7EA-F5EB-4485-9987-21CE4DFF3371}"/>
              </a:ext>
            </a:extLst>
          </p:cNvPr>
          <p:cNvSpPr txBox="1">
            <a:spLocks/>
          </p:cNvSpPr>
          <p:nvPr/>
        </p:nvSpPr>
        <p:spPr>
          <a:xfrm>
            <a:off x="741736" y="3258105"/>
            <a:ext cx="7128792" cy="923330"/>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☆職業奉仕委員会との共催で、あらためて職業奉仕に関する講演会を開催することを計画。</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77C89BD3-F748-43F4-A1C4-7E3D70917F12}"/>
              </a:ext>
            </a:extLst>
          </p:cNvPr>
          <p:cNvSpPr txBox="1">
            <a:spLocks/>
          </p:cNvSpPr>
          <p:nvPr/>
        </p:nvSpPr>
        <p:spPr>
          <a:xfrm>
            <a:off x="827584" y="4684999"/>
            <a:ext cx="7128792" cy="923330"/>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職業奉仕委員、新入会員のみならず、会長幹事はじめ、ロータリー歴の長い方も是非！</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84281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C1B840E3-F40E-4D17-86E9-4E361BD04806}"/>
              </a:ext>
            </a:extLst>
          </p:cNvPr>
          <p:cNvSpPr/>
          <p:nvPr/>
        </p:nvSpPr>
        <p:spPr>
          <a:xfrm>
            <a:off x="5153025" y="1971372"/>
            <a:ext cx="3703001" cy="3070653"/>
          </a:xfrm>
          <a:custGeom>
            <a:avLst/>
            <a:gdLst>
              <a:gd name="connsiteX0" fmla="*/ 1491448 w 2521260"/>
              <a:gd name="connsiteY0" fmla="*/ 239697 h 2823307"/>
              <a:gd name="connsiteX1" fmla="*/ 1518081 w 2521260"/>
              <a:gd name="connsiteY1" fmla="*/ 710214 h 2823307"/>
              <a:gd name="connsiteX2" fmla="*/ 1464815 w 2521260"/>
              <a:gd name="connsiteY2" fmla="*/ 870012 h 2823307"/>
              <a:gd name="connsiteX3" fmla="*/ 1420427 w 2521260"/>
              <a:gd name="connsiteY3" fmla="*/ 958789 h 2823307"/>
              <a:gd name="connsiteX4" fmla="*/ 1296139 w 2521260"/>
              <a:gd name="connsiteY4" fmla="*/ 1136342 h 2823307"/>
              <a:gd name="connsiteX5" fmla="*/ 1171852 w 2521260"/>
              <a:gd name="connsiteY5" fmla="*/ 1225119 h 2823307"/>
              <a:gd name="connsiteX6" fmla="*/ 949910 w 2521260"/>
              <a:gd name="connsiteY6" fmla="*/ 1393794 h 2823307"/>
              <a:gd name="connsiteX7" fmla="*/ 843378 w 2521260"/>
              <a:gd name="connsiteY7" fmla="*/ 1464816 h 2823307"/>
              <a:gd name="connsiteX8" fmla="*/ 763479 w 2521260"/>
              <a:gd name="connsiteY8" fmla="*/ 1526959 h 2823307"/>
              <a:gd name="connsiteX9" fmla="*/ 559293 w 2521260"/>
              <a:gd name="connsiteY9" fmla="*/ 1642369 h 2823307"/>
              <a:gd name="connsiteX10" fmla="*/ 514904 w 2521260"/>
              <a:gd name="connsiteY10" fmla="*/ 1669002 h 2823307"/>
              <a:gd name="connsiteX11" fmla="*/ 461638 w 2521260"/>
              <a:gd name="connsiteY11" fmla="*/ 1695635 h 2823307"/>
              <a:gd name="connsiteX12" fmla="*/ 426128 w 2521260"/>
              <a:gd name="connsiteY12" fmla="*/ 1722268 h 2823307"/>
              <a:gd name="connsiteX13" fmla="*/ 381739 w 2521260"/>
              <a:gd name="connsiteY13" fmla="*/ 1748901 h 2823307"/>
              <a:gd name="connsiteX14" fmla="*/ 275207 w 2521260"/>
              <a:gd name="connsiteY14" fmla="*/ 1828800 h 2823307"/>
              <a:gd name="connsiteX15" fmla="*/ 230819 w 2521260"/>
              <a:gd name="connsiteY15" fmla="*/ 1873189 h 2823307"/>
              <a:gd name="connsiteX16" fmla="*/ 186431 w 2521260"/>
              <a:gd name="connsiteY16" fmla="*/ 1908699 h 2823307"/>
              <a:gd name="connsiteX17" fmla="*/ 62143 w 2521260"/>
              <a:gd name="connsiteY17" fmla="*/ 2077375 h 2823307"/>
              <a:gd name="connsiteX18" fmla="*/ 35510 w 2521260"/>
              <a:gd name="connsiteY18" fmla="*/ 2148396 h 2823307"/>
              <a:gd name="connsiteX19" fmla="*/ 8877 w 2521260"/>
              <a:gd name="connsiteY19" fmla="*/ 2210540 h 2823307"/>
              <a:gd name="connsiteX20" fmla="*/ 0 w 2521260"/>
              <a:gd name="connsiteY20" fmla="*/ 2246051 h 2823307"/>
              <a:gd name="connsiteX21" fmla="*/ 8877 w 2521260"/>
              <a:gd name="connsiteY21" fmla="*/ 2361460 h 2823307"/>
              <a:gd name="connsiteX22" fmla="*/ 35510 w 2521260"/>
              <a:gd name="connsiteY22" fmla="*/ 2414726 h 2823307"/>
              <a:gd name="connsiteX23" fmla="*/ 79899 w 2521260"/>
              <a:gd name="connsiteY23" fmla="*/ 2485748 h 2823307"/>
              <a:gd name="connsiteX24" fmla="*/ 124287 w 2521260"/>
              <a:gd name="connsiteY24" fmla="*/ 2530136 h 2823307"/>
              <a:gd name="connsiteX25" fmla="*/ 337351 w 2521260"/>
              <a:gd name="connsiteY25" fmla="*/ 2654423 h 2823307"/>
              <a:gd name="connsiteX26" fmla="*/ 408372 w 2521260"/>
              <a:gd name="connsiteY26" fmla="*/ 2681056 h 2823307"/>
              <a:gd name="connsiteX27" fmla="*/ 843378 w 2521260"/>
              <a:gd name="connsiteY27" fmla="*/ 2778711 h 2823307"/>
              <a:gd name="connsiteX28" fmla="*/ 932155 w 2521260"/>
              <a:gd name="connsiteY28" fmla="*/ 2796466 h 2823307"/>
              <a:gd name="connsiteX29" fmla="*/ 1287262 w 2521260"/>
              <a:gd name="connsiteY29" fmla="*/ 2805344 h 2823307"/>
              <a:gd name="connsiteX30" fmla="*/ 1464815 w 2521260"/>
              <a:gd name="connsiteY30" fmla="*/ 2814222 h 2823307"/>
              <a:gd name="connsiteX31" fmla="*/ 1606858 w 2521260"/>
              <a:gd name="connsiteY31" fmla="*/ 2823099 h 2823307"/>
              <a:gd name="connsiteX32" fmla="*/ 1731145 w 2521260"/>
              <a:gd name="connsiteY32" fmla="*/ 2805344 h 2823307"/>
              <a:gd name="connsiteX33" fmla="*/ 1811044 w 2521260"/>
              <a:gd name="connsiteY33" fmla="*/ 2769833 h 2823307"/>
              <a:gd name="connsiteX34" fmla="*/ 2015231 w 2521260"/>
              <a:gd name="connsiteY34" fmla="*/ 2618913 h 2823307"/>
              <a:gd name="connsiteX35" fmla="*/ 2219417 w 2521260"/>
              <a:gd name="connsiteY35" fmla="*/ 2459115 h 2823307"/>
              <a:gd name="connsiteX36" fmla="*/ 2290438 w 2521260"/>
              <a:gd name="connsiteY36" fmla="*/ 2361460 h 2823307"/>
              <a:gd name="connsiteX37" fmla="*/ 2352582 w 2521260"/>
              <a:gd name="connsiteY37" fmla="*/ 2290439 h 2823307"/>
              <a:gd name="connsiteX38" fmla="*/ 2450237 w 2521260"/>
              <a:gd name="connsiteY38" fmla="*/ 2112886 h 2823307"/>
              <a:gd name="connsiteX39" fmla="*/ 2512380 w 2521260"/>
              <a:gd name="connsiteY39" fmla="*/ 1882066 h 2823307"/>
              <a:gd name="connsiteX40" fmla="*/ 2521258 w 2521260"/>
              <a:gd name="connsiteY40" fmla="*/ 1793289 h 2823307"/>
              <a:gd name="connsiteX41" fmla="*/ 2494625 w 2521260"/>
              <a:gd name="connsiteY41" fmla="*/ 1225119 h 2823307"/>
              <a:gd name="connsiteX42" fmla="*/ 2503503 w 2521260"/>
              <a:gd name="connsiteY42" fmla="*/ 825623 h 2823307"/>
              <a:gd name="connsiteX43" fmla="*/ 2512380 w 2521260"/>
              <a:gd name="connsiteY43" fmla="*/ 736847 h 2823307"/>
              <a:gd name="connsiteX44" fmla="*/ 2503503 w 2521260"/>
              <a:gd name="connsiteY44" fmla="*/ 470517 h 2823307"/>
              <a:gd name="connsiteX45" fmla="*/ 2494625 w 2521260"/>
              <a:gd name="connsiteY45" fmla="*/ 426128 h 2823307"/>
              <a:gd name="connsiteX46" fmla="*/ 2308194 w 2521260"/>
              <a:gd name="connsiteY46" fmla="*/ 186431 h 2823307"/>
              <a:gd name="connsiteX47" fmla="*/ 2246050 w 2521260"/>
              <a:gd name="connsiteY47" fmla="*/ 124288 h 2823307"/>
              <a:gd name="connsiteX48" fmla="*/ 2157273 w 2521260"/>
              <a:gd name="connsiteY48" fmla="*/ 88777 h 2823307"/>
              <a:gd name="connsiteX49" fmla="*/ 2068497 w 2521260"/>
              <a:gd name="connsiteY49" fmla="*/ 71022 h 2823307"/>
              <a:gd name="connsiteX50" fmla="*/ 1961965 w 2521260"/>
              <a:gd name="connsiteY50" fmla="*/ 44389 h 2823307"/>
              <a:gd name="connsiteX51" fmla="*/ 1757778 w 2521260"/>
              <a:gd name="connsiteY51" fmla="*/ 0 h 2823307"/>
              <a:gd name="connsiteX52" fmla="*/ 1562470 w 2521260"/>
              <a:gd name="connsiteY52" fmla="*/ 97655 h 2823307"/>
              <a:gd name="connsiteX53" fmla="*/ 1491448 w 2521260"/>
              <a:gd name="connsiteY53" fmla="*/ 186431 h 2823307"/>
              <a:gd name="connsiteX54" fmla="*/ 1491448 w 2521260"/>
              <a:gd name="connsiteY54" fmla="*/ 239697 h 282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1260" h="2823307">
                <a:moveTo>
                  <a:pt x="1491448" y="239697"/>
                </a:moveTo>
                <a:cubicBezTo>
                  <a:pt x="1495887" y="326994"/>
                  <a:pt x="1549283" y="351391"/>
                  <a:pt x="1518081" y="710214"/>
                </a:cubicBezTo>
                <a:cubicBezTo>
                  <a:pt x="1515822" y="736190"/>
                  <a:pt x="1467475" y="863806"/>
                  <a:pt x="1464815" y="870012"/>
                </a:cubicBezTo>
                <a:cubicBezTo>
                  <a:pt x="1451782" y="900422"/>
                  <a:pt x="1434515" y="928853"/>
                  <a:pt x="1420427" y="958789"/>
                </a:cubicBezTo>
                <a:cubicBezTo>
                  <a:pt x="1383710" y="1036813"/>
                  <a:pt x="1386511" y="1071790"/>
                  <a:pt x="1296139" y="1136342"/>
                </a:cubicBezTo>
                <a:cubicBezTo>
                  <a:pt x="1254710" y="1165934"/>
                  <a:pt x="1212707" y="1194739"/>
                  <a:pt x="1171852" y="1225119"/>
                </a:cubicBezTo>
                <a:cubicBezTo>
                  <a:pt x="1097286" y="1280565"/>
                  <a:pt x="1024971" y="1339020"/>
                  <a:pt x="949910" y="1393794"/>
                </a:cubicBezTo>
                <a:cubicBezTo>
                  <a:pt x="915435" y="1418952"/>
                  <a:pt x="877067" y="1438614"/>
                  <a:pt x="843378" y="1464816"/>
                </a:cubicBezTo>
                <a:cubicBezTo>
                  <a:pt x="816745" y="1485530"/>
                  <a:pt x="792091" y="1509077"/>
                  <a:pt x="763479" y="1526959"/>
                </a:cubicBezTo>
                <a:cubicBezTo>
                  <a:pt x="697181" y="1568395"/>
                  <a:pt x="627174" y="1603580"/>
                  <a:pt x="559293" y="1642369"/>
                </a:cubicBezTo>
                <a:cubicBezTo>
                  <a:pt x="544311" y="1650930"/>
                  <a:pt x="530338" y="1661285"/>
                  <a:pt x="514904" y="1669002"/>
                </a:cubicBezTo>
                <a:cubicBezTo>
                  <a:pt x="497149" y="1677880"/>
                  <a:pt x="478660" y="1685422"/>
                  <a:pt x="461638" y="1695635"/>
                </a:cubicBezTo>
                <a:cubicBezTo>
                  <a:pt x="448951" y="1703247"/>
                  <a:pt x="438439" y="1714061"/>
                  <a:pt x="426128" y="1722268"/>
                </a:cubicBezTo>
                <a:cubicBezTo>
                  <a:pt x="411771" y="1731840"/>
                  <a:pt x="396096" y="1739330"/>
                  <a:pt x="381739" y="1748901"/>
                </a:cubicBezTo>
                <a:cubicBezTo>
                  <a:pt x="357012" y="1765386"/>
                  <a:pt x="300145" y="1806355"/>
                  <a:pt x="275207" y="1828800"/>
                </a:cubicBezTo>
                <a:cubicBezTo>
                  <a:pt x="259654" y="1842798"/>
                  <a:pt x="246372" y="1859191"/>
                  <a:pt x="230819" y="1873189"/>
                </a:cubicBezTo>
                <a:cubicBezTo>
                  <a:pt x="216735" y="1885865"/>
                  <a:pt x="198967" y="1894491"/>
                  <a:pt x="186431" y="1908699"/>
                </a:cubicBezTo>
                <a:cubicBezTo>
                  <a:pt x="130912" y="1971620"/>
                  <a:pt x="104234" y="2014240"/>
                  <a:pt x="62143" y="2077375"/>
                </a:cubicBezTo>
                <a:cubicBezTo>
                  <a:pt x="39357" y="2168526"/>
                  <a:pt x="70328" y="2055549"/>
                  <a:pt x="35510" y="2148396"/>
                </a:cubicBezTo>
                <a:cubicBezTo>
                  <a:pt x="10940" y="2213916"/>
                  <a:pt x="44862" y="2156565"/>
                  <a:pt x="8877" y="2210540"/>
                </a:cubicBezTo>
                <a:cubicBezTo>
                  <a:pt x="5918" y="2222377"/>
                  <a:pt x="0" y="2233850"/>
                  <a:pt x="0" y="2246051"/>
                </a:cubicBezTo>
                <a:cubicBezTo>
                  <a:pt x="0" y="2284634"/>
                  <a:pt x="929" y="2323704"/>
                  <a:pt x="8877" y="2361460"/>
                </a:cubicBezTo>
                <a:cubicBezTo>
                  <a:pt x="12966" y="2380885"/>
                  <a:pt x="25661" y="2397490"/>
                  <a:pt x="35510" y="2414726"/>
                </a:cubicBezTo>
                <a:cubicBezTo>
                  <a:pt x="49361" y="2438965"/>
                  <a:pt x="62877" y="2463620"/>
                  <a:pt x="79899" y="2485748"/>
                </a:cubicBezTo>
                <a:cubicBezTo>
                  <a:pt x="92657" y="2502333"/>
                  <a:pt x="108804" y="2516061"/>
                  <a:pt x="124287" y="2530136"/>
                </a:cubicBezTo>
                <a:cubicBezTo>
                  <a:pt x="192866" y="2592480"/>
                  <a:pt x="235309" y="2616157"/>
                  <a:pt x="337351" y="2654423"/>
                </a:cubicBezTo>
                <a:cubicBezTo>
                  <a:pt x="361025" y="2663301"/>
                  <a:pt x="383818" y="2675025"/>
                  <a:pt x="408372" y="2681056"/>
                </a:cubicBezTo>
                <a:cubicBezTo>
                  <a:pt x="552693" y="2716504"/>
                  <a:pt x="698248" y="2746733"/>
                  <a:pt x="843378" y="2778711"/>
                </a:cubicBezTo>
                <a:cubicBezTo>
                  <a:pt x="872849" y="2785205"/>
                  <a:pt x="902031" y="2794659"/>
                  <a:pt x="932155" y="2796466"/>
                </a:cubicBezTo>
                <a:cubicBezTo>
                  <a:pt x="1050348" y="2803558"/>
                  <a:pt x="1168893" y="2802385"/>
                  <a:pt x="1287262" y="2805344"/>
                </a:cubicBezTo>
                <a:lnTo>
                  <a:pt x="1464815" y="2814222"/>
                </a:lnTo>
                <a:cubicBezTo>
                  <a:pt x="1512182" y="2816853"/>
                  <a:pt x="1559444" y="2824680"/>
                  <a:pt x="1606858" y="2823099"/>
                </a:cubicBezTo>
                <a:cubicBezTo>
                  <a:pt x="1648684" y="2821705"/>
                  <a:pt x="1689716" y="2811262"/>
                  <a:pt x="1731145" y="2805344"/>
                </a:cubicBezTo>
                <a:cubicBezTo>
                  <a:pt x="1747636" y="2798748"/>
                  <a:pt x="1794652" y="2781368"/>
                  <a:pt x="1811044" y="2769833"/>
                </a:cubicBezTo>
                <a:cubicBezTo>
                  <a:pt x="1880260" y="2721126"/>
                  <a:pt x="1946360" y="2668107"/>
                  <a:pt x="2015231" y="2618913"/>
                </a:cubicBezTo>
                <a:cubicBezTo>
                  <a:pt x="2112888" y="2549158"/>
                  <a:pt x="2137061" y="2550140"/>
                  <a:pt x="2219417" y="2459115"/>
                </a:cubicBezTo>
                <a:cubicBezTo>
                  <a:pt x="2246421" y="2429268"/>
                  <a:pt x="2265497" y="2393051"/>
                  <a:pt x="2290438" y="2361460"/>
                </a:cubicBezTo>
                <a:cubicBezTo>
                  <a:pt x="2309930" y="2336770"/>
                  <a:pt x="2334164" y="2315940"/>
                  <a:pt x="2352582" y="2290439"/>
                </a:cubicBezTo>
                <a:cubicBezTo>
                  <a:pt x="2374956" y="2259459"/>
                  <a:pt x="2436349" y="2149920"/>
                  <a:pt x="2450237" y="2112886"/>
                </a:cubicBezTo>
                <a:cubicBezTo>
                  <a:pt x="2467321" y="2067328"/>
                  <a:pt x="2499492" y="1933616"/>
                  <a:pt x="2512380" y="1882066"/>
                </a:cubicBezTo>
                <a:cubicBezTo>
                  <a:pt x="2515339" y="1852474"/>
                  <a:pt x="2521258" y="1823029"/>
                  <a:pt x="2521258" y="1793289"/>
                </a:cubicBezTo>
                <a:cubicBezTo>
                  <a:pt x="2521258" y="1433548"/>
                  <a:pt x="2522022" y="1485396"/>
                  <a:pt x="2494625" y="1225119"/>
                </a:cubicBezTo>
                <a:cubicBezTo>
                  <a:pt x="2497584" y="1091954"/>
                  <a:pt x="2498663" y="958733"/>
                  <a:pt x="2503503" y="825623"/>
                </a:cubicBezTo>
                <a:cubicBezTo>
                  <a:pt x="2504584" y="795903"/>
                  <a:pt x="2512380" y="766587"/>
                  <a:pt x="2512380" y="736847"/>
                </a:cubicBezTo>
                <a:cubicBezTo>
                  <a:pt x="2512380" y="648021"/>
                  <a:pt x="2508570" y="559198"/>
                  <a:pt x="2503503" y="470517"/>
                </a:cubicBezTo>
                <a:cubicBezTo>
                  <a:pt x="2502642" y="455452"/>
                  <a:pt x="2500569" y="439997"/>
                  <a:pt x="2494625" y="426128"/>
                </a:cubicBezTo>
                <a:cubicBezTo>
                  <a:pt x="2405573" y="218339"/>
                  <a:pt x="2459725" y="337960"/>
                  <a:pt x="2308194" y="186431"/>
                </a:cubicBezTo>
                <a:cubicBezTo>
                  <a:pt x="2287479" y="165717"/>
                  <a:pt x="2273249" y="135168"/>
                  <a:pt x="2246050" y="124288"/>
                </a:cubicBezTo>
                <a:cubicBezTo>
                  <a:pt x="2216458" y="112451"/>
                  <a:pt x="2187801" y="97935"/>
                  <a:pt x="2157273" y="88777"/>
                </a:cubicBezTo>
                <a:cubicBezTo>
                  <a:pt x="2128368" y="80105"/>
                  <a:pt x="2097925" y="77710"/>
                  <a:pt x="2068497" y="71022"/>
                </a:cubicBezTo>
                <a:cubicBezTo>
                  <a:pt x="2032804" y="62910"/>
                  <a:pt x="1997310" y="53905"/>
                  <a:pt x="1961965" y="44389"/>
                </a:cubicBezTo>
                <a:cubicBezTo>
                  <a:pt x="1796268" y="-222"/>
                  <a:pt x="1890230" y="14717"/>
                  <a:pt x="1757778" y="0"/>
                </a:cubicBezTo>
                <a:cubicBezTo>
                  <a:pt x="1692675" y="32552"/>
                  <a:pt x="1622100" y="55914"/>
                  <a:pt x="1562470" y="97655"/>
                </a:cubicBezTo>
                <a:cubicBezTo>
                  <a:pt x="1531424" y="119387"/>
                  <a:pt x="1513859" y="155871"/>
                  <a:pt x="1491448" y="186431"/>
                </a:cubicBezTo>
                <a:cubicBezTo>
                  <a:pt x="1481244" y="200346"/>
                  <a:pt x="1487009" y="152400"/>
                  <a:pt x="1491448" y="239697"/>
                </a:cubicBezTo>
                <a:close/>
              </a:path>
            </a:pathLst>
          </a:cu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図形 2">
            <a:extLst>
              <a:ext uri="{FF2B5EF4-FFF2-40B4-BE49-F238E27FC236}">
                <a16:creationId xmlns:a16="http://schemas.microsoft.com/office/drawing/2014/main" id="{8E7B6FB4-C462-44AD-8BF9-B0BBC9008735}"/>
              </a:ext>
            </a:extLst>
          </p:cNvPr>
          <p:cNvSpPr/>
          <p:nvPr/>
        </p:nvSpPr>
        <p:spPr>
          <a:xfrm>
            <a:off x="971600" y="1772816"/>
            <a:ext cx="3672409" cy="3240359"/>
          </a:xfrm>
          <a:custGeom>
            <a:avLst/>
            <a:gdLst>
              <a:gd name="connsiteX0" fmla="*/ 2878272 w 2879209"/>
              <a:gd name="connsiteY0" fmla="*/ 2814222 h 2894121"/>
              <a:gd name="connsiteX1" fmla="*/ 2842762 w 2879209"/>
              <a:gd name="connsiteY1" fmla="*/ 2858610 h 2894121"/>
              <a:gd name="connsiteX2" fmla="*/ 2656331 w 2879209"/>
              <a:gd name="connsiteY2" fmla="*/ 2894121 h 2894121"/>
              <a:gd name="connsiteX3" fmla="*/ 2239080 w 2879209"/>
              <a:gd name="connsiteY3" fmla="*/ 2876365 h 2894121"/>
              <a:gd name="connsiteX4" fmla="*/ 2194692 w 2879209"/>
              <a:gd name="connsiteY4" fmla="*/ 2849732 h 2894121"/>
              <a:gd name="connsiteX5" fmla="*/ 1990505 w 2879209"/>
              <a:gd name="connsiteY5" fmla="*/ 2805344 h 2894121"/>
              <a:gd name="connsiteX6" fmla="*/ 1946117 w 2879209"/>
              <a:gd name="connsiteY6" fmla="*/ 2787589 h 2894121"/>
              <a:gd name="connsiteX7" fmla="*/ 1812952 w 2879209"/>
              <a:gd name="connsiteY7" fmla="*/ 2743200 h 2894121"/>
              <a:gd name="connsiteX8" fmla="*/ 1635399 w 2879209"/>
              <a:gd name="connsiteY8" fmla="*/ 2707690 h 2894121"/>
              <a:gd name="connsiteX9" fmla="*/ 1466723 w 2879209"/>
              <a:gd name="connsiteY9" fmla="*/ 2654424 h 2894121"/>
              <a:gd name="connsiteX10" fmla="*/ 1298047 w 2879209"/>
              <a:gd name="connsiteY10" fmla="*/ 2610035 h 2894121"/>
              <a:gd name="connsiteX11" fmla="*/ 969573 w 2879209"/>
              <a:gd name="connsiteY11" fmla="*/ 2467993 h 2894121"/>
              <a:gd name="connsiteX12" fmla="*/ 783142 w 2879209"/>
              <a:gd name="connsiteY12" fmla="*/ 2396971 h 2894121"/>
              <a:gd name="connsiteX13" fmla="*/ 694366 w 2879209"/>
              <a:gd name="connsiteY13" fmla="*/ 2352583 h 2894121"/>
              <a:gd name="connsiteX14" fmla="*/ 436913 w 2879209"/>
              <a:gd name="connsiteY14" fmla="*/ 2237173 h 2894121"/>
              <a:gd name="connsiteX15" fmla="*/ 392525 w 2879209"/>
              <a:gd name="connsiteY15" fmla="*/ 2192785 h 2894121"/>
              <a:gd name="connsiteX16" fmla="*/ 232727 w 2879209"/>
              <a:gd name="connsiteY16" fmla="*/ 1970843 h 2894121"/>
              <a:gd name="connsiteX17" fmla="*/ 28540 w 2879209"/>
              <a:gd name="connsiteY17" fmla="*/ 1491449 h 2894121"/>
              <a:gd name="connsiteX18" fmla="*/ 1907 w 2879209"/>
              <a:gd name="connsiteY18" fmla="*/ 1340529 h 2894121"/>
              <a:gd name="connsiteX19" fmla="*/ 10785 w 2879209"/>
              <a:gd name="connsiteY19" fmla="*/ 941033 h 2894121"/>
              <a:gd name="connsiteX20" fmla="*/ 46296 w 2879209"/>
              <a:gd name="connsiteY20" fmla="*/ 763480 h 2894121"/>
              <a:gd name="connsiteX21" fmla="*/ 72929 w 2879209"/>
              <a:gd name="connsiteY21" fmla="*/ 710214 h 2894121"/>
              <a:gd name="connsiteX22" fmla="*/ 294870 w 2879209"/>
              <a:gd name="connsiteY22" fmla="*/ 390618 h 2894121"/>
              <a:gd name="connsiteX23" fmla="*/ 490179 w 2879209"/>
              <a:gd name="connsiteY23" fmla="*/ 150921 h 2894121"/>
              <a:gd name="connsiteX24" fmla="*/ 667733 w 2879209"/>
              <a:gd name="connsiteY24" fmla="*/ 17756 h 2894121"/>
              <a:gd name="connsiteX25" fmla="*/ 703243 w 2879209"/>
              <a:gd name="connsiteY25" fmla="*/ 0 h 2894121"/>
              <a:gd name="connsiteX26" fmla="*/ 1431212 w 2879209"/>
              <a:gd name="connsiteY26" fmla="*/ 8878 h 2894121"/>
              <a:gd name="connsiteX27" fmla="*/ 1670909 w 2879209"/>
              <a:gd name="connsiteY27" fmla="*/ 17756 h 2894121"/>
              <a:gd name="connsiteX28" fmla="*/ 1839585 w 2879209"/>
              <a:gd name="connsiteY28" fmla="*/ 230820 h 2894121"/>
              <a:gd name="connsiteX29" fmla="*/ 1928362 w 2879209"/>
              <a:gd name="connsiteY29" fmla="*/ 390618 h 2894121"/>
              <a:gd name="connsiteX30" fmla="*/ 1963872 w 2879209"/>
              <a:gd name="connsiteY30" fmla="*/ 470517 h 2894121"/>
              <a:gd name="connsiteX31" fmla="*/ 2052649 w 2879209"/>
              <a:gd name="connsiteY31" fmla="*/ 648070 h 2894121"/>
              <a:gd name="connsiteX32" fmla="*/ 2088160 w 2879209"/>
              <a:gd name="connsiteY32" fmla="*/ 710214 h 2894121"/>
              <a:gd name="connsiteX33" fmla="*/ 2150304 w 2879209"/>
              <a:gd name="connsiteY33" fmla="*/ 861134 h 2894121"/>
              <a:gd name="connsiteX34" fmla="*/ 2159181 w 2879209"/>
              <a:gd name="connsiteY34" fmla="*/ 923278 h 2894121"/>
              <a:gd name="connsiteX35" fmla="*/ 2239080 w 2879209"/>
              <a:gd name="connsiteY35" fmla="*/ 1127464 h 2894121"/>
              <a:gd name="connsiteX36" fmla="*/ 2256836 w 2879209"/>
              <a:gd name="connsiteY36" fmla="*/ 1189608 h 2894121"/>
              <a:gd name="connsiteX37" fmla="*/ 2274591 w 2879209"/>
              <a:gd name="connsiteY37" fmla="*/ 1207364 h 2894121"/>
              <a:gd name="connsiteX38" fmla="*/ 2354490 w 2879209"/>
              <a:gd name="connsiteY38" fmla="*/ 1367162 h 2894121"/>
              <a:gd name="connsiteX39" fmla="*/ 2372245 w 2879209"/>
              <a:gd name="connsiteY39" fmla="*/ 1393795 h 2894121"/>
              <a:gd name="connsiteX40" fmla="*/ 2434389 w 2879209"/>
              <a:gd name="connsiteY40" fmla="*/ 1544715 h 2894121"/>
              <a:gd name="connsiteX41" fmla="*/ 2478777 w 2879209"/>
              <a:gd name="connsiteY41" fmla="*/ 1633492 h 2894121"/>
              <a:gd name="connsiteX42" fmla="*/ 2567554 w 2879209"/>
              <a:gd name="connsiteY42" fmla="*/ 1837678 h 2894121"/>
              <a:gd name="connsiteX43" fmla="*/ 2594187 w 2879209"/>
              <a:gd name="connsiteY43" fmla="*/ 1899822 h 2894121"/>
              <a:gd name="connsiteX44" fmla="*/ 2656331 w 2879209"/>
              <a:gd name="connsiteY44" fmla="*/ 2068497 h 2894121"/>
              <a:gd name="connsiteX45" fmla="*/ 2700719 w 2879209"/>
              <a:gd name="connsiteY45" fmla="*/ 2201663 h 2894121"/>
              <a:gd name="connsiteX46" fmla="*/ 2727352 w 2879209"/>
              <a:gd name="connsiteY46" fmla="*/ 2281562 h 2894121"/>
              <a:gd name="connsiteX47" fmla="*/ 2745107 w 2879209"/>
              <a:gd name="connsiteY47" fmla="*/ 2343705 h 2894121"/>
              <a:gd name="connsiteX48" fmla="*/ 2789496 w 2879209"/>
              <a:gd name="connsiteY48" fmla="*/ 2396971 h 2894121"/>
              <a:gd name="connsiteX49" fmla="*/ 2816129 w 2879209"/>
              <a:gd name="connsiteY49" fmla="*/ 2450237 h 2894121"/>
              <a:gd name="connsiteX50" fmla="*/ 2833884 w 2879209"/>
              <a:gd name="connsiteY50" fmla="*/ 2494626 h 2894121"/>
              <a:gd name="connsiteX51" fmla="*/ 2851639 w 2879209"/>
              <a:gd name="connsiteY51" fmla="*/ 2530136 h 2894121"/>
              <a:gd name="connsiteX52" fmla="*/ 2860517 w 2879209"/>
              <a:gd name="connsiteY52" fmla="*/ 2583402 h 2894121"/>
              <a:gd name="connsiteX53" fmla="*/ 2878272 w 2879209"/>
              <a:gd name="connsiteY53" fmla="*/ 2654424 h 2894121"/>
              <a:gd name="connsiteX54" fmla="*/ 2878272 w 2879209"/>
              <a:gd name="connsiteY54" fmla="*/ 2814222 h 289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79209" h="2894121">
                <a:moveTo>
                  <a:pt x="2878272" y="2814222"/>
                </a:moveTo>
                <a:cubicBezTo>
                  <a:pt x="2872354" y="2848253"/>
                  <a:pt x="2858748" y="2848437"/>
                  <a:pt x="2842762" y="2858610"/>
                </a:cubicBezTo>
                <a:cubicBezTo>
                  <a:pt x="2813127" y="2877469"/>
                  <a:pt x="2660627" y="2893507"/>
                  <a:pt x="2656331" y="2894121"/>
                </a:cubicBezTo>
                <a:cubicBezTo>
                  <a:pt x="2517247" y="2888202"/>
                  <a:pt x="2377650" y="2889689"/>
                  <a:pt x="2239080" y="2876365"/>
                </a:cubicBezTo>
                <a:cubicBezTo>
                  <a:pt x="2221904" y="2874713"/>
                  <a:pt x="2211283" y="2854472"/>
                  <a:pt x="2194692" y="2849732"/>
                </a:cubicBezTo>
                <a:cubicBezTo>
                  <a:pt x="2127720" y="2830597"/>
                  <a:pt x="2058077" y="2822237"/>
                  <a:pt x="1990505" y="2805344"/>
                </a:cubicBezTo>
                <a:cubicBezTo>
                  <a:pt x="1975045" y="2801479"/>
                  <a:pt x="1961158" y="2792853"/>
                  <a:pt x="1946117" y="2787589"/>
                </a:cubicBezTo>
                <a:cubicBezTo>
                  <a:pt x="1901954" y="2772132"/>
                  <a:pt x="1858267" y="2754853"/>
                  <a:pt x="1812952" y="2743200"/>
                </a:cubicBezTo>
                <a:cubicBezTo>
                  <a:pt x="1754497" y="2728169"/>
                  <a:pt x="1693864" y="2722681"/>
                  <a:pt x="1635399" y="2707690"/>
                </a:cubicBezTo>
                <a:cubicBezTo>
                  <a:pt x="1578284" y="2693045"/>
                  <a:pt x="1523360" y="2670819"/>
                  <a:pt x="1466723" y="2654424"/>
                </a:cubicBezTo>
                <a:cubicBezTo>
                  <a:pt x="1410876" y="2638258"/>
                  <a:pt x="1353488" y="2627543"/>
                  <a:pt x="1298047" y="2610035"/>
                </a:cubicBezTo>
                <a:cubicBezTo>
                  <a:pt x="1057298" y="2534009"/>
                  <a:pt x="1199058" y="2568025"/>
                  <a:pt x="969573" y="2467993"/>
                </a:cubicBezTo>
                <a:cubicBezTo>
                  <a:pt x="908612" y="2441420"/>
                  <a:pt x="844468" y="2422689"/>
                  <a:pt x="783142" y="2396971"/>
                </a:cubicBezTo>
                <a:cubicBezTo>
                  <a:pt x="752631" y="2384176"/>
                  <a:pt x="724776" y="2365616"/>
                  <a:pt x="694366" y="2352583"/>
                </a:cubicBezTo>
                <a:cubicBezTo>
                  <a:pt x="595226" y="2310094"/>
                  <a:pt x="522968" y="2296335"/>
                  <a:pt x="436913" y="2237173"/>
                </a:cubicBezTo>
                <a:cubicBezTo>
                  <a:pt x="419670" y="2225319"/>
                  <a:pt x="406802" y="2208082"/>
                  <a:pt x="392525" y="2192785"/>
                </a:cubicBezTo>
                <a:cubicBezTo>
                  <a:pt x="302929" y="2096789"/>
                  <a:pt x="300692" y="2097504"/>
                  <a:pt x="232727" y="1970843"/>
                </a:cubicBezTo>
                <a:cubicBezTo>
                  <a:pt x="100506" y="1724432"/>
                  <a:pt x="123198" y="1756490"/>
                  <a:pt x="28540" y="1491449"/>
                </a:cubicBezTo>
                <a:cubicBezTo>
                  <a:pt x="19662" y="1441142"/>
                  <a:pt x="3554" y="1391586"/>
                  <a:pt x="1907" y="1340529"/>
                </a:cubicBezTo>
                <a:cubicBezTo>
                  <a:pt x="-2387" y="1207400"/>
                  <a:pt x="569" y="1073839"/>
                  <a:pt x="10785" y="941033"/>
                </a:cubicBezTo>
                <a:cubicBezTo>
                  <a:pt x="15414" y="880854"/>
                  <a:pt x="30605" y="821761"/>
                  <a:pt x="46296" y="763480"/>
                </a:cubicBezTo>
                <a:cubicBezTo>
                  <a:pt x="51457" y="744312"/>
                  <a:pt x="61918" y="726731"/>
                  <a:pt x="72929" y="710214"/>
                </a:cubicBezTo>
                <a:cubicBezTo>
                  <a:pt x="144874" y="602297"/>
                  <a:pt x="217314" y="494576"/>
                  <a:pt x="294870" y="390618"/>
                </a:cubicBezTo>
                <a:cubicBezTo>
                  <a:pt x="356499" y="308009"/>
                  <a:pt x="419244" y="225690"/>
                  <a:pt x="490179" y="150921"/>
                </a:cubicBezTo>
                <a:cubicBezTo>
                  <a:pt x="534740" y="103952"/>
                  <a:pt x="605586" y="52283"/>
                  <a:pt x="667733" y="17756"/>
                </a:cubicBezTo>
                <a:cubicBezTo>
                  <a:pt x="679302" y="11329"/>
                  <a:pt x="691406" y="5919"/>
                  <a:pt x="703243" y="0"/>
                </a:cubicBezTo>
                <a:lnTo>
                  <a:pt x="1431212" y="8878"/>
                </a:lnTo>
                <a:cubicBezTo>
                  <a:pt x="1511152" y="10345"/>
                  <a:pt x="1595476" y="-8748"/>
                  <a:pt x="1670909" y="17756"/>
                </a:cubicBezTo>
                <a:cubicBezTo>
                  <a:pt x="1685867" y="23011"/>
                  <a:pt x="1830126" y="217307"/>
                  <a:pt x="1839585" y="230820"/>
                </a:cubicBezTo>
                <a:cubicBezTo>
                  <a:pt x="1878141" y="285900"/>
                  <a:pt x="1899181" y="329014"/>
                  <a:pt x="1928362" y="390618"/>
                </a:cubicBezTo>
                <a:cubicBezTo>
                  <a:pt x="1940839" y="416957"/>
                  <a:pt x="1951201" y="444271"/>
                  <a:pt x="1963872" y="470517"/>
                </a:cubicBezTo>
                <a:cubicBezTo>
                  <a:pt x="1992639" y="530107"/>
                  <a:pt x="2019819" y="590618"/>
                  <a:pt x="2052649" y="648070"/>
                </a:cubicBezTo>
                <a:cubicBezTo>
                  <a:pt x="2064486" y="668785"/>
                  <a:pt x="2078597" y="688356"/>
                  <a:pt x="2088160" y="710214"/>
                </a:cubicBezTo>
                <a:cubicBezTo>
                  <a:pt x="2210665" y="990224"/>
                  <a:pt x="2019741" y="600011"/>
                  <a:pt x="2150304" y="861134"/>
                </a:cubicBezTo>
                <a:cubicBezTo>
                  <a:pt x="2153263" y="881849"/>
                  <a:pt x="2153581" y="903116"/>
                  <a:pt x="2159181" y="923278"/>
                </a:cubicBezTo>
                <a:cubicBezTo>
                  <a:pt x="2179576" y="996702"/>
                  <a:pt x="2212760" y="1056026"/>
                  <a:pt x="2239080" y="1127464"/>
                </a:cubicBezTo>
                <a:cubicBezTo>
                  <a:pt x="2246528" y="1147679"/>
                  <a:pt x="2248086" y="1169921"/>
                  <a:pt x="2256836" y="1189608"/>
                </a:cubicBezTo>
                <a:cubicBezTo>
                  <a:pt x="2260235" y="1197257"/>
                  <a:pt x="2270557" y="1200030"/>
                  <a:pt x="2274591" y="1207364"/>
                </a:cubicBezTo>
                <a:cubicBezTo>
                  <a:pt x="2303291" y="1259546"/>
                  <a:pt x="2321456" y="1317610"/>
                  <a:pt x="2354490" y="1367162"/>
                </a:cubicBezTo>
                <a:cubicBezTo>
                  <a:pt x="2360408" y="1376040"/>
                  <a:pt x="2367867" y="1384065"/>
                  <a:pt x="2372245" y="1393795"/>
                </a:cubicBezTo>
                <a:cubicBezTo>
                  <a:pt x="2394571" y="1443408"/>
                  <a:pt x="2412293" y="1494999"/>
                  <a:pt x="2434389" y="1544715"/>
                </a:cubicBezTo>
                <a:cubicBezTo>
                  <a:pt x="2447826" y="1574949"/>
                  <a:pt x="2465086" y="1603372"/>
                  <a:pt x="2478777" y="1633492"/>
                </a:cubicBezTo>
                <a:cubicBezTo>
                  <a:pt x="2509488" y="1701057"/>
                  <a:pt x="2538045" y="1769580"/>
                  <a:pt x="2567554" y="1837678"/>
                </a:cubicBezTo>
                <a:cubicBezTo>
                  <a:pt x="2576515" y="1858357"/>
                  <a:pt x="2587060" y="1878442"/>
                  <a:pt x="2594187" y="1899822"/>
                </a:cubicBezTo>
                <a:cubicBezTo>
                  <a:pt x="2648181" y="2061806"/>
                  <a:pt x="2554120" y="1782306"/>
                  <a:pt x="2656331" y="2068497"/>
                </a:cubicBezTo>
                <a:cubicBezTo>
                  <a:pt x="2672068" y="2112561"/>
                  <a:pt x="2691542" y="2155782"/>
                  <a:pt x="2700719" y="2201663"/>
                </a:cubicBezTo>
                <a:cubicBezTo>
                  <a:pt x="2721506" y="2305593"/>
                  <a:pt x="2694681" y="2191714"/>
                  <a:pt x="2727352" y="2281562"/>
                </a:cubicBezTo>
                <a:cubicBezTo>
                  <a:pt x="2734714" y="2301808"/>
                  <a:pt x="2734893" y="2324737"/>
                  <a:pt x="2745107" y="2343705"/>
                </a:cubicBezTo>
                <a:cubicBezTo>
                  <a:pt x="2756065" y="2364055"/>
                  <a:pt x="2774700" y="2379216"/>
                  <a:pt x="2789496" y="2396971"/>
                </a:cubicBezTo>
                <a:cubicBezTo>
                  <a:pt x="2811808" y="2463913"/>
                  <a:pt x="2781710" y="2381399"/>
                  <a:pt x="2816129" y="2450237"/>
                </a:cubicBezTo>
                <a:cubicBezTo>
                  <a:pt x="2823256" y="2464491"/>
                  <a:pt x="2827412" y="2480063"/>
                  <a:pt x="2833884" y="2494626"/>
                </a:cubicBezTo>
                <a:cubicBezTo>
                  <a:pt x="2839259" y="2506719"/>
                  <a:pt x="2845721" y="2518299"/>
                  <a:pt x="2851639" y="2530136"/>
                </a:cubicBezTo>
                <a:cubicBezTo>
                  <a:pt x="2854598" y="2547891"/>
                  <a:pt x="2856745" y="2565801"/>
                  <a:pt x="2860517" y="2583402"/>
                </a:cubicBezTo>
                <a:cubicBezTo>
                  <a:pt x="2865630" y="2607263"/>
                  <a:pt x="2878272" y="2654424"/>
                  <a:pt x="2878272" y="2654424"/>
                </a:cubicBezTo>
                <a:cubicBezTo>
                  <a:pt x="2859416" y="2805275"/>
                  <a:pt x="2884190" y="2780191"/>
                  <a:pt x="2878272" y="2814222"/>
                </a:cubicBezTo>
                <a:close/>
              </a:path>
            </a:pathLst>
          </a:custGeom>
          <a:solidFill>
            <a:srgbClr val="0000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340" name="スライド番号プレースホルダー 2">
            <a:extLst>
              <a:ext uri="{FF2B5EF4-FFF2-40B4-BE49-F238E27FC236}">
                <a16:creationId xmlns:a16="http://schemas.microsoft.com/office/drawing/2014/main" id="{04BEB61A-0FA7-4F00-A5A3-E3E2CA2A15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2F2D7ADC-65A5-4170-9967-15A3DC19085D}" type="slidenum">
              <a:rPr lang="ja-JP" altLang="en-US" sz="1000"/>
              <a:pPr>
                <a:spcBef>
                  <a:spcPct val="0"/>
                </a:spcBef>
                <a:buClrTx/>
                <a:buSzTx/>
                <a:buFontTx/>
                <a:buNone/>
              </a:pPr>
              <a:t>11</a:t>
            </a:fld>
            <a:endParaRPr lang="ja-JP" altLang="en-US" sz="1000"/>
          </a:p>
        </p:txBody>
      </p:sp>
      <p:pic>
        <p:nvPicPr>
          <p:cNvPr id="4" name="コンテンツ プレースホルダー 5">
            <a:extLst>
              <a:ext uri="{FF2B5EF4-FFF2-40B4-BE49-F238E27FC236}">
                <a16:creationId xmlns:a16="http://schemas.microsoft.com/office/drawing/2014/main" id="{E36FD95E-D4AD-4143-BB0E-31CF56A63B40}"/>
              </a:ext>
            </a:extLst>
          </p:cNvPr>
          <p:cNvPicPr>
            <a:picLocks noGr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1556792"/>
            <a:ext cx="6984333" cy="485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楕円 4">
            <a:extLst>
              <a:ext uri="{FF2B5EF4-FFF2-40B4-BE49-F238E27FC236}">
                <a16:creationId xmlns:a16="http://schemas.microsoft.com/office/drawing/2014/main" id="{E9E07193-F7E7-49CC-9772-2E6B6A5FC107}"/>
              </a:ext>
            </a:extLst>
          </p:cNvPr>
          <p:cNvSpPr/>
          <p:nvPr/>
        </p:nvSpPr>
        <p:spPr>
          <a:xfrm>
            <a:off x="539995" y="620688"/>
            <a:ext cx="2592288" cy="1008112"/>
          </a:xfrm>
          <a:prstGeom prst="ellipse">
            <a:avLst/>
          </a:prstGeom>
          <a:solidFill>
            <a:srgbClr val="0000FF">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4800" dirty="0">
                <a:latin typeface="ＭＳ Ｐゴシック" panose="020B0600070205080204" pitchFamily="50" charset="-128"/>
                <a:ea typeface="ＭＳ Ｐゴシック" panose="020B0600070205080204" pitchFamily="50" charset="-128"/>
              </a:rPr>
              <a:t>流行</a:t>
            </a:r>
          </a:p>
        </p:txBody>
      </p:sp>
    </p:spTree>
    <p:extLst>
      <p:ext uri="{BB962C8B-B14F-4D97-AF65-F5344CB8AC3E}">
        <p14:creationId xmlns:p14="http://schemas.microsoft.com/office/powerpoint/2010/main" val="309016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3A51F89-668E-4557-BBEA-F593396C3570}"/>
              </a:ext>
            </a:extLst>
          </p:cNvPr>
          <p:cNvSpPr>
            <a:spLocks noGrp="1"/>
          </p:cNvSpPr>
          <p:nvPr>
            <p:ph type="sldNum" sz="quarter" idx="12"/>
          </p:nvPr>
        </p:nvSpPr>
        <p:spPr/>
        <p:txBody>
          <a:bodyPr/>
          <a:lstStyle/>
          <a:p>
            <a:pPr>
              <a:defRPr/>
            </a:pPr>
            <a:fld id="{8674D15D-F024-4694-A60C-90BCB4643CE1}" type="slidenum">
              <a:rPr lang="ja-JP" altLang="en-US" smtClean="0"/>
              <a:pPr>
                <a:defRPr/>
              </a:pPr>
              <a:t>12</a:t>
            </a:fld>
            <a:endParaRPr lang="ja-JP" altLang="en-US"/>
          </a:p>
        </p:txBody>
      </p:sp>
      <p:sp>
        <p:nvSpPr>
          <p:cNvPr id="5" name="タイトル 1">
            <a:extLst>
              <a:ext uri="{FF2B5EF4-FFF2-40B4-BE49-F238E27FC236}">
                <a16:creationId xmlns:a16="http://schemas.microsoft.com/office/drawing/2014/main" id="{F83A40EE-8054-4653-997F-35B52CFF3A60}"/>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6" name="コンテンツ プレースホルダー 2">
            <a:extLst>
              <a:ext uri="{FF2B5EF4-FFF2-40B4-BE49-F238E27FC236}">
                <a16:creationId xmlns:a16="http://schemas.microsoft.com/office/drawing/2014/main" id="{9CC6B163-4B79-4459-9449-167CB64F7103}"/>
              </a:ext>
            </a:extLst>
          </p:cNvPr>
          <p:cNvSpPr txBox="1">
            <a:spLocks/>
          </p:cNvSpPr>
          <p:nvPr/>
        </p:nvSpPr>
        <p:spPr>
          <a:xfrm>
            <a:off x="755576" y="1475244"/>
            <a:ext cx="8179137" cy="5139869"/>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＜最近の「流行」から＞</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・中核的価値観</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・７つの重点分野</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・ロータリーの戦略計画</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ビジョン声明、４つの優先事項</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・ＤＥＩ</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・ＳＲＦ</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292193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39AAFE-C6F9-4687-AC90-4308C84C0F9C}"/>
              </a:ext>
            </a:extLst>
          </p:cNvPr>
          <p:cNvSpPr>
            <a:spLocks noGrp="1"/>
          </p:cNvSpPr>
          <p:nvPr>
            <p:ph type="sldNum" sz="quarter" idx="12"/>
          </p:nvPr>
        </p:nvSpPr>
        <p:spPr/>
        <p:txBody>
          <a:bodyPr/>
          <a:lstStyle/>
          <a:p>
            <a:pPr>
              <a:defRPr/>
            </a:pPr>
            <a:fld id="{8674D15D-F024-4694-A60C-90BCB4643CE1}" type="slidenum">
              <a:rPr lang="ja-JP" altLang="en-US" smtClean="0"/>
              <a:pPr>
                <a:defRPr/>
              </a:pPr>
              <a:t>13</a:t>
            </a:fld>
            <a:endParaRPr lang="ja-JP" altLang="en-US"/>
          </a:p>
        </p:txBody>
      </p:sp>
      <p:sp>
        <p:nvSpPr>
          <p:cNvPr id="5" name="タイトル 1">
            <a:extLst>
              <a:ext uri="{FF2B5EF4-FFF2-40B4-BE49-F238E27FC236}">
                <a16:creationId xmlns:a16="http://schemas.microsoft.com/office/drawing/2014/main" id="{D1F8207F-5720-44CC-85B6-FAC838F4B72F}"/>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6" name="コンテンツ プレースホルダー 2">
            <a:extLst>
              <a:ext uri="{FF2B5EF4-FFF2-40B4-BE49-F238E27FC236}">
                <a16:creationId xmlns:a16="http://schemas.microsoft.com/office/drawing/2014/main" id="{21F7CB6D-F09C-48CA-A521-D894DE02C350}"/>
              </a:ext>
            </a:extLst>
          </p:cNvPr>
          <p:cNvSpPr txBox="1">
            <a:spLocks/>
          </p:cNvSpPr>
          <p:nvPr/>
        </p:nvSpPr>
        <p:spPr>
          <a:xfrm>
            <a:off x="683568" y="2276872"/>
            <a:ext cx="8179137" cy="4284250"/>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中核的価値観</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（２００７年採択）</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FELLOWSHIP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親 睦</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INTEGRITY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高潔性</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DIVERSITY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多様性</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SERVICE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奉 仕</a:t>
            </a:r>
          </a:p>
          <a:p>
            <a:pPr marL="0" indent="0">
              <a:buClr>
                <a:srgbClr val="79463D">
                  <a:lumMod val="50000"/>
                </a:srgbClr>
              </a:buClr>
              <a:buSzPct val="85000"/>
              <a:buFont typeface="Symbol" panose="05050102010706020507" pitchFamily="18" charset="2"/>
              <a:buNone/>
              <a:defRPr/>
            </a:pP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LEADERSHIP </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リーダーシップ</a:t>
            </a:r>
          </a:p>
        </p:txBody>
      </p:sp>
    </p:spTree>
    <p:extLst>
      <p:ext uri="{BB962C8B-B14F-4D97-AF65-F5344CB8AC3E}">
        <p14:creationId xmlns:p14="http://schemas.microsoft.com/office/powerpoint/2010/main" val="397646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EE7EC3A-5D4D-4FAF-8B1D-EE9F2DB8A5B0}"/>
              </a:ext>
            </a:extLst>
          </p:cNvPr>
          <p:cNvSpPr>
            <a:spLocks noGrp="1"/>
          </p:cNvSpPr>
          <p:nvPr>
            <p:ph type="sldNum" sz="quarter" idx="12"/>
          </p:nvPr>
        </p:nvSpPr>
        <p:spPr/>
        <p:txBody>
          <a:bodyPr/>
          <a:lstStyle/>
          <a:p>
            <a:pPr>
              <a:defRPr/>
            </a:pPr>
            <a:fld id="{8674D15D-F024-4694-A60C-90BCB4643CE1}" type="slidenum">
              <a:rPr lang="ja-JP" altLang="en-US" smtClean="0"/>
              <a:pPr>
                <a:defRPr/>
              </a:pPr>
              <a:t>14</a:t>
            </a:fld>
            <a:endParaRPr lang="ja-JP" altLang="en-US"/>
          </a:p>
        </p:txBody>
      </p:sp>
      <p:sp>
        <p:nvSpPr>
          <p:cNvPr id="5" name="タイトル 1">
            <a:extLst>
              <a:ext uri="{FF2B5EF4-FFF2-40B4-BE49-F238E27FC236}">
                <a16:creationId xmlns:a16="http://schemas.microsoft.com/office/drawing/2014/main" id="{7CA63AD9-63C7-4670-9003-1F241A21C33F}"/>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
        <p:nvSpPr>
          <p:cNvPr id="6" name="コンテンツ プレースホルダー 2">
            <a:extLst>
              <a:ext uri="{FF2B5EF4-FFF2-40B4-BE49-F238E27FC236}">
                <a16:creationId xmlns:a16="http://schemas.microsoft.com/office/drawing/2014/main" id="{A6F81FF0-11E1-4704-8284-BA08439FE41B}"/>
              </a:ext>
            </a:extLst>
          </p:cNvPr>
          <p:cNvSpPr txBox="1">
            <a:spLocks/>
          </p:cNvSpPr>
          <p:nvPr/>
        </p:nvSpPr>
        <p:spPr>
          <a:xfrm>
            <a:off x="971600" y="1411740"/>
            <a:ext cx="7488832" cy="4838248"/>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７つの重点分野</a:t>
            </a:r>
            <a:endParaRPr lang="en-US" altLang="ja-JP"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lgn="ctr">
              <a:buClr>
                <a:srgbClr val="79463D">
                  <a:lumMod val="50000"/>
                </a:srgbClr>
              </a:buClr>
              <a:buSzPct val="85000"/>
              <a:buFont typeface="Symbol" panose="05050102010706020507" pitchFamily="18" charset="2"/>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（Ｒ財団グローバル補助金の対象分野）</a:t>
            </a:r>
            <a:endParaRPr lang="en-US" altLang="ja-JP" sz="28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・平和の推進</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・疾病との闘い</a:t>
            </a: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・きれいな水の提供</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・母子の健康</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・教育の支援</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・地元経済の成長</a:t>
            </a: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・環境（新たに加わった）</a:t>
            </a:r>
          </a:p>
        </p:txBody>
      </p:sp>
    </p:spTree>
    <p:extLst>
      <p:ext uri="{BB962C8B-B14F-4D97-AF65-F5344CB8AC3E}">
        <p14:creationId xmlns:p14="http://schemas.microsoft.com/office/powerpoint/2010/main" val="156468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934E58-62B6-47D8-A681-C06D3F6446E6}"/>
              </a:ext>
            </a:extLst>
          </p:cNvPr>
          <p:cNvSpPr>
            <a:spLocks noGrp="1"/>
          </p:cNvSpPr>
          <p:nvPr>
            <p:ph type="sldNum" sz="quarter" idx="12"/>
          </p:nvPr>
        </p:nvSpPr>
        <p:spPr/>
        <p:txBody>
          <a:bodyPr/>
          <a:lstStyle/>
          <a:p>
            <a:pPr>
              <a:defRPr/>
            </a:pPr>
            <a:fld id="{8674D15D-F024-4694-A60C-90BCB4643CE1}" type="slidenum">
              <a:rPr lang="ja-JP" altLang="en-US" smtClean="0"/>
              <a:pPr>
                <a:defRPr/>
              </a:pPr>
              <a:t>15</a:t>
            </a:fld>
            <a:endParaRPr lang="ja-JP" altLang="en-US"/>
          </a:p>
        </p:txBody>
      </p:sp>
      <p:sp>
        <p:nvSpPr>
          <p:cNvPr id="5" name="コンテンツ プレースホルダー 2">
            <a:extLst>
              <a:ext uri="{FF2B5EF4-FFF2-40B4-BE49-F238E27FC236}">
                <a16:creationId xmlns:a16="http://schemas.microsoft.com/office/drawing/2014/main" id="{B05AD383-BAE6-4DE7-AB4A-5049D6AD0316}"/>
              </a:ext>
            </a:extLst>
          </p:cNvPr>
          <p:cNvSpPr txBox="1">
            <a:spLocks/>
          </p:cNvSpPr>
          <p:nvPr/>
        </p:nvSpPr>
        <p:spPr>
          <a:xfrm>
            <a:off x="827584" y="1256059"/>
            <a:ext cx="7840929" cy="5509200"/>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戦略計画</a:t>
            </a:r>
            <a:r>
              <a:rPr lang="ja-JP" altLang="en-US"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2019</a:t>
            </a:r>
            <a:r>
              <a:rPr lang="ja-JP" altLang="en-US"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年手続要覧）</a:t>
            </a:r>
            <a:endParaRPr lang="en-US" altLang="ja-JP" sz="3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・ビジョン声明</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私たちは、世界で、地域社会で、そして自分自身の中で、持続可能な良い変化を生むために、人びとが手を取り合って行動する世界を目指しています。</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つの優先事項</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（今後５年間）</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・より大きなインパクトをもたらす</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・参加者の基盤を広げる</a:t>
            </a: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・参加者の積極的な関わりを促す</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・適応力を高める</a:t>
            </a:r>
          </a:p>
        </p:txBody>
      </p:sp>
      <p:sp>
        <p:nvSpPr>
          <p:cNvPr id="7" name="タイトル 1">
            <a:extLst>
              <a:ext uri="{FF2B5EF4-FFF2-40B4-BE49-F238E27FC236}">
                <a16:creationId xmlns:a16="http://schemas.microsoft.com/office/drawing/2014/main" id="{CC5756F5-EF44-46FB-9206-FE79B11D5548}"/>
              </a:ext>
            </a:extLst>
          </p:cNvPr>
          <p:cNvSpPr txBox="1">
            <a:spLocks/>
          </p:cNvSpPr>
          <p:nvPr/>
        </p:nvSpPr>
        <p:spPr>
          <a:xfrm>
            <a:off x="331470" y="548680"/>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Tree>
    <p:extLst>
      <p:ext uri="{BB962C8B-B14F-4D97-AF65-F5344CB8AC3E}">
        <p14:creationId xmlns:p14="http://schemas.microsoft.com/office/powerpoint/2010/main" val="375388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D7A718-A65F-44FF-B827-DB0AF946918A}"/>
              </a:ext>
            </a:extLst>
          </p:cNvPr>
          <p:cNvSpPr>
            <a:spLocks noGrp="1"/>
          </p:cNvSpPr>
          <p:nvPr>
            <p:ph type="sldNum" sz="quarter" idx="12"/>
          </p:nvPr>
        </p:nvSpPr>
        <p:spPr/>
        <p:txBody>
          <a:bodyPr/>
          <a:lstStyle/>
          <a:p>
            <a:pPr>
              <a:defRPr/>
            </a:pPr>
            <a:fld id="{8674D15D-F024-4694-A60C-90BCB4643CE1}" type="slidenum">
              <a:rPr lang="ja-JP" altLang="en-US" smtClean="0"/>
              <a:pPr>
                <a:defRPr/>
              </a:pPr>
              <a:t>16</a:t>
            </a:fld>
            <a:endParaRPr lang="ja-JP" altLang="en-US"/>
          </a:p>
        </p:txBody>
      </p:sp>
      <p:sp>
        <p:nvSpPr>
          <p:cNvPr id="6" name="コンテンツ プレースホルダー 2">
            <a:extLst>
              <a:ext uri="{FF2B5EF4-FFF2-40B4-BE49-F238E27FC236}">
                <a16:creationId xmlns:a16="http://schemas.microsoft.com/office/drawing/2014/main" id="{29E9BF90-AF7E-488E-8E02-4C4D4B7ECFF5}"/>
              </a:ext>
            </a:extLst>
          </p:cNvPr>
          <p:cNvSpPr txBox="1">
            <a:spLocks/>
          </p:cNvSpPr>
          <p:nvPr/>
        </p:nvSpPr>
        <p:spPr>
          <a:xfrm>
            <a:off x="971600" y="1472587"/>
            <a:ext cx="7416824" cy="5115246"/>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ＤＥＩ：ロータリーの行動規範</a:t>
            </a:r>
            <a:endParaRPr lang="en-US" altLang="ja-JP" sz="4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lgn="r">
              <a:buClr>
                <a:srgbClr val="79463D">
                  <a:lumMod val="50000"/>
                </a:srgbClr>
              </a:buClr>
              <a:buSzPct val="85000"/>
              <a:buFont typeface="Symbol" panose="05050102010706020507" pitchFamily="18" charset="2"/>
              <a:buNone/>
              <a:defRPr/>
            </a:pP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2019</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年採択</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DIVERSITY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多様性</a:t>
            </a:r>
            <a:endPar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28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人種、宗教、ジェンダー、年齢、地域格差</a:t>
            </a: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EQUITY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公平性</a:t>
            </a:r>
          </a:p>
          <a:p>
            <a:pPr marL="0" indent="0">
              <a:buClr>
                <a:srgbClr val="79463D">
                  <a:lumMod val="50000"/>
                </a:srgbClr>
              </a:buClr>
              <a:buSzPct val="85000"/>
              <a:buFont typeface="Symbol" panose="05050102010706020507" pitchFamily="18" charset="2"/>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INCLUSION   </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包摂性</a:t>
            </a:r>
            <a:endParaRPr lang="en-US" altLang="ja-JP"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spcBef>
                <a:spcPct val="0"/>
              </a:spcBef>
              <a:buClrTx/>
              <a:buSzTx/>
              <a:buNone/>
              <a:defRPr/>
            </a:pP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他者を尊重する言葉、サポートを示す、温かく迎え入れる</a:t>
            </a:r>
            <a:r>
              <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28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My</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Rotary</a:t>
            </a:r>
            <a:r>
              <a:rPr lang="ja-JP" altLang="en-US" sz="28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より）</a:t>
            </a:r>
            <a:endParaRPr lang="ja-JP" altLang="en-US" sz="3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8" name="タイトル 1">
            <a:extLst>
              <a:ext uri="{FF2B5EF4-FFF2-40B4-BE49-F238E27FC236}">
                <a16:creationId xmlns:a16="http://schemas.microsoft.com/office/drawing/2014/main" id="{C4DA75B4-F50F-40CB-8F40-DC598D6D1D26}"/>
              </a:ext>
            </a:extLst>
          </p:cNvPr>
          <p:cNvSpPr txBox="1">
            <a:spLocks/>
          </p:cNvSpPr>
          <p:nvPr/>
        </p:nvSpPr>
        <p:spPr>
          <a:xfrm>
            <a:off x="331470" y="476672"/>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における「流行」</a:t>
            </a:r>
          </a:p>
        </p:txBody>
      </p:sp>
    </p:spTree>
    <p:extLst>
      <p:ext uri="{BB962C8B-B14F-4D97-AF65-F5344CB8AC3E}">
        <p14:creationId xmlns:p14="http://schemas.microsoft.com/office/powerpoint/2010/main" val="241853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EED9FB0-6579-4A29-85E9-C4411CDE96BF}"/>
              </a:ext>
            </a:extLst>
          </p:cNvPr>
          <p:cNvSpPr>
            <a:spLocks noGrp="1"/>
          </p:cNvSpPr>
          <p:nvPr>
            <p:ph type="sldNum" sz="quarter" idx="12"/>
          </p:nvPr>
        </p:nvSpPr>
        <p:spPr/>
        <p:txBody>
          <a:bodyPr/>
          <a:lstStyle/>
          <a:p>
            <a:pPr>
              <a:defRPr/>
            </a:pPr>
            <a:fld id="{20D2C2DB-07C6-491E-A825-FAEC5EE28E48}" type="slidenum">
              <a:rPr lang="ja-JP" altLang="en-US" smtClean="0"/>
              <a:pPr>
                <a:defRPr/>
              </a:pPr>
              <a:t>17</a:t>
            </a:fld>
            <a:endParaRPr lang="ja-JP" altLang="en-US"/>
          </a:p>
        </p:txBody>
      </p:sp>
      <p:sp>
        <p:nvSpPr>
          <p:cNvPr id="5" name="タイトル 1">
            <a:extLst>
              <a:ext uri="{FF2B5EF4-FFF2-40B4-BE49-F238E27FC236}">
                <a16:creationId xmlns:a16="http://schemas.microsoft.com/office/drawing/2014/main" id="{65BB0A8C-277D-492A-ADBF-934FCFF6F105}"/>
              </a:ext>
            </a:extLst>
          </p:cNvPr>
          <p:cNvSpPr txBox="1">
            <a:spLocks/>
          </p:cNvSpPr>
          <p:nvPr/>
        </p:nvSpPr>
        <p:spPr>
          <a:xfrm>
            <a:off x="331470" y="404664"/>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en-US" altLang="ja-JP" sz="4000" b="1" dirty="0">
                <a:solidFill>
                  <a:schemeClr val="tx1"/>
                </a:solidFill>
                <a:latin typeface="ＭＳ Ｐゴシック" panose="020B0600070205080204" pitchFamily="50" charset="-128"/>
                <a:ea typeface="ＭＳ Ｐゴシック" panose="020B060007020508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rPr>
              <a:t>３</a:t>
            </a:r>
            <a:r>
              <a:rPr lang="en-US" altLang="ja-JP" sz="4000" b="1" dirty="0">
                <a:solidFill>
                  <a:schemeClr val="tx1"/>
                </a:solidFill>
                <a:latin typeface="ＭＳ Ｐゴシック" panose="020B0600070205080204" pitchFamily="50" charset="-128"/>
                <a:ea typeface="ＭＳ Ｐゴシック" panose="020B060007020508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rPr>
              <a:t>規定審議会について</a:t>
            </a:r>
          </a:p>
        </p:txBody>
      </p:sp>
      <p:sp>
        <p:nvSpPr>
          <p:cNvPr id="6" name="コンテンツ プレースホルダー 2">
            <a:extLst>
              <a:ext uri="{FF2B5EF4-FFF2-40B4-BE49-F238E27FC236}">
                <a16:creationId xmlns:a16="http://schemas.microsoft.com/office/drawing/2014/main" id="{45030543-8645-43D5-9858-B9DD2FA39EAD}"/>
              </a:ext>
            </a:extLst>
          </p:cNvPr>
          <p:cNvSpPr txBox="1">
            <a:spLocks/>
          </p:cNvSpPr>
          <p:nvPr/>
        </p:nvSpPr>
        <p:spPr>
          <a:xfrm>
            <a:off x="501820" y="1412776"/>
            <a:ext cx="8316925" cy="5184576"/>
          </a:xfrm>
          <a:prstGeom prst="rect">
            <a:avLst/>
          </a:prstGeom>
        </p:spPr>
        <p:txBody>
          <a:bodyPr>
            <a:normAutofit fontScale="70000" lnSpcReduction="20000"/>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a:t>
            </a:r>
            <a:r>
              <a:rPr lang="ja-JP" altLang="en-US" sz="43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唯一の立法機関 </a:t>
            </a:r>
            <a:r>
              <a:rPr lang="ja-JP" altLang="en-US"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RI</a:t>
            </a:r>
            <a:r>
              <a:rPr lang="ja-JP" altLang="en-US"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定款第</a:t>
            </a:r>
            <a:r>
              <a:rPr lang="en-US" altLang="ja-JP"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条第</a:t>
            </a:r>
            <a:r>
              <a:rPr lang="en-US" altLang="ja-JP"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節）</a:t>
            </a:r>
            <a:endParaRPr lang="en-US" altLang="ja-JP"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342900">
              <a:buClrTx/>
              <a:buSzTx/>
              <a:buFont typeface="Symbol" panose="05050102010706020507" pitchFamily="18" charset="2"/>
              <a:buNone/>
              <a:defRPr/>
            </a:pPr>
            <a:r>
              <a:rPr kumimoji="0" lang="ja-JP" altLang="en-US" sz="2600" dirty="0">
                <a:solidFill>
                  <a:schemeClr val="tx1"/>
                </a:solidFill>
                <a:latin typeface="ＭＳ Ｐゴシック" panose="020B0600070205080204" pitchFamily="50" charset="-128"/>
                <a:ea typeface="ＭＳ Ｐゴシック" panose="020B0600070205080204" pitchFamily="50" charset="-128"/>
              </a:rPr>
              <a:t>　　</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a:buClr>
                <a:srgbClr val="79463D">
                  <a:lumMod val="50000"/>
                </a:srgbClr>
              </a:buClr>
              <a:buSzPct val="85000"/>
              <a:buFont typeface="Symbol" panose="05050102010706020507" pitchFamily="18" charset="2"/>
              <a:buNone/>
              <a:defRPr/>
            </a:pPr>
            <a:r>
              <a:rPr lang="ja-JP" altLang="en-US" sz="2600" dirty="0">
                <a:solidFill>
                  <a:schemeClr val="tx1"/>
                </a:solidFill>
                <a:latin typeface="ＭＳ Ｐゴシック" panose="020B0600070205080204" pitchFamily="50" charset="-128"/>
                <a:ea typeface="ＭＳ Ｐゴシック" panose="020B0600070205080204" pitchFamily="50" charset="-128"/>
              </a:rPr>
              <a:t>・</a:t>
            </a:r>
            <a:r>
              <a:rPr lang="ja-JP" altLang="en-US" sz="3100" dirty="0">
                <a:solidFill>
                  <a:schemeClr val="tx1"/>
                </a:solidFill>
                <a:latin typeface="ＭＳ Ｐゴシック" panose="020B0600070205080204" pitchFamily="50" charset="-128"/>
                <a:ea typeface="ＭＳ Ｐゴシック" panose="020B0600070205080204" pitchFamily="50" charset="-128"/>
              </a:rPr>
              <a:t>ロータリーの組織規定に変更を加える</a:t>
            </a:r>
            <a:r>
              <a:rPr lang="ja-JP" altLang="en-US" sz="3900" dirty="0">
                <a:solidFill>
                  <a:srgbClr val="0000FF"/>
                </a:solidFill>
                <a:latin typeface="ＭＳ Ｐゴシック" panose="020B0600070205080204" pitchFamily="50" charset="-128"/>
                <a:ea typeface="ＭＳ Ｐゴシック" panose="020B0600070205080204" pitchFamily="50" charset="-128"/>
              </a:rPr>
              <a:t>制定案</a:t>
            </a:r>
            <a:r>
              <a:rPr lang="ja-JP" altLang="en-US" sz="3100" dirty="0">
                <a:solidFill>
                  <a:schemeClr val="tx1"/>
                </a:solidFill>
                <a:latin typeface="ＭＳ Ｐゴシック" panose="020B0600070205080204" pitchFamily="50" charset="-128"/>
                <a:ea typeface="ＭＳ Ｐゴシック" panose="020B0600070205080204" pitchFamily="50" charset="-128"/>
              </a:rPr>
              <a:t>と、</a:t>
            </a:r>
            <a:r>
              <a:rPr lang="en" altLang="ja-JP" sz="3100" dirty="0">
                <a:solidFill>
                  <a:schemeClr val="tx1"/>
                </a:solidFill>
                <a:latin typeface="ＭＳ Ｐゴシック" panose="020B0600070205080204" pitchFamily="50" charset="-128"/>
                <a:ea typeface="ＭＳ Ｐゴシック" panose="020B0600070205080204" pitchFamily="50" charset="-128"/>
              </a:rPr>
              <a:t>RI</a:t>
            </a:r>
            <a:r>
              <a:rPr lang="ja-JP" altLang="en-US" sz="3100" dirty="0">
                <a:solidFill>
                  <a:schemeClr val="tx1"/>
                </a:solidFill>
                <a:latin typeface="ＭＳ Ｐゴシック" panose="020B0600070205080204" pitchFamily="50" charset="-128"/>
                <a:ea typeface="ＭＳ Ｐゴシック" panose="020B0600070205080204" pitchFamily="50" charset="-128"/>
              </a:rPr>
              <a:t>理事会の見解を表明する</a:t>
            </a:r>
            <a:r>
              <a:rPr lang="ja-JP" altLang="en-US" sz="4300" dirty="0">
                <a:solidFill>
                  <a:srgbClr val="0000FF"/>
                </a:solidFill>
                <a:latin typeface="ＭＳ Ｐゴシック" panose="020B0600070205080204" pitchFamily="50" charset="-128"/>
                <a:ea typeface="ＭＳ Ｐゴシック" panose="020B0600070205080204" pitchFamily="50" charset="-128"/>
              </a:rPr>
              <a:t>見解表明案</a:t>
            </a:r>
            <a:r>
              <a:rPr lang="ja-JP" altLang="en-US" sz="3100" dirty="0">
                <a:solidFill>
                  <a:schemeClr val="tx1"/>
                </a:solidFill>
                <a:latin typeface="ＭＳ Ｐゴシック" panose="020B0600070205080204" pitchFamily="50" charset="-128"/>
                <a:ea typeface="ＭＳ Ｐゴシック" panose="020B0600070205080204" pitchFamily="50" charset="-128"/>
              </a:rPr>
              <a:t>について審議と投票が行われる。（ＲＩ細則第</a:t>
            </a:r>
            <a:r>
              <a:rPr lang="en-US" altLang="ja-JP" sz="3100" dirty="0">
                <a:solidFill>
                  <a:schemeClr val="tx1"/>
                </a:solidFill>
                <a:latin typeface="ＭＳ Ｐゴシック" panose="020B0600070205080204" pitchFamily="50" charset="-128"/>
                <a:ea typeface="ＭＳ Ｐゴシック" panose="020B0600070205080204" pitchFamily="50" charset="-128"/>
              </a:rPr>
              <a:t>7</a:t>
            </a:r>
            <a:r>
              <a:rPr lang="ja-JP" altLang="en-US" sz="3100" dirty="0">
                <a:solidFill>
                  <a:schemeClr val="tx1"/>
                </a:solidFill>
                <a:latin typeface="ＭＳ Ｐゴシック" panose="020B0600070205080204" pitchFamily="50" charset="-128"/>
                <a:ea typeface="ＭＳ Ｐゴシック" panose="020B0600070205080204" pitchFamily="50" charset="-128"/>
              </a:rPr>
              <a:t>条</a:t>
            </a:r>
            <a:r>
              <a:rPr lang="en-US" altLang="ja-JP" sz="3100" dirty="0">
                <a:solidFill>
                  <a:schemeClr val="tx1"/>
                </a:solidFill>
                <a:latin typeface="ＭＳ Ｐゴシック" panose="020B0600070205080204" pitchFamily="50" charset="-128"/>
                <a:ea typeface="ＭＳ Ｐゴシック" panose="020B0600070205080204" pitchFamily="50" charset="-128"/>
              </a:rPr>
              <a:t>7.010</a:t>
            </a:r>
            <a:r>
              <a:rPr lang="ja-JP" altLang="en-US" sz="3100" dirty="0">
                <a:solidFill>
                  <a:schemeClr val="tx1"/>
                </a:solidFill>
                <a:latin typeface="ＭＳ Ｐゴシック" panose="020B0600070205080204" pitchFamily="50" charset="-128"/>
                <a:ea typeface="ＭＳ Ｐゴシック" panose="020B0600070205080204" pitchFamily="50" charset="-128"/>
              </a:rPr>
              <a:t>他）　</a:t>
            </a:r>
            <a:endParaRPr lang="en-US" altLang="ja-JP" sz="31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kumimoji="0"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・３年に１度、アメリカシカゴで開催（直近：２０２２年４月に開催）</a:t>
            </a:r>
            <a:endParaRPr lang="en-US" altLang="ja-JP"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sz="26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世界中の５００を超える全ての地区から、 各地区１名の代表議員が参加（投票権を持つのは代表議員）</a:t>
            </a:r>
            <a:endParaRPr lang="en-US" altLang="ja-JP"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今年、</a:t>
            </a:r>
            <a:r>
              <a:rPr lang="en-US" altLang="ja-JP"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2790</a:t>
            </a:r>
            <a:r>
              <a:rPr lang="ja-JP" altLang="en-US"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地区からは得居仁</a:t>
            </a:r>
            <a:r>
              <a:rPr lang="en-US" altLang="ja-JP"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PDG</a:t>
            </a:r>
            <a:r>
              <a:rPr lang="ja-JP" altLang="en-US"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が参加</a:t>
            </a:r>
            <a:endParaRPr lang="en-US" altLang="ja-JP" sz="34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kumimoji="0"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kumimoji="0" lang="ja-JP" altLang="en-US" sz="3400" dirty="0">
                <a:solidFill>
                  <a:srgbClr val="0000FF"/>
                </a:solidFill>
                <a:latin typeface="ＭＳ Ｐゴシック" panose="020B0600070205080204" pitchFamily="50" charset="-128"/>
                <a:ea typeface="ＭＳ Ｐゴシック" panose="020B0600070205080204" pitchFamily="50" charset="-128"/>
              </a:rPr>
              <a:t>☆</a:t>
            </a:r>
            <a:r>
              <a:rPr kumimoji="0" lang="ja-JP" altLang="en-US" sz="3400" u="sng" dirty="0">
                <a:solidFill>
                  <a:srgbClr val="0000FF"/>
                </a:solidFill>
                <a:latin typeface="ＭＳ Ｐゴシック" panose="020B0600070205080204" pitchFamily="50" charset="-128"/>
                <a:ea typeface="ＭＳ Ｐゴシック" panose="020B0600070205080204" pitchFamily="50" charset="-128"/>
              </a:rPr>
              <a:t>審議会は、ロータリーの組織運営に</a:t>
            </a:r>
            <a:r>
              <a:rPr kumimoji="0" lang="ja-JP" altLang="en-US" sz="4600" u="sng" dirty="0">
                <a:solidFill>
                  <a:srgbClr val="0000FF"/>
                </a:solidFill>
                <a:latin typeface="ＭＳ Ｐゴシック" panose="020B0600070205080204" pitchFamily="50" charset="-128"/>
                <a:ea typeface="ＭＳ Ｐゴシック" panose="020B0600070205080204" pitchFamily="50" charset="-128"/>
              </a:rPr>
              <a:t>クラブの声を反映させる</a:t>
            </a:r>
            <a:r>
              <a:rPr kumimoji="0" lang="ja-JP" altLang="en-US" sz="3400" u="sng" dirty="0">
                <a:solidFill>
                  <a:srgbClr val="0000FF"/>
                </a:solidFill>
                <a:latin typeface="ＭＳ Ｐゴシック" panose="020B0600070205080204" pitchFamily="50" charset="-128"/>
                <a:ea typeface="ＭＳ Ｐゴシック" panose="020B0600070205080204" pitchFamily="50" charset="-128"/>
              </a:rPr>
              <a:t>機会</a:t>
            </a:r>
            <a:endParaRPr kumimoji="0" lang="en-US" altLang="ja-JP" sz="3400" u="sng" dirty="0">
              <a:solidFill>
                <a:srgbClr val="0000FF"/>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sz="26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ja-JP" altLang="en-US"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456E769A-AFBD-4CE4-95FF-D4A160452EC9}"/>
              </a:ext>
            </a:extLst>
          </p:cNvPr>
          <p:cNvSpPr txBox="1"/>
          <p:nvPr/>
        </p:nvSpPr>
        <p:spPr>
          <a:xfrm>
            <a:off x="5256561" y="6228020"/>
            <a:ext cx="3379562" cy="369332"/>
          </a:xfrm>
          <a:prstGeom prst="rect">
            <a:avLst/>
          </a:prstGeom>
          <a:noFill/>
          <a:ln>
            <a:solidFill>
              <a:schemeClr val="tx1"/>
            </a:solidFill>
          </a:ln>
        </p:spPr>
        <p:txBody>
          <a:bodyPr wrap="square" rtlCol="0">
            <a:spAutoFit/>
          </a:bodyPr>
          <a:lstStyle/>
          <a:p>
            <a:r>
              <a:rPr kumimoji="1" lang="en-US" altLang="ja-JP" dirty="0"/>
              <a:t>2830</a:t>
            </a:r>
            <a:r>
              <a:rPr kumimoji="1" lang="ja-JP" altLang="en-US" dirty="0"/>
              <a:t>地区　工藤武重</a:t>
            </a:r>
            <a:r>
              <a:rPr kumimoji="1" lang="en-US" altLang="ja-JP" dirty="0"/>
              <a:t>PDG</a:t>
            </a:r>
            <a:r>
              <a:rPr kumimoji="1" lang="ja-JP" altLang="en-US" dirty="0"/>
              <a:t>解説</a:t>
            </a:r>
          </a:p>
        </p:txBody>
      </p:sp>
    </p:spTree>
    <p:extLst>
      <p:ext uri="{BB962C8B-B14F-4D97-AF65-F5344CB8AC3E}">
        <p14:creationId xmlns:p14="http://schemas.microsoft.com/office/powerpoint/2010/main" val="420928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673371"/>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293939" y="2564904"/>
            <a:ext cx="8583344" cy="3102388"/>
          </a:xfrm>
        </p:spPr>
        <p:txBody>
          <a:bodyPr wrap="square">
            <a:spAutoFit/>
          </a:bodyPr>
          <a:lstStyle/>
          <a:p>
            <a:pPr marL="257175" indent="-257175" defTabSz="342900">
              <a:buFont typeface="Wingdings" panose="05000000000000000000" pitchFamily="2" charset="2"/>
              <a:buChar char="n"/>
              <a:defRPr/>
            </a:pPr>
            <a:r>
              <a:rPr lang="en-US" altLang="ja-JP" sz="3600" dirty="0">
                <a:solidFill>
                  <a:schemeClr val="tx1"/>
                </a:solidFill>
                <a:latin typeface="ＭＳ Ｐゴシック" panose="020B0600070205080204" pitchFamily="50" charset="-128"/>
                <a:ea typeface="ＭＳ Ｐゴシック" panose="020B0600070205080204" pitchFamily="50" charset="-128"/>
              </a:rPr>
              <a:t>2013</a:t>
            </a:r>
            <a:r>
              <a:rPr lang="ja-JP" altLang="en-US" sz="3600" dirty="0">
                <a:solidFill>
                  <a:schemeClr val="tx1"/>
                </a:solidFill>
                <a:latin typeface="ＭＳ Ｐゴシック" panose="020B0600070205080204" pitchFamily="50" charset="-128"/>
                <a:ea typeface="ＭＳ Ｐゴシック" panose="020B0600070205080204" pitchFamily="50" charset="-128"/>
              </a:rPr>
              <a:t>年　規定審議会</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sz="2100" dirty="0">
                <a:solidFill>
                  <a:schemeClr val="tx1"/>
                </a:solidFill>
                <a:latin typeface="ＭＳ Ｐゴシック" panose="020B0600070205080204" pitchFamily="50" charset="-128"/>
                <a:ea typeface="ＭＳ Ｐゴシック" panose="020B0600070205080204" pitchFamily="50" charset="-128"/>
              </a:rPr>
              <a:t>　</a:t>
            </a: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ja-JP" altLang="en-US" sz="2800" dirty="0">
                <a:solidFill>
                  <a:srgbClr val="0000FF"/>
                </a:solidFill>
                <a:latin typeface="ＭＳ Ｐゴシック" panose="020B0600070205080204" pitchFamily="50" charset="-128"/>
                <a:ea typeface="ＭＳ Ｐゴシック" panose="020B0600070205080204" pitchFamily="50" charset="-128"/>
              </a:rPr>
              <a:t>会員身分の制限を緩和</a:t>
            </a:r>
            <a:endParaRPr lang="en-US" altLang="ja-JP" sz="2800" dirty="0">
              <a:solidFill>
                <a:srgbClr val="0000FF"/>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　・</a:t>
            </a:r>
            <a:r>
              <a:rPr lang="ja-JP" altLang="en-US" sz="2800" dirty="0">
                <a:solidFill>
                  <a:srgbClr val="0000FF"/>
                </a:solidFill>
                <a:latin typeface="ＭＳ Ｐゴシック" panose="020B0600070205080204" pitchFamily="50" charset="-128"/>
                <a:ea typeface="ＭＳ Ｐゴシック" panose="020B0600070205080204" pitchFamily="50" charset="-128"/>
              </a:rPr>
              <a:t>奉仕プロジェクトへの参加</a:t>
            </a:r>
            <a:r>
              <a:rPr lang="ja-JP" altLang="en-US" sz="2800" dirty="0">
                <a:solidFill>
                  <a:schemeClr val="tx1"/>
                </a:solidFill>
                <a:latin typeface="ＭＳ Ｐゴシック" panose="020B0600070205080204" pitchFamily="50" charset="-128"/>
                <a:ea typeface="ＭＳ Ｐゴシック" panose="020B0600070205080204" pitchFamily="50" charset="-128"/>
              </a:rPr>
              <a:t>を</a:t>
            </a:r>
            <a:r>
              <a:rPr lang="ja-JP" altLang="en-US" sz="2800" dirty="0">
                <a:solidFill>
                  <a:srgbClr val="0000FF"/>
                </a:solidFill>
                <a:latin typeface="ＭＳ Ｐゴシック" panose="020B0600070205080204" pitchFamily="50" charset="-128"/>
                <a:ea typeface="ＭＳ Ｐゴシック" panose="020B0600070205080204" pitchFamily="50" charset="-128"/>
              </a:rPr>
              <a:t>例会出席と同等</a:t>
            </a:r>
            <a:r>
              <a:rPr lang="ja-JP" altLang="en-US" sz="2800" dirty="0">
                <a:solidFill>
                  <a:schemeClr val="tx1"/>
                </a:solidFill>
                <a:latin typeface="ＭＳ Ｐゴシック" panose="020B0600070205080204" pitchFamily="50" charset="-128"/>
                <a:ea typeface="ＭＳ Ｐゴシック" panose="020B0600070205080204" pitchFamily="50" charset="-128"/>
              </a:rPr>
              <a:t>と認める</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　・</a:t>
            </a:r>
            <a:r>
              <a:rPr lang="en-US"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RI</a:t>
            </a:r>
            <a:r>
              <a:rPr lang="ja-JP"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理事会が地区の境界を変更する場合として，地区</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defTabSz="342900">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内の会員数を</a:t>
            </a:r>
            <a:r>
              <a:rPr lang="en-US"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1200</a:t>
            </a:r>
            <a:r>
              <a:rPr lang="ja-JP"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名未満から</a:t>
            </a:r>
            <a:r>
              <a:rPr lang="en-US"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1100</a:t>
            </a:r>
            <a:r>
              <a:rPr lang="ja-JP"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名未満とする</a:t>
            </a:r>
            <a:endParaRPr lang="en-US" altLang="ja-JP" sz="28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defTabSz="342900">
              <a:buNone/>
              <a:defRPr/>
            </a:pPr>
            <a:endParaRPr lang="en-US" altLang="ja-JP" sz="21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EBF72C66-4249-D247-944C-FFA847F607F2}"/>
              </a:ext>
            </a:extLst>
          </p:cNvPr>
          <p:cNvSpPr txBox="1"/>
          <p:nvPr/>
        </p:nvSpPr>
        <p:spPr>
          <a:xfrm>
            <a:off x="5796136" y="1609845"/>
            <a:ext cx="3110736" cy="369332"/>
          </a:xfrm>
          <a:prstGeom prst="rect">
            <a:avLst/>
          </a:prstGeom>
          <a:noFill/>
          <a:ln>
            <a:solidFill>
              <a:schemeClr val="tx1"/>
            </a:solidFill>
          </a:ln>
        </p:spPr>
        <p:txBody>
          <a:bodyPr wrap="square" rtlCol="0">
            <a:spAutoFit/>
          </a:bodyPr>
          <a:lstStyle/>
          <a:p>
            <a:r>
              <a:rPr kumimoji="1" lang="en-US" altLang="ja-JP" dirty="0">
                <a:latin typeface="ＭＳ Ｐゴシック" panose="020B0600070205080204" pitchFamily="50" charset="-128"/>
              </a:rPr>
              <a:t>2830</a:t>
            </a:r>
            <a:r>
              <a:rPr kumimoji="1" lang="ja-JP" altLang="en-US" dirty="0">
                <a:latin typeface="ＭＳ Ｐゴシック" panose="020B0600070205080204" pitchFamily="50" charset="-128"/>
              </a:rPr>
              <a:t>地区　工藤武重</a:t>
            </a:r>
            <a:r>
              <a:rPr kumimoji="1" lang="en-US" altLang="ja-JP" dirty="0">
                <a:latin typeface="ＭＳ Ｐゴシック" panose="020B0600070205080204" pitchFamily="50" charset="-128"/>
              </a:rPr>
              <a:t>PDG</a:t>
            </a:r>
            <a:r>
              <a:rPr kumimoji="1" lang="ja-JP" altLang="en-US" dirty="0">
                <a:latin typeface="ＭＳ Ｐゴシック" panose="020B0600070205080204" pitchFamily="50" charset="-128"/>
              </a:rPr>
              <a:t>解説</a:t>
            </a:r>
          </a:p>
        </p:txBody>
      </p:sp>
      <p:sp>
        <p:nvSpPr>
          <p:cNvPr id="5" name="スライド番号プレースホルダー 4">
            <a:extLst>
              <a:ext uri="{FF2B5EF4-FFF2-40B4-BE49-F238E27FC236}">
                <a16:creationId xmlns:a16="http://schemas.microsoft.com/office/drawing/2014/main" id="{604E2CFF-9C07-4FF3-8B00-AB0D206D9AD1}"/>
              </a:ext>
            </a:extLst>
          </p:cNvPr>
          <p:cNvSpPr>
            <a:spLocks noGrp="1"/>
          </p:cNvSpPr>
          <p:nvPr>
            <p:ph type="sldNum" sz="quarter" idx="12"/>
          </p:nvPr>
        </p:nvSpPr>
        <p:spPr/>
        <p:txBody>
          <a:bodyPr/>
          <a:lstStyle/>
          <a:p>
            <a:pPr>
              <a:defRPr/>
            </a:pPr>
            <a:fld id="{8674D15D-F024-4694-A60C-90BCB4643CE1}" type="slidenum">
              <a:rPr lang="ja-JP" altLang="en-US" smtClean="0"/>
              <a:pPr>
                <a:defRPr/>
              </a:pPr>
              <a:t>18</a:t>
            </a:fld>
            <a:endParaRPr lang="ja-JP" altLang="en-US"/>
          </a:p>
        </p:txBody>
      </p:sp>
    </p:spTree>
    <p:extLst>
      <p:ext uri="{BB962C8B-B14F-4D97-AF65-F5344CB8AC3E}">
        <p14:creationId xmlns:p14="http://schemas.microsoft.com/office/powerpoint/2010/main" val="62235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476672"/>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611560" y="2259866"/>
            <a:ext cx="8281806" cy="4114800"/>
          </a:xfrm>
        </p:spPr>
        <p:txBody>
          <a:bodyPr>
            <a:normAutofit/>
          </a:bodyPr>
          <a:lstStyle/>
          <a:p>
            <a:pPr marL="257175" indent="-257175" defTabSz="342900">
              <a:buFont typeface="Wingdings" panose="05000000000000000000" pitchFamily="2" charset="2"/>
              <a:buChar char="n"/>
              <a:defRPr/>
            </a:pPr>
            <a:r>
              <a:rPr lang="en-US" altLang="ja-JP" sz="3600" dirty="0">
                <a:solidFill>
                  <a:schemeClr val="tx1"/>
                </a:solidFill>
                <a:latin typeface="ＭＳ Ｐゴシック" panose="020B0600070205080204" pitchFamily="50" charset="-128"/>
                <a:ea typeface="ＭＳ Ｐゴシック" panose="020B0600070205080204" pitchFamily="50" charset="-128"/>
              </a:rPr>
              <a:t>2016</a:t>
            </a:r>
            <a:r>
              <a:rPr lang="ja-JP" altLang="en-US" sz="3600" dirty="0">
                <a:solidFill>
                  <a:schemeClr val="tx1"/>
                </a:solidFill>
                <a:latin typeface="ＭＳ Ｐゴシック" panose="020B0600070205080204" pitchFamily="50" charset="-128"/>
                <a:ea typeface="ＭＳ Ｐゴシック" panose="020B0600070205080204" pitchFamily="50" charset="-128"/>
              </a:rPr>
              <a:t>年　規定審議会</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sz="2600" dirty="0">
                <a:solidFill>
                  <a:schemeClr val="tx1"/>
                </a:solidFill>
                <a:latin typeface="ＭＳ Ｐゴシック" panose="020B0600070205080204" pitchFamily="50" charset="-128"/>
                <a:ea typeface="ＭＳ Ｐゴシック" panose="020B0600070205080204" pitchFamily="50" charset="-128"/>
              </a:rPr>
              <a:t>・従来の規定審議会を，規定審議会（制定案を直接会合で審議する）と決議審議会（</a:t>
            </a:r>
            <a:r>
              <a:rPr lang="en-US" altLang="ja-JP" sz="2600" dirty="0">
                <a:solidFill>
                  <a:schemeClr val="tx1"/>
                </a:solidFill>
                <a:latin typeface="ＭＳ Ｐゴシック" panose="020B0600070205080204" pitchFamily="50" charset="-128"/>
                <a:ea typeface="ＭＳ Ｐゴシック" panose="020B0600070205080204" pitchFamily="50" charset="-128"/>
              </a:rPr>
              <a:t>RI</a:t>
            </a:r>
            <a:r>
              <a:rPr lang="ja-JP" altLang="en-US" sz="2600" dirty="0">
                <a:solidFill>
                  <a:schemeClr val="tx1"/>
                </a:solidFill>
                <a:latin typeface="ＭＳ Ｐゴシック" panose="020B0600070205080204" pitchFamily="50" charset="-128"/>
                <a:ea typeface="ＭＳ Ｐゴシック" panose="020B0600070205080204" pitchFamily="50" charset="-128"/>
              </a:rPr>
              <a:t>理事会への要請を内容とする決議案を毎年１回電子投票で審議する）に分離する</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・柔軟性の導入（会員身分、</a:t>
            </a:r>
            <a:r>
              <a:rPr kumimoji="1" lang="ja-JP" altLang="en-US"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例会</a:t>
            </a: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の持ち方、</a:t>
            </a:r>
            <a:r>
              <a:rPr kumimoji="1" lang="ja-JP" altLang="en-US"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出席</a:t>
            </a: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について、</a:t>
            </a:r>
            <a:r>
              <a:rPr kumimoji="1" lang="ja-JP" altLang="en-US"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標準ロータリークラブ定款に従わないクラブ細則を認める</a:t>
            </a: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en-US" altLang="ja-JP"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ja-JP" altLang="en-US"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例会</a:t>
            </a: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は</a:t>
            </a:r>
            <a:r>
              <a:rPr kumimoji="1" lang="ja-JP" altLang="en-US"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月</a:t>
            </a:r>
            <a:r>
              <a:rPr kumimoji="1" lang="en-US" altLang="ja-JP"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2</a:t>
            </a:r>
            <a:r>
              <a:rPr kumimoji="1" lang="ja-JP" altLang="en-US"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回以上</a:t>
            </a: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でよく，</a:t>
            </a:r>
            <a:r>
              <a:rPr kumimoji="1" lang="ja-JP" altLang="en-US" sz="2600" b="0" i="0" u="none" strike="noStrike" kern="1200" cap="none" spc="0" normalizeH="0" baseline="0" noProof="0" dirty="0">
                <a:ln>
                  <a:noFill/>
                </a:ln>
                <a:solidFill>
                  <a:srgbClr val="0000FF"/>
                </a:solidFill>
                <a:effectLst/>
                <a:uLnTx/>
                <a:uFillTx/>
                <a:latin typeface="ＭＳ Ｐゴシック" panose="020B0600070205080204" pitchFamily="50" charset="-128"/>
                <a:ea typeface="ＭＳ Ｐゴシック" panose="020B0600070205080204" pitchFamily="50" charset="-128"/>
              </a:rPr>
              <a:t>オンライン形式</a:t>
            </a:r>
            <a:r>
              <a:rPr kumimoji="1" lang="ja-JP" altLang="en-US"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でもよい</a:t>
            </a:r>
            <a:endParaRPr kumimoji="1" lang="en-US" altLang="ja-JP" sz="2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indent="0" defTabSz="342900">
              <a:buNone/>
              <a:defRPr/>
            </a:pP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EBF72C66-4249-D247-944C-FFA847F607F2}"/>
              </a:ext>
            </a:extLst>
          </p:cNvPr>
          <p:cNvSpPr txBox="1"/>
          <p:nvPr/>
        </p:nvSpPr>
        <p:spPr>
          <a:xfrm>
            <a:off x="5868144" y="1338539"/>
            <a:ext cx="3110736" cy="369332"/>
          </a:xfrm>
          <a:prstGeom prst="rect">
            <a:avLst/>
          </a:prstGeom>
          <a:noFill/>
          <a:ln>
            <a:solidFill>
              <a:schemeClr val="tx1"/>
            </a:solidFill>
          </a:ln>
        </p:spPr>
        <p:txBody>
          <a:bodyPr wrap="square" rtlCol="0">
            <a:spAutoFit/>
          </a:bodyPr>
          <a:lstStyle/>
          <a:p>
            <a:r>
              <a:rPr kumimoji="1" lang="en-US" altLang="ja-JP" dirty="0">
                <a:latin typeface="ＭＳ Ｐゴシック" panose="020B0600070205080204" pitchFamily="50" charset="-128"/>
              </a:rPr>
              <a:t>2830</a:t>
            </a:r>
            <a:r>
              <a:rPr kumimoji="1" lang="ja-JP" altLang="en-US">
                <a:latin typeface="ＭＳ Ｐゴシック" panose="020B0600070205080204" pitchFamily="50" charset="-128"/>
              </a:rPr>
              <a:t>地区　工藤武重</a:t>
            </a:r>
            <a:r>
              <a:rPr kumimoji="1" lang="en-US" altLang="ja-JP" dirty="0">
                <a:latin typeface="ＭＳ Ｐゴシック" panose="020B0600070205080204" pitchFamily="50" charset="-128"/>
              </a:rPr>
              <a:t>PDG</a:t>
            </a:r>
            <a:r>
              <a:rPr kumimoji="1" lang="ja-JP" altLang="en-US">
                <a:latin typeface="ＭＳ Ｐゴシック" panose="020B0600070205080204" pitchFamily="50" charset="-128"/>
              </a:rPr>
              <a:t>解説</a:t>
            </a:r>
          </a:p>
        </p:txBody>
      </p:sp>
      <p:sp>
        <p:nvSpPr>
          <p:cNvPr id="5" name="スライド番号プレースホルダー 4">
            <a:extLst>
              <a:ext uri="{FF2B5EF4-FFF2-40B4-BE49-F238E27FC236}">
                <a16:creationId xmlns:a16="http://schemas.microsoft.com/office/drawing/2014/main" id="{E5D1FA4D-98E0-4699-A244-32EE5501FD98}"/>
              </a:ext>
            </a:extLst>
          </p:cNvPr>
          <p:cNvSpPr>
            <a:spLocks noGrp="1"/>
          </p:cNvSpPr>
          <p:nvPr>
            <p:ph type="sldNum" sz="quarter" idx="12"/>
          </p:nvPr>
        </p:nvSpPr>
        <p:spPr/>
        <p:txBody>
          <a:bodyPr/>
          <a:lstStyle/>
          <a:p>
            <a:pPr>
              <a:defRPr/>
            </a:pPr>
            <a:fld id="{8674D15D-F024-4694-A60C-90BCB4643CE1}" type="slidenum">
              <a:rPr lang="ja-JP" altLang="en-US" smtClean="0"/>
              <a:pPr>
                <a:defRPr/>
              </a:pPr>
              <a:t>19</a:t>
            </a:fld>
            <a:endParaRPr lang="ja-JP" altLang="en-US"/>
          </a:p>
        </p:txBody>
      </p:sp>
    </p:spTree>
    <p:extLst>
      <p:ext uri="{BB962C8B-B14F-4D97-AF65-F5344CB8AC3E}">
        <p14:creationId xmlns:p14="http://schemas.microsoft.com/office/powerpoint/2010/main" val="44600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a:extLst>
              <a:ext uri="{FF2B5EF4-FFF2-40B4-BE49-F238E27FC236}">
                <a16:creationId xmlns:a16="http://schemas.microsoft.com/office/drawing/2014/main" id="{9FC5B4AC-FD32-432E-844D-F51408BBC12E}"/>
              </a:ext>
            </a:extLst>
          </p:cNvPr>
          <p:cNvSpPr txBox="1">
            <a:spLocks noChangeArrowheads="1"/>
          </p:cNvSpPr>
          <p:nvPr/>
        </p:nvSpPr>
        <p:spPr bwMode="auto">
          <a:xfrm>
            <a:off x="539552" y="764704"/>
            <a:ext cx="5688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１</a:t>
            </a: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元気なクラブ</a:t>
            </a:r>
          </a:p>
        </p:txBody>
      </p:sp>
      <p:sp>
        <p:nvSpPr>
          <p:cNvPr id="10245" name="テキスト ボックス 4">
            <a:extLst>
              <a:ext uri="{FF2B5EF4-FFF2-40B4-BE49-F238E27FC236}">
                <a16:creationId xmlns:a16="http://schemas.microsoft.com/office/drawing/2014/main" id="{A5687A59-1C3B-433A-9618-A1CA84A0F895}"/>
              </a:ext>
            </a:extLst>
          </p:cNvPr>
          <p:cNvSpPr txBox="1">
            <a:spLocks noChangeArrowheads="1"/>
          </p:cNvSpPr>
          <p:nvPr/>
        </p:nvSpPr>
        <p:spPr bwMode="auto">
          <a:xfrm>
            <a:off x="574068" y="3168465"/>
            <a:ext cx="806489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①会員間の</a:t>
            </a:r>
            <a:r>
              <a:rPr lang="ja-JP" altLang="en-US" sz="2800" b="1" dirty="0">
                <a:solidFill>
                  <a:srgbClr val="0000FF"/>
                </a:solidFill>
                <a:ea typeface="ＭＳ Ｐゴシック" panose="020B0600070205080204" pitchFamily="50" charset="-128"/>
              </a:rPr>
              <a:t>コミュニケーション</a:t>
            </a:r>
            <a:r>
              <a:rPr lang="ja-JP" altLang="en-US" sz="2800" b="1" dirty="0">
                <a:solidFill>
                  <a:schemeClr val="tx1"/>
                </a:solidFill>
                <a:ea typeface="ＭＳ Ｐゴシック" panose="020B0600070205080204" pitchFamily="50" charset="-128"/>
              </a:rPr>
              <a:t>がとれ、相互交流が活発である</a:t>
            </a:r>
          </a:p>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②</a:t>
            </a:r>
            <a:r>
              <a:rPr lang="ja-JP" altLang="en-US" sz="2800" b="1" dirty="0">
                <a:solidFill>
                  <a:srgbClr val="0000FF"/>
                </a:solidFill>
                <a:ea typeface="ＭＳ Ｐゴシック" panose="020B0600070205080204" pitchFamily="50" charset="-128"/>
              </a:rPr>
              <a:t>明確な目標</a:t>
            </a:r>
            <a:r>
              <a:rPr lang="ja-JP" altLang="en-US" sz="2800" b="1" dirty="0">
                <a:solidFill>
                  <a:schemeClr val="tx1"/>
                </a:solidFill>
                <a:ea typeface="ＭＳ Ｐゴシック" panose="020B0600070205080204" pitchFamily="50" charset="-128"/>
              </a:rPr>
              <a:t>に向かって会員が協力し合い活動している</a:t>
            </a:r>
          </a:p>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③風通しがよい</a:t>
            </a:r>
          </a:p>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④例会が楽しい</a:t>
            </a:r>
          </a:p>
          <a:p>
            <a:pPr eaLnBrk="1" hangingPunct="1">
              <a:spcBef>
                <a:spcPct val="0"/>
              </a:spcBef>
              <a:buClrTx/>
              <a:buSzTx/>
              <a:buFontTx/>
              <a:buNone/>
            </a:pPr>
            <a:r>
              <a:rPr lang="ja-JP" altLang="en-US" sz="2800" b="1" dirty="0">
                <a:solidFill>
                  <a:schemeClr val="tx1"/>
                </a:solidFill>
                <a:ea typeface="ＭＳ Ｐゴシック" panose="020B0600070205080204" pitchFamily="50" charset="-128"/>
              </a:rPr>
              <a:t>⑤</a:t>
            </a:r>
            <a:r>
              <a:rPr lang="ja-JP" altLang="en-US" sz="2800" b="1" dirty="0">
                <a:solidFill>
                  <a:srgbClr val="0000FF"/>
                </a:solidFill>
                <a:ea typeface="ＭＳ Ｐゴシック" panose="020B0600070205080204" pitchFamily="50" charset="-128"/>
              </a:rPr>
              <a:t>情報の受発信</a:t>
            </a:r>
            <a:r>
              <a:rPr lang="ja-JP" altLang="en-US" sz="2800" b="1" dirty="0">
                <a:solidFill>
                  <a:schemeClr val="tx1"/>
                </a:solidFill>
                <a:ea typeface="ＭＳ Ｐゴシック" panose="020B0600070205080204" pitchFamily="50" charset="-128"/>
              </a:rPr>
              <a:t>が行き届いている</a:t>
            </a:r>
          </a:p>
        </p:txBody>
      </p:sp>
      <p:sp>
        <p:nvSpPr>
          <p:cNvPr id="10248" name="スライド番号プレースホルダー 2">
            <a:extLst>
              <a:ext uri="{FF2B5EF4-FFF2-40B4-BE49-F238E27FC236}">
                <a16:creationId xmlns:a16="http://schemas.microsoft.com/office/drawing/2014/main" id="{301EF6B5-7907-4A54-B55F-A750882EAB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E01EA08B-A66E-433F-B5DD-F6E408733BE0}" type="slidenum">
              <a:rPr lang="ja-JP" altLang="en-US" sz="1000"/>
              <a:pPr>
                <a:spcBef>
                  <a:spcPct val="0"/>
                </a:spcBef>
                <a:buClrTx/>
                <a:buSzTx/>
                <a:buFontTx/>
                <a:buNone/>
              </a:pPr>
              <a:t>2</a:t>
            </a:fld>
            <a:endParaRPr lang="ja-JP" altLang="en-US" sz="1000"/>
          </a:p>
        </p:txBody>
      </p:sp>
      <p:sp>
        <p:nvSpPr>
          <p:cNvPr id="6" name="テキスト ボックス 2">
            <a:extLst>
              <a:ext uri="{FF2B5EF4-FFF2-40B4-BE49-F238E27FC236}">
                <a16:creationId xmlns:a16="http://schemas.microsoft.com/office/drawing/2014/main" id="{A8C6E3CE-CD34-439B-A762-5A15B06FC8C8}"/>
              </a:ext>
            </a:extLst>
          </p:cNvPr>
          <p:cNvSpPr txBox="1">
            <a:spLocks noChangeArrowheads="1"/>
          </p:cNvSpPr>
          <p:nvPr/>
        </p:nvSpPr>
        <p:spPr bwMode="auto">
          <a:xfrm>
            <a:off x="732858" y="1551086"/>
            <a:ext cx="751998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000" b="1" dirty="0">
                <a:solidFill>
                  <a:schemeClr val="tx1"/>
                </a:solidFill>
                <a:ea typeface="ＭＳ Ｐゴシック" panose="020B0600070205080204" pitchFamily="50" charset="-128"/>
              </a:rPr>
              <a:t>小倉ガバナーエレクトが定義された</a:t>
            </a:r>
            <a:r>
              <a:rPr lang="ja-JP" altLang="en-US" sz="5400" b="1" dirty="0">
                <a:solidFill>
                  <a:srgbClr val="0000FF"/>
                </a:solidFill>
                <a:ea typeface="ＭＳ Ｐゴシック" panose="020B0600070205080204" pitchFamily="50" charset="-128"/>
              </a:rPr>
              <a:t>「元気なクラブ」</a:t>
            </a:r>
            <a:r>
              <a:rPr lang="ja-JP" altLang="en-US" sz="4000" b="1" dirty="0">
                <a:solidFill>
                  <a:schemeClr val="tx1"/>
                </a:solidFill>
                <a:ea typeface="ＭＳ Ｐゴシック" panose="020B0600070205080204" pitchFamily="50" charset="-128"/>
              </a:rPr>
              <a:t>とは？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476672"/>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467544" y="1921666"/>
            <a:ext cx="8425822" cy="4608512"/>
          </a:xfrm>
        </p:spPr>
        <p:txBody>
          <a:bodyPr>
            <a:normAutofit/>
          </a:bodyPr>
          <a:lstStyle/>
          <a:p>
            <a:pPr marL="257175" indent="-257175" defTabSz="342900">
              <a:lnSpc>
                <a:spcPct val="100000"/>
              </a:lnSpc>
              <a:buFont typeface="Wingdings" panose="05000000000000000000" pitchFamily="2" charset="2"/>
              <a:buChar char="n"/>
              <a:defRPr/>
            </a:pPr>
            <a:r>
              <a:rPr lang="en-US" altLang="ja-JP" sz="3600" dirty="0">
                <a:solidFill>
                  <a:schemeClr val="tx1"/>
                </a:solidFill>
                <a:latin typeface="ＭＳ Ｐゴシック" panose="020B0600070205080204" pitchFamily="50" charset="-128"/>
                <a:ea typeface="ＭＳ Ｐゴシック" panose="020B0600070205080204" pitchFamily="50" charset="-128"/>
              </a:rPr>
              <a:t>2019</a:t>
            </a:r>
            <a:r>
              <a:rPr lang="ja-JP" altLang="en-US" sz="3600" dirty="0">
                <a:solidFill>
                  <a:schemeClr val="tx1"/>
                </a:solidFill>
                <a:latin typeface="ＭＳ Ｐゴシック" panose="020B0600070205080204" pitchFamily="50" charset="-128"/>
                <a:ea typeface="ＭＳ Ｐゴシック" panose="020B0600070205080204" pitchFamily="50" charset="-128"/>
              </a:rPr>
              <a:t>年　規定審議会</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ja-JP" altLang="en-US" sz="2800" dirty="0">
                <a:ea typeface="Meiryo UI" panose="020B0604030504040204" pitchFamily="50" charset="-128"/>
              </a:rPr>
              <a:t>　</a:t>
            </a:r>
            <a:r>
              <a:rPr lang="ja-JP" altLang="en-US" sz="2600" dirty="0">
                <a:solidFill>
                  <a:schemeClr val="tx1"/>
                </a:solidFill>
                <a:latin typeface="ＭＳ Ｐゴシック" panose="020B0600070205080204" pitchFamily="50" charset="-128"/>
                <a:ea typeface="ＭＳ Ｐゴシック" panose="020B0600070205080204" pitchFamily="50" charset="-128"/>
              </a:rPr>
              <a:t>・</a:t>
            </a:r>
            <a:r>
              <a:rPr lang="ja-JP" altLang="en-US" sz="2600" dirty="0">
                <a:solidFill>
                  <a:srgbClr val="0000FF"/>
                </a:solidFill>
                <a:latin typeface="ＭＳ Ｐゴシック" panose="020B0600070205080204" pitchFamily="50" charset="-128"/>
                <a:ea typeface="ＭＳ Ｐゴシック" panose="020B0600070205080204" pitchFamily="50" charset="-128"/>
              </a:rPr>
              <a:t>ローターアクトクラブ</a:t>
            </a:r>
            <a:r>
              <a:rPr lang="ja-JP" altLang="en-US" sz="2600" dirty="0">
                <a:solidFill>
                  <a:schemeClr val="tx1"/>
                </a:solidFill>
                <a:latin typeface="ＭＳ Ｐゴシック" panose="020B0600070205080204" pitchFamily="50" charset="-128"/>
                <a:ea typeface="ＭＳ Ｐゴシック" panose="020B0600070205080204" pitchFamily="50" charset="-128"/>
              </a:rPr>
              <a:t>に</a:t>
            </a:r>
            <a:r>
              <a:rPr lang="en-US" altLang="ja-JP" sz="2600" dirty="0">
                <a:solidFill>
                  <a:schemeClr val="tx1"/>
                </a:solidFill>
                <a:latin typeface="ＭＳ Ｐゴシック" panose="020B0600070205080204" pitchFamily="50" charset="-128"/>
                <a:ea typeface="ＭＳ Ｐゴシック" panose="020B0600070205080204" pitchFamily="50" charset="-128"/>
              </a:rPr>
              <a:t>RI</a:t>
            </a:r>
            <a:r>
              <a:rPr lang="ja-JP" altLang="en-US" sz="2600" dirty="0">
                <a:solidFill>
                  <a:schemeClr val="tx1"/>
                </a:solidFill>
                <a:latin typeface="ＭＳ Ｐゴシック" panose="020B0600070205080204" pitchFamily="50" charset="-128"/>
                <a:ea typeface="ＭＳ Ｐゴシック" panose="020B0600070205080204" pitchFamily="50" charset="-128"/>
              </a:rPr>
              <a:t>加盟を認める</a:t>
            </a:r>
          </a:p>
          <a:p>
            <a:pPr marL="0" indent="0" defTabSz="457200">
              <a:lnSpc>
                <a:spcPct val="100000"/>
              </a:lnSpc>
              <a:buNone/>
              <a:defRPr/>
            </a:pPr>
            <a:r>
              <a:rPr lang="ja-JP" altLang="en-US" sz="2600" dirty="0">
                <a:solidFill>
                  <a:schemeClr val="tx1"/>
                </a:solidFill>
                <a:latin typeface="ＭＳ Ｐゴシック" panose="020B0600070205080204" pitchFamily="50" charset="-128"/>
                <a:ea typeface="ＭＳ Ｐゴシック" panose="020B0600070205080204" pitchFamily="50" charset="-128"/>
              </a:rPr>
              <a:t>　・例会を欠席したときの</a:t>
            </a:r>
            <a:r>
              <a:rPr lang="ja-JP" altLang="en-US" sz="2600" dirty="0">
                <a:solidFill>
                  <a:srgbClr val="0000FF"/>
                </a:solidFill>
                <a:latin typeface="ＭＳ Ｐゴシック" panose="020B0600070205080204" pitchFamily="50" charset="-128"/>
                <a:ea typeface="ＭＳ Ｐゴシック" panose="020B0600070205080204" pitchFamily="50" charset="-128"/>
              </a:rPr>
              <a:t>メークアップ期間</a:t>
            </a:r>
            <a:r>
              <a:rPr lang="ja-JP" altLang="en-US" sz="2600" dirty="0">
                <a:solidFill>
                  <a:schemeClr val="tx1"/>
                </a:solidFill>
                <a:latin typeface="ＭＳ Ｐゴシック" panose="020B0600070205080204" pitchFamily="50" charset="-128"/>
                <a:ea typeface="ＭＳ Ｐゴシック" panose="020B0600070205080204" pitchFamily="50" charset="-128"/>
              </a:rPr>
              <a:t>を「</a:t>
            </a:r>
            <a:r>
              <a:rPr lang="ja-JP" altLang="en-US" sz="2600" dirty="0">
                <a:solidFill>
                  <a:srgbClr val="0000FF"/>
                </a:solidFill>
                <a:latin typeface="ＭＳ Ｐゴシック" panose="020B0600070205080204" pitchFamily="50" charset="-128"/>
                <a:ea typeface="ＭＳ Ｐゴシック" panose="020B0600070205080204" pitchFamily="50" charset="-128"/>
              </a:rPr>
              <a:t>年度内</a:t>
            </a:r>
            <a:r>
              <a:rPr lang="ja-JP" altLang="en-US" sz="2600" dirty="0">
                <a:solidFill>
                  <a:schemeClr val="tx1"/>
                </a:solidFill>
                <a:latin typeface="ＭＳ Ｐゴシック" panose="020B0600070205080204" pitchFamily="50" charset="-128"/>
                <a:ea typeface="ＭＳ Ｐゴシック" panose="020B0600070205080204" pitchFamily="50" charset="-128"/>
              </a:rPr>
              <a:t>」とする</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ja-JP" altLang="en-US" sz="2600" dirty="0">
                <a:solidFill>
                  <a:schemeClr val="tx1"/>
                </a:solidFill>
                <a:latin typeface="ＭＳ Ｐゴシック" panose="020B0600070205080204" pitchFamily="50" charset="-128"/>
                <a:ea typeface="ＭＳ Ｐゴシック" panose="020B0600070205080204" pitchFamily="50" charset="-128"/>
              </a:rPr>
              <a:t>　・職業分類の制限（</a:t>
            </a:r>
            <a:r>
              <a:rPr lang="en-US" altLang="ja-JP" sz="2600" dirty="0">
                <a:solidFill>
                  <a:srgbClr val="0000FF"/>
                </a:solidFill>
                <a:latin typeface="ＭＳ Ｐゴシック" panose="020B0600070205080204" pitchFamily="50" charset="-128"/>
                <a:ea typeface="ＭＳ Ｐゴシック" panose="020B0600070205080204" pitchFamily="50" charset="-128"/>
              </a:rPr>
              <a:t>1</a:t>
            </a:r>
            <a:r>
              <a:rPr lang="ja-JP" altLang="en-US" sz="2600" dirty="0">
                <a:solidFill>
                  <a:srgbClr val="0000FF"/>
                </a:solidFill>
                <a:latin typeface="ＭＳ Ｐゴシック" panose="020B0600070205080204" pitchFamily="50" charset="-128"/>
                <a:ea typeface="ＭＳ Ｐゴシック" panose="020B0600070205080204" pitchFamily="50" charset="-128"/>
              </a:rPr>
              <a:t>業種</a:t>
            </a:r>
            <a:r>
              <a:rPr lang="en-US" altLang="ja-JP" sz="2600" dirty="0">
                <a:solidFill>
                  <a:srgbClr val="0000FF"/>
                </a:solidFill>
                <a:latin typeface="ＭＳ Ｐゴシック" panose="020B0600070205080204" pitchFamily="50" charset="-128"/>
                <a:ea typeface="ＭＳ Ｐゴシック" panose="020B0600070205080204" pitchFamily="50" charset="-128"/>
              </a:rPr>
              <a:t>5</a:t>
            </a:r>
            <a:r>
              <a:rPr lang="ja-JP" altLang="en-US" sz="2600" dirty="0">
                <a:solidFill>
                  <a:srgbClr val="0000FF"/>
                </a:solidFill>
                <a:latin typeface="ＭＳ Ｐゴシック" panose="020B0600070205080204" pitchFamily="50" charset="-128"/>
                <a:ea typeface="ＭＳ Ｐゴシック" panose="020B0600070205080204" pitchFamily="50" charset="-128"/>
              </a:rPr>
              <a:t>名まで</a:t>
            </a:r>
            <a:r>
              <a:rPr lang="ja-JP" altLang="en-US" sz="2600" dirty="0">
                <a:solidFill>
                  <a:schemeClr val="tx1"/>
                </a:solidFill>
                <a:latin typeface="ＭＳ Ｐゴシック" panose="020B0600070205080204" pitchFamily="50" charset="-128"/>
                <a:ea typeface="ＭＳ Ｐゴシック" panose="020B0600070205080204" pitchFamily="50" charset="-128"/>
              </a:rPr>
              <a:t>）を</a:t>
            </a:r>
            <a:r>
              <a:rPr lang="ja-JP" altLang="en-US" sz="2600" dirty="0">
                <a:solidFill>
                  <a:srgbClr val="0000FF"/>
                </a:solidFill>
                <a:latin typeface="ＭＳ Ｐゴシック" panose="020B0600070205080204" pitchFamily="50" charset="-128"/>
                <a:ea typeface="ＭＳ Ｐゴシック" panose="020B0600070205080204" pitchFamily="50" charset="-128"/>
              </a:rPr>
              <a:t>撤廃</a:t>
            </a:r>
            <a:r>
              <a:rPr lang="ja-JP" altLang="en-US" sz="2600" dirty="0">
                <a:solidFill>
                  <a:schemeClr val="tx1"/>
                </a:solidFill>
                <a:latin typeface="ＭＳ Ｐゴシック" panose="020B0600070205080204" pitchFamily="50" charset="-128"/>
                <a:ea typeface="ＭＳ Ｐゴシック" panose="020B0600070205080204" pitchFamily="50" charset="-128"/>
              </a:rPr>
              <a:t>する</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ja-JP" altLang="en-US" sz="2600" dirty="0">
                <a:solidFill>
                  <a:schemeClr val="tx1"/>
                </a:solidFill>
                <a:latin typeface="ＭＳ Ｐゴシック" panose="020B0600070205080204" pitchFamily="50" charset="-128"/>
                <a:ea typeface="ＭＳ Ｐゴシック" panose="020B0600070205080204" pitchFamily="50" charset="-128"/>
              </a:rPr>
              <a:t>　・規定審議会の改革</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defTabSz="457200">
              <a:lnSpc>
                <a:spcPct val="100000"/>
              </a:lnSpc>
              <a:buNone/>
              <a:defRPr/>
            </a:pPr>
            <a:r>
              <a:rPr lang="en-US" altLang="ja-JP" sz="2600" dirty="0">
                <a:solidFill>
                  <a:schemeClr val="tx1"/>
                </a:solidFill>
                <a:latin typeface="ＭＳ Ｐゴシック" panose="020B0600070205080204" pitchFamily="50" charset="-128"/>
                <a:ea typeface="ＭＳ Ｐゴシック" panose="020B0600070205080204" pitchFamily="50" charset="-128"/>
              </a:rPr>
              <a:t>      </a:t>
            </a:r>
            <a:r>
              <a:rPr lang="ja-JP" altLang="en-US" sz="2600" dirty="0">
                <a:solidFill>
                  <a:schemeClr val="tx1"/>
                </a:solidFill>
                <a:latin typeface="ＭＳ Ｐゴシック" panose="020B0600070205080204" pitchFamily="50" charset="-128"/>
                <a:ea typeface="ＭＳ Ｐゴシック" panose="020B0600070205080204" pitchFamily="50" charset="-128"/>
              </a:rPr>
              <a:t>→</a:t>
            </a:r>
            <a:r>
              <a:rPr lang="en-US" altLang="ja-JP" sz="2600" dirty="0">
                <a:solidFill>
                  <a:schemeClr val="tx1"/>
                </a:solidFill>
                <a:latin typeface="ＭＳ Ｐゴシック" panose="020B0600070205080204" pitchFamily="50" charset="-128"/>
                <a:ea typeface="ＭＳ Ｐゴシック" panose="020B0600070205080204" pitchFamily="50" charset="-128"/>
              </a:rPr>
              <a:t>RI</a:t>
            </a:r>
            <a:r>
              <a:rPr lang="ja-JP" altLang="en-US" sz="2600" dirty="0">
                <a:solidFill>
                  <a:schemeClr val="tx1"/>
                </a:solidFill>
                <a:latin typeface="ＭＳ Ｐゴシック" panose="020B0600070205080204" pitchFamily="50" charset="-128"/>
                <a:ea typeface="ＭＳ Ｐゴシック" panose="020B0600070205080204" pitchFamily="50" charset="-128"/>
              </a:rPr>
              <a:t>理事会提出の緊急制定案を決議審議会（電子投票）で審議する</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a:buNone/>
              <a:defRPr/>
            </a:pPr>
            <a:r>
              <a:rPr lang="ja-JP" altLang="en-US" sz="2600" dirty="0">
                <a:solidFill>
                  <a:schemeClr val="tx1"/>
                </a:solidFill>
                <a:latin typeface="ＭＳ Ｐゴシック" panose="020B0600070205080204" pitchFamily="50" charset="-128"/>
                <a:ea typeface="ＭＳ Ｐゴシック" panose="020B0600070205080204" pitchFamily="50" charset="-128"/>
              </a:rPr>
              <a:t>　　</a:t>
            </a:r>
            <a:r>
              <a:rPr lang="en-US" altLang="ja-JP" sz="2600" dirty="0">
                <a:solidFill>
                  <a:schemeClr val="tx1"/>
                </a:solidFill>
                <a:latin typeface="ＭＳ Ｐゴシック" panose="020B0600070205080204" pitchFamily="50" charset="-128"/>
                <a:ea typeface="ＭＳ Ｐゴシック" panose="020B0600070205080204" pitchFamily="50" charset="-128"/>
              </a:rPr>
              <a:t> </a:t>
            </a:r>
            <a:r>
              <a:rPr lang="ja-JP" altLang="en-US" sz="2600" dirty="0">
                <a:solidFill>
                  <a:schemeClr val="tx1"/>
                </a:solidFill>
                <a:latin typeface="ＭＳ Ｐゴシック" panose="020B0600070205080204" pitchFamily="50" charset="-128"/>
                <a:ea typeface="ＭＳ Ｐゴシック" panose="020B0600070205080204" pitchFamily="50" charset="-128"/>
              </a:rPr>
              <a:t>→制定案の事前審議は賛成表が</a:t>
            </a:r>
            <a:r>
              <a:rPr lang="en-US" altLang="ja-JP" sz="2600" dirty="0">
                <a:solidFill>
                  <a:schemeClr val="tx1"/>
                </a:solidFill>
                <a:latin typeface="ＭＳ Ｐゴシック" panose="020B0600070205080204" pitchFamily="50" charset="-128"/>
                <a:ea typeface="ＭＳ Ｐゴシック" panose="020B0600070205080204" pitchFamily="50" charset="-128"/>
              </a:rPr>
              <a:t>20%</a:t>
            </a:r>
            <a:r>
              <a:rPr lang="ja-JP" altLang="en-US" sz="2600" dirty="0">
                <a:solidFill>
                  <a:schemeClr val="tx1"/>
                </a:solidFill>
                <a:latin typeface="ＭＳ Ｐゴシック" panose="020B0600070205080204" pitchFamily="50" charset="-128"/>
                <a:ea typeface="ＭＳ Ｐゴシック" panose="020B0600070205080204" pitchFamily="50" charset="-128"/>
              </a:rPr>
              <a:t>未満だと規定審議会に回付されない</a:t>
            </a:r>
            <a:endParaRPr lang="en-US" altLang="ja-JP" sz="2600" dirty="0">
              <a:solidFill>
                <a:schemeClr val="tx1"/>
              </a:solidFill>
              <a:latin typeface="ＭＳ Ｐゴシック" panose="020B0600070205080204" pitchFamily="50" charset="-128"/>
              <a:ea typeface="ＭＳ Ｐゴシック" panose="020B0600070205080204" pitchFamily="50" charset="-128"/>
            </a:endParaRPr>
          </a:p>
          <a:p>
            <a:pPr marL="0" indent="0" defTabSz="342900">
              <a:buNone/>
              <a:defRPr/>
            </a:pP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EBF72C66-4249-D247-944C-FFA847F607F2}"/>
              </a:ext>
            </a:extLst>
          </p:cNvPr>
          <p:cNvSpPr txBox="1"/>
          <p:nvPr/>
        </p:nvSpPr>
        <p:spPr>
          <a:xfrm>
            <a:off x="5868144" y="1338539"/>
            <a:ext cx="3110736" cy="369332"/>
          </a:xfrm>
          <a:prstGeom prst="rect">
            <a:avLst/>
          </a:prstGeom>
          <a:noFill/>
          <a:ln>
            <a:solidFill>
              <a:schemeClr val="tx1"/>
            </a:solidFill>
          </a:ln>
        </p:spPr>
        <p:txBody>
          <a:bodyPr wrap="square" rtlCol="0">
            <a:spAutoFit/>
          </a:bodyPr>
          <a:lstStyle/>
          <a:p>
            <a:r>
              <a:rPr kumimoji="1" lang="en-US" altLang="ja-JP" dirty="0">
                <a:latin typeface="ＭＳ Ｐゴシック" panose="020B0600070205080204" pitchFamily="50" charset="-128"/>
              </a:rPr>
              <a:t>2830</a:t>
            </a:r>
            <a:r>
              <a:rPr kumimoji="1" lang="ja-JP" altLang="en-US">
                <a:latin typeface="ＭＳ Ｐゴシック" panose="020B0600070205080204" pitchFamily="50" charset="-128"/>
              </a:rPr>
              <a:t>地区　工藤武重</a:t>
            </a:r>
            <a:r>
              <a:rPr kumimoji="1" lang="en-US" altLang="ja-JP" dirty="0">
                <a:latin typeface="ＭＳ Ｐゴシック" panose="020B0600070205080204" pitchFamily="50" charset="-128"/>
              </a:rPr>
              <a:t>PDG</a:t>
            </a:r>
            <a:r>
              <a:rPr kumimoji="1" lang="ja-JP" altLang="en-US">
                <a:latin typeface="ＭＳ Ｐゴシック" panose="020B0600070205080204" pitchFamily="50" charset="-128"/>
              </a:rPr>
              <a:t>解説</a:t>
            </a:r>
          </a:p>
        </p:txBody>
      </p:sp>
      <p:sp>
        <p:nvSpPr>
          <p:cNvPr id="5" name="スライド番号プレースホルダー 4">
            <a:extLst>
              <a:ext uri="{FF2B5EF4-FFF2-40B4-BE49-F238E27FC236}">
                <a16:creationId xmlns:a16="http://schemas.microsoft.com/office/drawing/2014/main" id="{8FB870F6-E003-4841-AC14-7F29FE6BD702}"/>
              </a:ext>
            </a:extLst>
          </p:cNvPr>
          <p:cNvSpPr>
            <a:spLocks noGrp="1"/>
          </p:cNvSpPr>
          <p:nvPr>
            <p:ph type="sldNum" sz="quarter" idx="12"/>
          </p:nvPr>
        </p:nvSpPr>
        <p:spPr/>
        <p:txBody>
          <a:bodyPr/>
          <a:lstStyle/>
          <a:p>
            <a:pPr>
              <a:defRPr/>
            </a:pPr>
            <a:fld id="{8674D15D-F024-4694-A60C-90BCB4643CE1}" type="slidenum">
              <a:rPr lang="ja-JP" altLang="en-US" smtClean="0"/>
              <a:pPr>
                <a:defRPr/>
              </a:pPr>
              <a:t>20</a:t>
            </a:fld>
            <a:endParaRPr lang="ja-JP" altLang="en-US"/>
          </a:p>
        </p:txBody>
      </p:sp>
    </p:spTree>
    <p:extLst>
      <p:ext uri="{BB962C8B-B14F-4D97-AF65-F5344CB8AC3E}">
        <p14:creationId xmlns:p14="http://schemas.microsoft.com/office/powerpoint/2010/main" val="326765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B8ADB-5A5C-48B5-B4DE-2F386C11E8B5}"/>
              </a:ext>
            </a:extLst>
          </p:cNvPr>
          <p:cNvSpPr>
            <a:spLocks noGrp="1"/>
          </p:cNvSpPr>
          <p:nvPr>
            <p:ph type="title"/>
          </p:nvPr>
        </p:nvSpPr>
        <p:spPr>
          <a:xfrm>
            <a:off x="827584" y="476672"/>
            <a:ext cx="626469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最近の規定審議会から</a:t>
            </a:r>
          </a:p>
        </p:txBody>
      </p:sp>
      <p:sp>
        <p:nvSpPr>
          <p:cNvPr id="3" name="コンテンツ プレースホルダー 2">
            <a:extLst>
              <a:ext uri="{FF2B5EF4-FFF2-40B4-BE49-F238E27FC236}">
                <a16:creationId xmlns:a16="http://schemas.microsoft.com/office/drawing/2014/main" id="{4468D6DC-5AD1-4BB0-BF2B-DF5154F88040}"/>
              </a:ext>
            </a:extLst>
          </p:cNvPr>
          <p:cNvSpPr>
            <a:spLocks noGrp="1"/>
          </p:cNvSpPr>
          <p:nvPr>
            <p:ph idx="1"/>
          </p:nvPr>
        </p:nvSpPr>
        <p:spPr>
          <a:xfrm>
            <a:off x="323528" y="1710087"/>
            <a:ext cx="8142707" cy="849463"/>
          </a:xfrm>
        </p:spPr>
        <p:txBody>
          <a:bodyPr anchor="ctr">
            <a:noAutofit/>
          </a:bodyPr>
          <a:lstStyle/>
          <a:p>
            <a:pPr marL="257175" indent="-257175" defTabSz="342900">
              <a:lnSpc>
                <a:spcPct val="100000"/>
              </a:lnSpc>
              <a:buFont typeface="Wingdings" panose="05000000000000000000" pitchFamily="2" charset="2"/>
              <a:buChar char="n"/>
              <a:defRPr/>
            </a:pPr>
            <a:r>
              <a:rPr lang="en-US" altLang="ja-JP" sz="3600" dirty="0">
                <a:solidFill>
                  <a:schemeClr val="tx1"/>
                </a:solidFill>
                <a:latin typeface="ＭＳ Ｐゴシック" panose="020B0600070205080204" pitchFamily="50" charset="-128"/>
                <a:ea typeface="ＭＳ Ｐゴシック" panose="020B0600070205080204" pitchFamily="50" charset="-128"/>
              </a:rPr>
              <a:t>2022</a:t>
            </a:r>
            <a:r>
              <a:rPr lang="ja-JP" altLang="en-US" sz="3600" dirty="0">
                <a:solidFill>
                  <a:schemeClr val="tx1"/>
                </a:solidFill>
                <a:latin typeface="ＭＳ Ｐゴシック" panose="020B0600070205080204" pitchFamily="50" charset="-128"/>
                <a:ea typeface="ＭＳ Ｐゴシック" panose="020B0600070205080204" pitchFamily="50" charset="-128"/>
              </a:rPr>
              <a:t>年　規定審議会（</a:t>
            </a:r>
            <a:r>
              <a:rPr lang="en-US" altLang="ja-JP" sz="3600" dirty="0">
                <a:solidFill>
                  <a:schemeClr val="tx1"/>
                </a:solidFill>
                <a:latin typeface="ＭＳ Ｐゴシック" panose="020B0600070205080204" pitchFamily="50" charset="-128"/>
                <a:ea typeface="ＭＳ Ｐゴシック" panose="020B0600070205080204" pitchFamily="50" charset="-128"/>
              </a:rPr>
              <a:t>2022/4/10</a:t>
            </a:r>
            <a:r>
              <a:rPr lang="ja-JP" altLang="en-US" sz="3600" dirty="0">
                <a:solidFill>
                  <a:schemeClr val="tx1"/>
                </a:solidFill>
                <a:latin typeface="ＭＳ Ｐゴシック" panose="020B0600070205080204" pitchFamily="50" charset="-128"/>
                <a:ea typeface="ＭＳ Ｐゴシック" panose="020B0600070205080204" pitchFamily="50" charset="-128"/>
              </a:rPr>
              <a:t>～</a:t>
            </a:r>
            <a:r>
              <a:rPr lang="en-US" altLang="ja-JP" sz="3600" dirty="0">
                <a:solidFill>
                  <a:schemeClr val="tx1"/>
                </a:solidFill>
                <a:latin typeface="ＭＳ Ｐゴシック" panose="020B0600070205080204" pitchFamily="50" charset="-128"/>
                <a:ea typeface="ＭＳ Ｐゴシック" panose="020B0600070205080204" pitchFamily="50" charset="-128"/>
              </a:rPr>
              <a:t>14</a:t>
            </a:r>
            <a:r>
              <a:rPr lang="ja-JP" altLang="en-US" sz="3600" dirty="0">
                <a:solidFill>
                  <a:schemeClr val="tx1"/>
                </a:solidFill>
                <a:latin typeface="ＭＳ Ｐゴシック" panose="020B0600070205080204" pitchFamily="50" charset="-128"/>
                <a:ea typeface="ＭＳ Ｐゴシック" panose="020B0600070205080204" pitchFamily="50" charset="-128"/>
              </a:rPr>
              <a:t>）</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5" name="オブジェクト 4">
            <a:extLst>
              <a:ext uri="{FF2B5EF4-FFF2-40B4-BE49-F238E27FC236}">
                <a16:creationId xmlns:a16="http://schemas.microsoft.com/office/drawing/2014/main" id="{6975DC94-3A54-4251-BA1E-C43375D3451B}"/>
              </a:ext>
            </a:extLst>
          </p:cNvPr>
          <p:cNvGraphicFramePr>
            <a:graphicFrameLocks noChangeAspect="1"/>
          </p:cNvGraphicFramePr>
          <p:nvPr>
            <p:extLst>
              <p:ext uri="{D42A27DB-BD31-4B8C-83A1-F6EECF244321}">
                <p14:modId xmlns:p14="http://schemas.microsoft.com/office/powerpoint/2010/main" val="2934115548"/>
              </p:ext>
            </p:extLst>
          </p:nvPr>
        </p:nvGraphicFramePr>
        <p:xfrm>
          <a:off x="5868144" y="2649696"/>
          <a:ext cx="2742107" cy="3880482"/>
        </p:xfrm>
        <a:graphic>
          <a:graphicData uri="http://schemas.openxmlformats.org/presentationml/2006/ole">
            <mc:AlternateContent xmlns:mc="http://schemas.openxmlformats.org/markup-compatibility/2006">
              <mc:Choice xmlns:v="urn:schemas-microsoft-com:vml" Requires="v">
                <p:oleObj spid="_x0000_s5151" name="Acrobat Document" r:id="rId4" imgW="5667124" imgH="8019903" progId="Acrobat.Document.DC">
                  <p:embed/>
                </p:oleObj>
              </mc:Choice>
              <mc:Fallback>
                <p:oleObj name="Acrobat Document" r:id="rId4" imgW="5667124" imgH="8019903" progId="Acrobat.Document.DC">
                  <p:embed/>
                  <p:pic>
                    <p:nvPicPr>
                      <p:cNvPr id="4" name="オブジェクト 3">
                        <a:extLst>
                          <a:ext uri="{FF2B5EF4-FFF2-40B4-BE49-F238E27FC236}">
                            <a16:creationId xmlns:a16="http://schemas.microsoft.com/office/drawing/2014/main" id="{21EB02DD-33C2-43EC-8331-F47FE9EE26B0}"/>
                          </a:ext>
                        </a:extLst>
                      </p:cNvPr>
                      <p:cNvPicPr/>
                      <p:nvPr/>
                    </p:nvPicPr>
                    <p:blipFill>
                      <a:blip r:embed="rId5"/>
                      <a:stretch>
                        <a:fillRect/>
                      </a:stretch>
                    </p:blipFill>
                    <p:spPr>
                      <a:xfrm>
                        <a:off x="5868144" y="2649696"/>
                        <a:ext cx="2742107" cy="3880482"/>
                      </a:xfrm>
                      <a:prstGeom prst="rect">
                        <a:avLst/>
                      </a:prstGeom>
                    </p:spPr>
                  </p:pic>
                </p:oleObj>
              </mc:Fallback>
            </mc:AlternateContent>
          </a:graphicData>
        </a:graphic>
      </p:graphicFrame>
      <p:sp>
        <p:nvSpPr>
          <p:cNvPr id="6" name="コンテンツ プレースホルダー 2">
            <a:extLst>
              <a:ext uri="{FF2B5EF4-FFF2-40B4-BE49-F238E27FC236}">
                <a16:creationId xmlns:a16="http://schemas.microsoft.com/office/drawing/2014/main" id="{02084F30-41CF-4861-9EB8-49B1821D563F}"/>
              </a:ext>
            </a:extLst>
          </p:cNvPr>
          <p:cNvSpPr txBox="1">
            <a:spLocks/>
          </p:cNvSpPr>
          <p:nvPr/>
        </p:nvSpPr>
        <p:spPr>
          <a:xfrm>
            <a:off x="555960" y="3513457"/>
            <a:ext cx="5117485" cy="954107"/>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342900">
              <a:buFont typeface="Symbol" panose="05050102010706020507" pitchFamily="18" charset="2"/>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en-US" altLang="ja-JP" sz="2800" dirty="0">
                <a:solidFill>
                  <a:schemeClr val="tx1"/>
                </a:solidFill>
                <a:latin typeface="ＭＳ Ｐゴシック" panose="020B0600070205080204" pitchFamily="50" charset="-128"/>
                <a:ea typeface="ＭＳ Ｐゴシック" panose="020B0600070205080204" pitchFamily="50" charset="-128"/>
              </a:rPr>
              <a:t>94</a:t>
            </a:r>
            <a:r>
              <a:rPr lang="ja-JP" altLang="en-US" sz="2800" dirty="0">
                <a:solidFill>
                  <a:schemeClr val="tx1"/>
                </a:solidFill>
                <a:latin typeface="ＭＳ Ｐゴシック" panose="020B0600070205080204" pitchFamily="50" charset="-128"/>
                <a:ea typeface="ＭＳ Ｐゴシック" panose="020B0600070205080204" pitchFamily="50" charset="-128"/>
              </a:rPr>
              <a:t>の立法案が審議され、</a:t>
            </a:r>
            <a:r>
              <a:rPr lang="en-US" altLang="ja-JP" sz="2800" dirty="0">
                <a:solidFill>
                  <a:schemeClr val="tx1"/>
                </a:solidFill>
                <a:latin typeface="ＭＳ Ｐゴシック" panose="020B0600070205080204" pitchFamily="50" charset="-128"/>
                <a:ea typeface="ＭＳ Ｐゴシック" panose="020B0600070205080204" pitchFamily="50" charset="-128"/>
              </a:rPr>
              <a:t>26</a:t>
            </a:r>
            <a:r>
              <a:rPr lang="ja-JP" altLang="en-US" sz="2800" dirty="0">
                <a:solidFill>
                  <a:schemeClr val="tx1"/>
                </a:solidFill>
                <a:latin typeface="ＭＳ Ｐゴシック" panose="020B0600070205080204" pitchFamily="50" charset="-128"/>
                <a:ea typeface="ＭＳ Ｐゴシック" panose="020B0600070205080204" pitchFamily="50" charset="-128"/>
              </a:rPr>
              <a:t>件が採択された。</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コンテンツ プレースホルダー 2">
            <a:extLst>
              <a:ext uri="{FF2B5EF4-FFF2-40B4-BE49-F238E27FC236}">
                <a16:creationId xmlns:a16="http://schemas.microsoft.com/office/drawing/2014/main" id="{8913B684-8F3A-4382-81A7-9B0F12BBA12D}"/>
              </a:ext>
            </a:extLst>
          </p:cNvPr>
          <p:cNvSpPr txBox="1">
            <a:spLocks/>
          </p:cNvSpPr>
          <p:nvPr/>
        </p:nvSpPr>
        <p:spPr>
          <a:xfrm>
            <a:off x="590880" y="5171457"/>
            <a:ext cx="5117485" cy="954107"/>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342900">
              <a:buFont typeface="Symbol" panose="05050102010706020507" pitchFamily="18" charset="2"/>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次年度早々に得居研修リーダーに報告会をお願いしております。</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p:txBody>
      </p:sp>
      <p:sp>
        <p:nvSpPr>
          <p:cNvPr id="8" name="矢印: 下 7">
            <a:extLst>
              <a:ext uri="{FF2B5EF4-FFF2-40B4-BE49-F238E27FC236}">
                <a16:creationId xmlns:a16="http://schemas.microsoft.com/office/drawing/2014/main" id="{1413F96E-739F-4D04-82C8-A2A9645E783A}"/>
              </a:ext>
            </a:extLst>
          </p:cNvPr>
          <p:cNvSpPr/>
          <p:nvPr/>
        </p:nvSpPr>
        <p:spPr>
          <a:xfrm>
            <a:off x="2375756" y="4410296"/>
            <a:ext cx="1584176" cy="630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a:extLst>
              <a:ext uri="{FF2B5EF4-FFF2-40B4-BE49-F238E27FC236}">
                <a16:creationId xmlns:a16="http://schemas.microsoft.com/office/drawing/2014/main" id="{DDB33BBB-E2DA-4E8C-B1C3-094900A8C7EB}"/>
              </a:ext>
            </a:extLst>
          </p:cNvPr>
          <p:cNvSpPr txBox="1">
            <a:spLocks/>
          </p:cNvSpPr>
          <p:nvPr/>
        </p:nvSpPr>
        <p:spPr>
          <a:xfrm>
            <a:off x="515987" y="2502282"/>
            <a:ext cx="5117485" cy="954107"/>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342900">
              <a:buFont typeface="Symbol" panose="05050102010706020507" pitchFamily="18" charset="2"/>
              <a:buNone/>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・当地区からは得居</a:t>
            </a:r>
            <a:r>
              <a:rPr lang="en-US" altLang="ja-JP" sz="2800" dirty="0">
                <a:solidFill>
                  <a:schemeClr val="tx1"/>
                </a:solidFill>
                <a:latin typeface="ＭＳ Ｐゴシック" panose="020B0600070205080204" pitchFamily="50" charset="-128"/>
                <a:ea typeface="ＭＳ Ｐゴシック" panose="020B0600070205080204" pitchFamily="50" charset="-128"/>
              </a:rPr>
              <a:t>PDG</a:t>
            </a:r>
            <a:r>
              <a:rPr lang="ja-JP" altLang="en-US" sz="2800" dirty="0">
                <a:solidFill>
                  <a:schemeClr val="tx1"/>
                </a:solidFill>
                <a:latin typeface="ＭＳ Ｐゴシック" panose="020B0600070205080204" pitchFamily="50" charset="-128"/>
                <a:ea typeface="ＭＳ Ｐゴシック" panose="020B0600070205080204" pitchFamily="50" charset="-128"/>
              </a:rPr>
              <a:t>が地区代表議員として出席。</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ー 9">
            <a:extLst>
              <a:ext uri="{FF2B5EF4-FFF2-40B4-BE49-F238E27FC236}">
                <a16:creationId xmlns:a16="http://schemas.microsoft.com/office/drawing/2014/main" id="{81CA6C5A-D290-47D7-96BA-19B88EB9B1AD}"/>
              </a:ext>
            </a:extLst>
          </p:cNvPr>
          <p:cNvSpPr>
            <a:spLocks noGrp="1"/>
          </p:cNvSpPr>
          <p:nvPr>
            <p:ph type="sldNum" sz="quarter" idx="12"/>
          </p:nvPr>
        </p:nvSpPr>
        <p:spPr/>
        <p:txBody>
          <a:bodyPr/>
          <a:lstStyle/>
          <a:p>
            <a:pPr>
              <a:defRPr/>
            </a:pPr>
            <a:fld id="{8674D15D-F024-4694-A60C-90BCB4643CE1}" type="slidenum">
              <a:rPr lang="ja-JP" altLang="en-US" smtClean="0"/>
              <a:pPr>
                <a:defRPr/>
              </a:pPr>
              <a:t>21</a:t>
            </a:fld>
            <a:endParaRPr lang="ja-JP" altLang="en-US" dirty="0"/>
          </a:p>
        </p:txBody>
      </p:sp>
    </p:spTree>
    <p:extLst>
      <p:ext uri="{BB962C8B-B14F-4D97-AF65-F5344CB8AC3E}">
        <p14:creationId xmlns:p14="http://schemas.microsoft.com/office/powerpoint/2010/main" val="3963881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8FE94B-4C82-4E50-AB87-206A79B5C6C4}"/>
              </a:ext>
            </a:extLst>
          </p:cNvPr>
          <p:cNvSpPr>
            <a:spLocks noGrp="1"/>
          </p:cNvSpPr>
          <p:nvPr>
            <p:ph type="sldNum" sz="quarter" idx="12"/>
          </p:nvPr>
        </p:nvSpPr>
        <p:spPr/>
        <p:txBody>
          <a:bodyPr/>
          <a:lstStyle/>
          <a:p>
            <a:pPr>
              <a:defRPr/>
            </a:pPr>
            <a:fld id="{20D2C2DB-07C6-491E-A825-FAEC5EE28E48}" type="slidenum">
              <a:rPr lang="ja-JP" altLang="en-US" smtClean="0"/>
              <a:pPr>
                <a:defRPr/>
              </a:pPr>
              <a:t>22</a:t>
            </a:fld>
            <a:endParaRPr lang="ja-JP" altLang="en-US"/>
          </a:p>
        </p:txBody>
      </p:sp>
      <p:sp>
        <p:nvSpPr>
          <p:cNvPr id="3" name="タイトル 1">
            <a:extLst>
              <a:ext uri="{FF2B5EF4-FFF2-40B4-BE49-F238E27FC236}">
                <a16:creationId xmlns:a16="http://schemas.microsoft.com/office/drawing/2014/main" id="{C3D637CF-3A6B-41D5-B209-9BECD5D9E0B0}"/>
              </a:ext>
            </a:extLst>
          </p:cNvPr>
          <p:cNvSpPr txBox="1">
            <a:spLocks/>
          </p:cNvSpPr>
          <p:nvPr/>
        </p:nvSpPr>
        <p:spPr>
          <a:xfrm>
            <a:off x="319879" y="608012"/>
            <a:ext cx="8424936" cy="648072"/>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en-US" altLang="ja-JP" sz="4000" b="1" dirty="0">
                <a:solidFill>
                  <a:schemeClr val="tx1"/>
                </a:solidFill>
                <a:latin typeface="ＭＳ Ｐゴシック" panose="020B0600070205080204" pitchFamily="50" charset="-128"/>
                <a:ea typeface="ＭＳ Ｐゴシック" panose="020B060007020508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rPr>
              <a:t>４</a:t>
            </a:r>
            <a:r>
              <a:rPr lang="en-US" altLang="ja-JP" sz="4000" b="1" dirty="0">
                <a:solidFill>
                  <a:schemeClr val="tx1"/>
                </a:solidFill>
                <a:latin typeface="ＭＳ Ｐゴシック" panose="020B0600070205080204" pitchFamily="50" charset="-128"/>
                <a:ea typeface="ＭＳ Ｐゴシック" panose="020B0600070205080204" pitchFamily="50" charset="-128"/>
              </a:rPr>
              <a:t>】</a:t>
            </a:r>
            <a:r>
              <a:rPr lang="ja-JP" altLang="en-US" sz="4000" b="1" dirty="0">
                <a:solidFill>
                  <a:schemeClr val="tx1"/>
                </a:solidFill>
                <a:latin typeface="ＭＳ Ｐゴシック" panose="020B0600070205080204" pitchFamily="50" charset="-128"/>
                <a:ea typeface="ＭＳ Ｐゴシック" panose="020B0600070205080204" pitchFamily="50" charset="-128"/>
              </a:rPr>
              <a:t>ロータリー未来形成（ＳＲＦ）委員会</a:t>
            </a:r>
          </a:p>
        </p:txBody>
      </p:sp>
      <p:sp>
        <p:nvSpPr>
          <p:cNvPr id="4" name="コンテンツ プレースホルダー 2">
            <a:extLst>
              <a:ext uri="{FF2B5EF4-FFF2-40B4-BE49-F238E27FC236}">
                <a16:creationId xmlns:a16="http://schemas.microsoft.com/office/drawing/2014/main" id="{389BAB9F-1F68-43CD-9F23-60E947549BDA}"/>
              </a:ext>
            </a:extLst>
          </p:cNvPr>
          <p:cNvSpPr txBox="1">
            <a:spLocks/>
          </p:cNvSpPr>
          <p:nvPr/>
        </p:nvSpPr>
        <p:spPr>
          <a:xfrm>
            <a:off x="395536" y="1916832"/>
            <a:ext cx="3490329" cy="514683"/>
          </a:xfrm>
          <a:prstGeom prst="rect">
            <a:avLst/>
          </a:prstGeom>
        </p:spPr>
        <p:txBody>
          <a:bodyPr anchor="ctr">
            <a:no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257175" indent="-257175" defTabSz="342900">
              <a:buFont typeface="Wingdings" panose="05000000000000000000" pitchFamily="2" charset="2"/>
              <a:buChar char="n"/>
              <a:defRPr/>
            </a:pPr>
            <a:r>
              <a:rPr lang="en-US" altLang="ja-JP" sz="2800">
                <a:solidFill>
                  <a:schemeClr val="tx1"/>
                </a:solidFill>
                <a:latin typeface="ＭＳ Ｐゴシック" panose="020B0600070205080204" pitchFamily="50" charset="-128"/>
                <a:ea typeface="ＭＳ Ｐゴシック" panose="020B0600070205080204" pitchFamily="50" charset="-128"/>
              </a:rPr>
              <a:t>2020</a:t>
            </a:r>
            <a:r>
              <a:rPr lang="ja-JP" altLang="en-US" sz="2800">
                <a:solidFill>
                  <a:schemeClr val="tx1"/>
                </a:solidFill>
                <a:latin typeface="ＭＳ Ｐゴシック" panose="020B0600070205080204" pitchFamily="50" charset="-128"/>
                <a:ea typeface="ＭＳ Ｐゴシック" panose="020B0600070205080204" pitchFamily="50" charset="-128"/>
              </a:rPr>
              <a:t>年</a:t>
            </a:r>
            <a:r>
              <a:rPr lang="en-US" altLang="ja-JP" sz="2800">
                <a:solidFill>
                  <a:schemeClr val="tx1"/>
                </a:solidFill>
                <a:latin typeface="ＭＳ Ｐゴシック" panose="020B0600070205080204" pitchFamily="50" charset="-128"/>
                <a:ea typeface="ＭＳ Ｐゴシック" panose="020B0600070205080204" pitchFamily="50" charset="-128"/>
              </a:rPr>
              <a:t>11</a:t>
            </a:r>
            <a:r>
              <a:rPr lang="ja-JP" altLang="en-US" sz="2800">
                <a:solidFill>
                  <a:schemeClr val="tx1"/>
                </a:solidFill>
                <a:latin typeface="ＭＳ Ｐゴシック" panose="020B0600070205080204" pitchFamily="50" charset="-128"/>
                <a:ea typeface="ＭＳ Ｐゴシック" panose="020B0600070205080204" pitchFamily="50" charset="-128"/>
              </a:rPr>
              <a:t>月に開示</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C1CCEC4-09EF-45C2-B9FF-34188EB8700D}"/>
              </a:ext>
            </a:extLst>
          </p:cNvPr>
          <p:cNvSpPr txBox="1"/>
          <p:nvPr/>
        </p:nvSpPr>
        <p:spPr>
          <a:xfrm>
            <a:off x="323528" y="2761357"/>
            <a:ext cx="2808312" cy="646331"/>
          </a:xfrm>
          <a:prstGeom prst="rect">
            <a:avLst/>
          </a:prstGeom>
          <a:noFill/>
        </p:spPr>
        <p:txBody>
          <a:bodyPr wrap="square" rtlCol="0">
            <a:spAutoFit/>
          </a:bodyPr>
          <a:lstStyle/>
          <a:p>
            <a:r>
              <a:rPr kumimoji="1" lang="ja-JP" altLang="en-US" b="1" u="sng" dirty="0"/>
              <a:t>バリー・ラシン元会長の会長候補者時の面接にて</a:t>
            </a:r>
          </a:p>
        </p:txBody>
      </p:sp>
      <p:sp>
        <p:nvSpPr>
          <p:cNvPr id="6" name="テキスト ボックス 5">
            <a:extLst>
              <a:ext uri="{FF2B5EF4-FFF2-40B4-BE49-F238E27FC236}">
                <a16:creationId xmlns:a16="http://schemas.microsoft.com/office/drawing/2014/main" id="{050DB020-7CB4-4FBB-B08A-C354B770D972}"/>
              </a:ext>
            </a:extLst>
          </p:cNvPr>
          <p:cNvSpPr txBox="1"/>
          <p:nvPr/>
        </p:nvSpPr>
        <p:spPr>
          <a:xfrm>
            <a:off x="330426" y="3651658"/>
            <a:ext cx="3960440" cy="2308324"/>
          </a:xfrm>
          <a:prstGeom prst="rect">
            <a:avLst/>
          </a:prstGeom>
          <a:noFill/>
        </p:spPr>
        <p:txBody>
          <a:bodyPr wrap="square" rtlCol="0">
            <a:spAutoFit/>
          </a:bodyPr>
          <a:lstStyle/>
          <a:p>
            <a:r>
              <a:rPr kumimoji="1" lang="ja-JP" altLang="en-US" dirty="0"/>
              <a:t>「</a:t>
            </a:r>
            <a:r>
              <a:rPr kumimoji="1" lang="en-US" altLang="ja-JP" dirty="0"/>
              <a:t>RI</a:t>
            </a:r>
            <a:r>
              <a:rPr kumimoji="1" lang="ja-JP" altLang="en-US" dirty="0"/>
              <a:t>は顧客であるクラブとロータリアンとつながりを失ってしまっています。クラブと</a:t>
            </a:r>
            <a:r>
              <a:rPr kumimoji="1" lang="en-US" altLang="ja-JP" dirty="0"/>
              <a:t>RI</a:t>
            </a:r>
            <a:r>
              <a:rPr kumimoji="1" lang="ja-JP" altLang="en-US" dirty="0"/>
              <a:t>との間に効率的で効果的なコミュニケーションがとられることを願っています。</a:t>
            </a:r>
            <a:r>
              <a:rPr kumimoji="1" lang="en-US" altLang="ja-JP" dirty="0"/>
              <a:t>RI</a:t>
            </a:r>
            <a:r>
              <a:rPr kumimoji="1" lang="ja-JP" altLang="en-US" dirty="0"/>
              <a:t>はクラブの実態を把握できておらず、クラブは</a:t>
            </a:r>
            <a:r>
              <a:rPr kumimoji="1" lang="en-US" altLang="ja-JP" dirty="0"/>
              <a:t>RI</a:t>
            </a:r>
            <a:r>
              <a:rPr kumimoji="1" lang="ja-JP" altLang="en-US" dirty="0"/>
              <a:t>の組織内で何が起きているのか知ろうとしないものも多くあります。」</a:t>
            </a:r>
          </a:p>
        </p:txBody>
      </p:sp>
      <p:sp>
        <p:nvSpPr>
          <p:cNvPr id="7" name="テキスト ボックス 6">
            <a:extLst>
              <a:ext uri="{FF2B5EF4-FFF2-40B4-BE49-F238E27FC236}">
                <a16:creationId xmlns:a16="http://schemas.microsoft.com/office/drawing/2014/main" id="{FE94B096-B6C4-47A8-92BA-B9A9517861D7}"/>
              </a:ext>
            </a:extLst>
          </p:cNvPr>
          <p:cNvSpPr txBox="1"/>
          <p:nvPr/>
        </p:nvSpPr>
        <p:spPr>
          <a:xfrm>
            <a:off x="4427834" y="1693356"/>
            <a:ext cx="4333461" cy="4556632"/>
          </a:xfrm>
          <a:prstGeom prst="rect">
            <a:avLst/>
          </a:prstGeom>
        </p:spPr>
        <p:txBody>
          <a:bodyPr vert="horz" lIns="68580" tIns="34290" rIns="68580" bIns="34290" rtlCol="0">
            <a:spAutoFit/>
          </a:bodyPr>
          <a:lstStyle/>
          <a:p>
            <a:pPr indent="-171450">
              <a:lnSpc>
                <a:spcPct val="90000"/>
              </a:lnSpc>
              <a:buFont typeface="Arial" panose="020B0604020202020204" pitchFamily="34" charset="0"/>
              <a:buChar char="•"/>
            </a:pPr>
            <a:r>
              <a:rPr lang="ja-JP" altLang="en-US" dirty="0"/>
              <a:t>４つの行動計画のうち、「参加者の積極的なかかわりを促す」「適応力を高める」の目標達成の為、機敏なガバナンス構造が必要</a:t>
            </a:r>
            <a:endParaRPr lang="en-US" altLang="ja-JP" dirty="0"/>
          </a:p>
          <a:p>
            <a:pPr>
              <a:lnSpc>
                <a:spcPct val="90000"/>
              </a:lnSpc>
            </a:pPr>
            <a:r>
              <a:rPr lang="ja-JP" altLang="en-US" dirty="0"/>
              <a:t>　＊地区ガバナーの仕事は年間３００日以　</a:t>
            </a:r>
            <a:endParaRPr lang="en-US" altLang="ja-JP" dirty="0"/>
          </a:p>
          <a:p>
            <a:pPr>
              <a:lnSpc>
                <a:spcPct val="90000"/>
              </a:lnSpc>
            </a:pPr>
            <a:r>
              <a:rPr lang="ja-JP" altLang="en-US" dirty="0"/>
              <a:t>　上で１００クラブ以上を受けもっている為、</a:t>
            </a:r>
            <a:endParaRPr lang="en-US" altLang="ja-JP" dirty="0"/>
          </a:p>
          <a:p>
            <a:pPr>
              <a:lnSpc>
                <a:spcPct val="90000"/>
              </a:lnSpc>
            </a:pPr>
            <a:r>
              <a:rPr lang="ja-JP" altLang="en-US" dirty="0"/>
              <a:t>　負担が多い</a:t>
            </a:r>
            <a:endParaRPr lang="en-US" altLang="ja-JP" dirty="0"/>
          </a:p>
          <a:p>
            <a:pPr>
              <a:lnSpc>
                <a:spcPct val="90000"/>
              </a:lnSpc>
            </a:pPr>
            <a:r>
              <a:rPr lang="ja-JP" altLang="en-US" dirty="0"/>
              <a:t>　＊多くの役職の指名が能力等ではなく、名</a:t>
            </a:r>
            <a:endParaRPr lang="en-US" altLang="ja-JP" dirty="0"/>
          </a:p>
          <a:p>
            <a:pPr>
              <a:lnSpc>
                <a:spcPct val="90000"/>
              </a:lnSpc>
            </a:pPr>
            <a:r>
              <a:rPr lang="ja-JP" altLang="en-US" dirty="0"/>
              <a:t>　前の通った人を指名されることが多い為、</a:t>
            </a:r>
            <a:endParaRPr lang="en-US" altLang="ja-JP" dirty="0"/>
          </a:p>
          <a:p>
            <a:pPr>
              <a:lnSpc>
                <a:spcPct val="90000"/>
              </a:lnSpc>
            </a:pPr>
            <a:r>
              <a:rPr lang="ja-JP" altLang="en-US" dirty="0"/>
              <a:t>　昇格する人が限定される（アメリカのロー</a:t>
            </a:r>
            <a:endParaRPr lang="en-US" altLang="ja-JP" dirty="0"/>
          </a:p>
          <a:p>
            <a:pPr>
              <a:lnSpc>
                <a:spcPct val="90000"/>
              </a:lnSpc>
            </a:pPr>
            <a:r>
              <a:rPr lang="ja-JP" altLang="en-US" dirty="0"/>
              <a:t>　タリアンの意見）</a:t>
            </a:r>
            <a:endParaRPr lang="en-US" altLang="ja-JP" dirty="0"/>
          </a:p>
          <a:p>
            <a:pPr>
              <a:lnSpc>
                <a:spcPct val="90000"/>
              </a:lnSpc>
            </a:pPr>
            <a:r>
              <a:rPr lang="ja-JP" altLang="en-US" dirty="0"/>
              <a:t>　＊ローターアクターもロータリアンと協力し</a:t>
            </a:r>
            <a:endParaRPr lang="en-US" altLang="ja-JP" dirty="0"/>
          </a:p>
          <a:p>
            <a:pPr>
              <a:lnSpc>
                <a:spcPct val="90000"/>
              </a:lnSpc>
            </a:pPr>
            <a:r>
              <a:rPr lang="ja-JP" altLang="en-US" dirty="0"/>
              <a:t>　ながらガバナンス過程に加わるべき</a:t>
            </a:r>
            <a:endParaRPr lang="en-US" altLang="ja-JP" dirty="0"/>
          </a:p>
          <a:p>
            <a:pPr>
              <a:lnSpc>
                <a:spcPct val="90000"/>
              </a:lnSpc>
            </a:pPr>
            <a:endParaRPr lang="en-US" altLang="ja-JP" dirty="0"/>
          </a:p>
          <a:p>
            <a:pPr indent="-171450">
              <a:lnSpc>
                <a:spcPct val="90000"/>
              </a:lnSpc>
              <a:buFont typeface="Arial" panose="020B0604020202020204" pitchFamily="34" charset="0"/>
              <a:buChar char="•"/>
            </a:pPr>
            <a:r>
              <a:rPr lang="ja-JP" altLang="en-US" dirty="0"/>
              <a:t>クラブごとに挑戦目標、要望、優先事項が異なるため、一律のアプローチでは地域にあった会員増強や地域社会奉仕が難しい</a:t>
            </a:r>
            <a:endParaRPr lang="en-US" altLang="ja-JP" dirty="0"/>
          </a:p>
          <a:p>
            <a:pPr>
              <a:lnSpc>
                <a:spcPct val="90000"/>
              </a:lnSpc>
            </a:pPr>
            <a:r>
              <a:rPr lang="ja-JP" altLang="en-US" dirty="0"/>
              <a:t>　　　　　　　　　　　　　　　　　　　　　　　　　　　　　　　　　　　　　　　　　　　</a:t>
            </a:r>
            <a:endParaRPr lang="en-US" altLang="ja-JP" dirty="0"/>
          </a:p>
          <a:p>
            <a:pPr>
              <a:lnSpc>
                <a:spcPct val="90000"/>
              </a:lnSpc>
            </a:pPr>
            <a:r>
              <a:rPr lang="ja-JP" altLang="en-US" dirty="0"/>
              <a:t>　　　　　　　　　　　　ー辰野克彦</a:t>
            </a:r>
            <a:r>
              <a:rPr lang="en-US" altLang="ja-JP" dirty="0"/>
              <a:t>RI</a:t>
            </a:r>
            <a:r>
              <a:rPr lang="ja-JP" altLang="en-US" dirty="0"/>
              <a:t>理事解説</a:t>
            </a:r>
            <a:endParaRPr lang="en-US" altLang="ja-JP" dirty="0"/>
          </a:p>
        </p:txBody>
      </p:sp>
    </p:spTree>
    <p:extLst>
      <p:ext uri="{BB962C8B-B14F-4D97-AF65-F5344CB8AC3E}">
        <p14:creationId xmlns:p14="http://schemas.microsoft.com/office/powerpoint/2010/main" val="2947743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1D6B940-6CF5-8A46-B0A8-93E1B9FA0AC9}"/>
              </a:ext>
            </a:extLst>
          </p:cNvPr>
          <p:cNvSpPr>
            <a:spLocks noGrp="1"/>
          </p:cNvSpPr>
          <p:nvPr>
            <p:ph idx="1"/>
          </p:nvPr>
        </p:nvSpPr>
        <p:spPr>
          <a:xfrm>
            <a:off x="1763688" y="2420888"/>
            <a:ext cx="5544465" cy="4149690"/>
          </a:xfrm>
        </p:spPr>
        <p:txBody>
          <a:bodyPr anchor="ctr">
            <a:normAutofit/>
          </a:bodyPr>
          <a:lstStyle/>
          <a:p>
            <a:r>
              <a:rPr lang="ja-JP" altLang="en-US" sz="1400" b="1" dirty="0">
                <a:solidFill>
                  <a:schemeClr val="tx1"/>
                </a:solidFill>
                <a:latin typeface="ＭＳ Ｐゴシック" panose="020B0600070205080204" pitchFamily="50" charset="-128"/>
                <a:ea typeface="ＭＳ Ｐゴシック" panose="020B0600070205080204" pitchFamily="50" charset="-128"/>
              </a:rPr>
              <a:t>地区をなくす結果、ガバナー・ガバナー補佐はなくなる</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b="1" dirty="0">
                <a:solidFill>
                  <a:schemeClr val="tx1"/>
                </a:solidFill>
                <a:latin typeface="ＭＳ Ｐゴシック" panose="020B0600070205080204" pitchFamily="50" charset="-128"/>
                <a:ea typeface="ＭＳ Ｐゴシック" panose="020B0600070205080204" pitchFamily="50" charset="-128"/>
              </a:rPr>
              <a:t>　　　</a:t>
            </a:r>
            <a:r>
              <a:rPr lang="en-US" altLang="ja-JP" sz="1400" b="1" dirty="0">
                <a:solidFill>
                  <a:schemeClr val="tx1"/>
                </a:solidFill>
                <a:latin typeface="ＭＳ Ｐゴシック" panose="020B0600070205080204" pitchFamily="50" charset="-128"/>
                <a:ea typeface="ＭＳ Ｐゴシック" panose="020B0600070205080204" pitchFamily="50" charset="-128"/>
              </a:rPr>
              <a:t>SRF</a:t>
            </a:r>
            <a:r>
              <a:rPr lang="ja-JP" altLang="en-US" sz="1400" b="1" dirty="0">
                <a:solidFill>
                  <a:schemeClr val="tx1"/>
                </a:solidFill>
                <a:latin typeface="ＭＳ Ｐゴシック" panose="020B0600070205080204" pitchFamily="50" charset="-128"/>
                <a:ea typeface="ＭＳ Ｐゴシック" panose="020B0600070205080204" pitchFamily="50" charset="-128"/>
              </a:rPr>
              <a:t>後の</a:t>
            </a:r>
            <a:r>
              <a:rPr lang="ja-JP" altLang="en-US" sz="1400" b="1" dirty="0">
                <a:solidFill>
                  <a:srgbClr val="0000FF"/>
                </a:solidFill>
                <a:latin typeface="ＭＳ Ｐゴシック" panose="020B0600070205080204" pitchFamily="50" charset="-128"/>
                <a:ea typeface="ＭＳ Ｐゴシック" panose="020B0600070205080204" pitchFamily="50" charset="-128"/>
              </a:rPr>
              <a:t>地域カウンシル</a:t>
            </a:r>
            <a:r>
              <a:rPr lang="ja-JP" altLang="en-US" sz="1400" b="1" dirty="0">
                <a:solidFill>
                  <a:schemeClr val="tx1"/>
                </a:solidFill>
                <a:latin typeface="ＭＳ Ｐゴシック" panose="020B0600070205080204" pitchFamily="50" charset="-128"/>
                <a:ea typeface="ＭＳ Ｐゴシック" panose="020B0600070205080204" pitchFamily="50" charset="-128"/>
              </a:rPr>
              <a:t>は約３０</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b="1" dirty="0">
                <a:solidFill>
                  <a:schemeClr val="tx1"/>
                </a:solidFill>
                <a:latin typeface="ＭＳ Ｐゴシック" panose="020B0600070205080204" pitchFamily="50" charset="-128"/>
                <a:ea typeface="ＭＳ Ｐゴシック" panose="020B0600070205080204" pitchFamily="50" charset="-128"/>
              </a:rPr>
              <a:t>　　　</a:t>
            </a:r>
            <a:r>
              <a:rPr lang="en-US" altLang="ja-JP" sz="1400" b="1" dirty="0">
                <a:solidFill>
                  <a:schemeClr val="tx1"/>
                </a:solidFill>
                <a:latin typeface="ＭＳ Ｐゴシック" panose="020B0600070205080204" pitchFamily="50" charset="-128"/>
                <a:ea typeface="ＭＳ Ｐゴシック" panose="020B0600070205080204" pitchFamily="50" charset="-128"/>
              </a:rPr>
              <a:t>SRF</a:t>
            </a:r>
            <a:r>
              <a:rPr lang="ja-JP" altLang="en-US" sz="1400" b="1" dirty="0">
                <a:solidFill>
                  <a:schemeClr val="tx1"/>
                </a:solidFill>
                <a:latin typeface="ＭＳ Ｐゴシック" panose="020B0600070205080204" pitchFamily="50" charset="-128"/>
                <a:ea typeface="ＭＳ Ｐゴシック" panose="020B0600070205080204" pitchFamily="50" charset="-128"/>
              </a:rPr>
              <a:t>後のセクショナルリーダーは約１２００</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400" b="1" dirty="0">
                <a:solidFill>
                  <a:srgbClr val="0000FF"/>
                </a:solidFill>
                <a:latin typeface="ＭＳ Ｐゴシック" panose="020B0600070205080204" pitchFamily="50" charset="-128"/>
                <a:ea typeface="ＭＳ Ｐゴシック" panose="020B0600070205080204" pitchFamily="50" charset="-128"/>
              </a:rPr>
              <a:t>世界を言語・文化等で約２０ー３０の地域に分割</a:t>
            </a:r>
            <a:endParaRPr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0" indent="0">
              <a:buNone/>
            </a:pPr>
            <a:r>
              <a:rPr lang="ja-JP" altLang="en-US" sz="1400" b="1" dirty="0">
                <a:solidFill>
                  <a:schemeClr val="tx1"/>
                </a:solidFill>
                <a:latin typeface="ＭＳ Ｐゴシック" panose="020B0600070205080204" pitchFamily="50" charset="-128"/>
                <a:ea typeface="ＭＳ Ｐゴシック" panose="020B0600070205080204" pitchFamily="50" charset="-128"/>
              </a:rPr>
              <a:t>　　　現在の地区は５２３</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400" b="1" dirty="0">
                <a:solidFill>
                  <a:schemeClr val="tx1"/>
                </a:solidFill>
                <a:latin typeface="ＭＳ Ｐゴシック" panose="020B0600070205080204" pitchFamily="50" charset="-128"/>
                <a:ea typeface="ＭＳ Ｐゴシック" panose="020B0600070205080204" pitchFamily="50" charset="-128"/>
              </a:rPr>
              <a:t>クラブの選挙で選任される</a:t>
            </a:r>
            <a:r>
              <a:rPr lang="ja-JP" altLang="en-US" sz="1400" b="1" dirty="0">
                <a:solidFill>
                  <a:srgbClr val="0000FF"/>
                </a:solidFill>
                <a:latin typeface="ＭＳ Ｐゴシック" panose="020B0600070205080204" pitchFamily="50" charset="-128"/>
                <a:ea typeface="ＭＳ Ｐゴシック" panose="020B0600070205080204" pitchFamily="50" charset="-128"/>
              </a:rPr>
              <a:t>任期３年の地域カウンシル</a:t>
            </a:r>
            <a:r>
              <a:rPr lang="ja-JP" altLang="en-US" sz="1400" b="1" dirty="0">
                <a:solidFill>
                  <a:schemeClr val="tx1"/>
                </a:solidFill>
                <a:latin typeface="ＭＳ Ｐゴシック" panose="020B0600070205080204" pitchFamily="50" charset="-128"/>
                <a:ea typeface="ＭＳ Ｐゴシック" panose="020B0600070205080204" pitchFamily="50" charset="-128"/>
              </a:rPr>
              <a:t>を配置</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400" b="1" dirty="0">
                <a:solidFill>
                  <a:schemeClr val="tx1"/>
                </a:solidFill>
                <a:latin typeface="ＭＳ Ｐゴシック" panose="020B0600070205080204" pitchFamily="50" charset="-128"/>
                <a:ea typeface="ＭＳ Ｐゴシック" panose="020B0600070205080204" pitchFamily="50" charset="-128"/>
              </a:rPr>
              <a:t>地域カウンシルの下に、</a:t>
            </a:r>
            <a:r>
              <a:rPr lang="ja-JP" altLang="en-US" sz="1400" b="1" dirty="0">
                <a:solidFill>
                  <a:srgbClr val="0000FF"/>
                </a:solidFill>
                <a:latin typeface="ＭＳ Ｐゴシック" panose="020B0600070205080204" pitchFamily="50" charset="-128"/>
                <a:ea typeface="ＭＳ Ｐゴシック" panose="020B0600070205080204" pitchFamily="50" charset="-128"/>
              </a:rPr>
              <a:t>セクションリーダー</a:t>
            </a:r>
            <a:r>
              <a:rPr lang="ja-JP" altLang="en-US" sz="1400" b="1" dirty="0">
                <a:solidFill>
                  <a:schemeClr val="tx1"/>
                </a:solidFill>
                <a:latin typeface="ＭＳ Ｐゴシック" panose="020B0600070205080204" pitchFamily="50" charset="-128"/>
                <a:ea typeface="ＭＳ Ｐゴシック" panose="020B0600070205080204" pitchFamily="50" charset="-128"/>
              </a:rPr>
              <a:t>を配置</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400" b="1" dirty="0">
                <a:solidFill>
                  <a:srgbClr val="0000FF"/>
                </a:solidFill>
                <a:latin typeface="ＭＳ Ｐゴシック" panose="020B0600070205080204" pitchFamily="50" charset="-128"/>
                <a:ea typeface="ＭＳ Ｐゴシック" panose="020B0600070205080204" pitchFamily="50" charset="-128"/>
              </a:rPr>
              <a:t>セクションリーダー</a:t>
            </a:r>
            <a:r>
              <a:rPr lang="ja-JP" altLang="en-US" sz="1400" b="1" dirty="0">
                <a:solidFill>
                  <a:schemeClr val="tx1"/>
                </a:solidFill>
                <a:latin typeface="ＭＳ Ｐゴシック" panose="020B0600070205080204" pitchFamily="50" charset="-128"/>
                <a:ea typeface="ＭＳ Ｐゴシック" panose="020B0600070205080204" pitchFamily="50" charset="-128"/>
              </a:rPr>
              <a:t>は</a:t>
            </a:r>
            <a:r>
              <a:rPr lang="ja-JP" altLang="en-US" sz="1400" b="1" dirty="0">
                <a:solidFill>
                  <a:srgbClr val="0000FF"/>
                </a:solidFill>
                <a:latin typeface="ＭＳ Ｐゴシック" panose="020B0600070205080204" pitchFamily="50" charset="-128"/>
                <a:ea typeface="ＭＳ Ｐゴシック" panose="020B0600070205080204" pitchFamily="50" charset="-128"/>
              </a:rPr>
              <a:t>２５−３０のクラブを支援　任期２年</a:t>
            </a:r>
            <a:endParaRPr lang="en-US" altLang="ja-JP" sz="1400" b="1" dirty="0">
              <a:solidFill>
                <a:srgbClr val="0000FF"/>
              </a:solidFill>
              <a:latin typeface="ＭＳ Ｐゴシック" panose="020B0600070205080204" pitchFamily="50" charset="-128"/>
              <a:ea typeface="ＭＳ Ｐゴシック" panose="020B0600070205080204" pitchFamily="50" charset="-128"/>
            </a:endParaRPr>
          </a:p>
          <a:p>
            <a:r>
              <a:rPr lang="ja-JP" altLang="en-US" sz="1400" b="1" dirty="0">
                <a:solidFill>
                  <a:schemeClr val="tx1"/>
                </a:solidFill>
                <a:latin typeface="ＭＳ Ｐゴシック" panose="020B0600070205080204" pitchFamily="50" charset="-128"/>
                <a:ea typeface="ＭＳ Ｐゴシック" panose="020B0600070205080204" pitchFamily="50" charset="-128"/>
              </a:rPr>
              <a:t>ローターアクトクラブもそれぞれに投票権を有する</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400" b="1" dirty="0">
                <a:solidFill>
                  <a:schemeClr val="tx1"/>
                </a:solidFill>
                <a:latin typeface="ＭＳ Ｐゴシック" panose="020B0600070205080204" pitchFamily="50" charset="-128"/>
                <a:ea typeface="ＭＳ Ｐゴシック" panose="020B0600070205080204" pitchFamily="50" charset="-128"/>
              </a:rPr>
              <a:t>ローターアクターも立候補する権利を有する</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400" b="1" dirty="0">
                <a:solidFill>
                  <a:schemeClr val="tx1"/>
                </a:solidFill>
                <a:latin typeface="ＭＳ Ｐゴシック" panose="020B0600070205080204" pitchFamily="50" charset="-128"/>
                <a:ea typeface="ＭＳ Ｐゴシック" panose="020B0600070205080204" pitchFamily="50" charset="-128"/>
              </a:rPr>
              <a:t>組織がフラットに</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b="1" dirty="0">
                <a:solidFill>
                  <a:schemeClr val="tx1"/>
                </a:solidFill>
                <a:latin typeface="ＭＳ Ｐゴシック" panose="020B0600070205080204" pitchFamily="50" charset="-128"/>
                <a:ea typeface="ＭＳ Ｐゴシック" panose="020B0600070205080204" pitchFamily="50" charset="-128"/>
              </a:rPr>
              <a:t>　現在：クラブ会長＝ガバナー補佐＝ガバナー</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b="1" dirty="0">
                <a:solidFill>
                  <a:schemeClr val="tx1"/>
                </a:solidFill>
                <a:latin typeface="ＭＳ Ｐゴシック" panose="020B0600070205080204" pitchFamily="50" charset="-128"/>
                <a:ea typeface="ＭＳ Ｐゴシック" panose="020B0600070205080204" pitchFamily="50" charset="-128"/>
              </a:rPr>
              <a:t>　　　　＝地域リーダー補佐＝地域リーダー＝</a:t>
            </a:r>
            <a:r>
              <a:rPr lang="en-US" altLang="ja-JP" sz="1400" b="1" dirty="0">
                <a:solidFill>
                  <a:schemeClr val="tx1"/>
                </a:solidFill>
                <a:latin typeface="ＭＳ Ｐゴシック" panose="020B0600070205080204" pitchFamily="50" charset="-128"/>
                <a:ea typeface="ＭＳ Ｐゴシック" panose="020B0600070205080204" pitchFamily="50" charset="-128"/>
              </a:rPr>
              <a:t>RI</a:t>
            </a:r>
            <a:r>
              <a:rPr lang="ja-JP" altLang="en-US" sz="1400" b="1" dirty="0">
                <a:solidFill>
                  <a:schemeClr val="tx1"/>
                </a:solidFill>
                <a:latin typeface="ＭＳ Ｐゴシック" panose="020B0600070205080204" pitchFamily="50" charset="-128"/>
                <a:ea typeface="ＭＳ Ｐゴシック" panose="020B0600070205080204" pitchFamily="50" charset="-128"/>
              </a:rPr>
              <a:t>理事</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b="1" dirty="0">
                <a:solidFill>
                  <a:schemeClr val="tx1"/>
                </a:solidFill>
                <a:latin typeface="ＭＳ Ｐゴシック" panose="020B0600070205080204" pitchFamily="50" charset="-128"/>
                <a:ea typeface="ＭＳ Ｐゴシック" panose="020B0600070205080204" pitchFamily="50" charset="-128"/>
              </a:rPr>
              <a:t>　</a:t>
            </a:r>
            <a:r>
              <a:rPr lang="en-US" altLang="ja-JP" sz="1400" b="1" dirty="0">
                <a:solidFill>
                  <a:schemeClr val="tx1"/>
                </a:solidFill>
                <a:latin typeface="ＭＳ Ｐゴシック" panose="020B0600070205080204" pitchFamily="50" charset="-128"/>
                <a:ea typeface="ＭＳ Ｐゴシック" panose="020B0600070205080204" pitchFamily="50" charset="-128"/>
              </a:rPr>
              <a:t>SRF</a:t>
            </a:r>
            <a:r>
              <a:rPr lang="ja-JP" altLang="en-US" sz="1400" b="1" dirty="0">
                <a:solidFill>
                  <a:schemeClr val="tx1"/>
                </a:solidFill>
                <a:latin typeface="ＭＳ Ｐゴシック" panose="020B0600070205080204" pitchFamily="50" charset="-128"/>
                <a:ea typeface="ＭＳ Ｐゴシック" panose="020B0600070205080204" pitchFamily="50" charset="-128"/>
              </a:rPr>
              <a:t>後：クラブ会長＝セクショナルリーダー</a:t>
            </a:r>
            <a:endParaRPr lang="en-US" altLang="ja-JP" sz="1400" b="1" dirty="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sz="1400" b="1" dirty="0">
                <a:solidFill>
                  <a:schemeClr val="tx1"/>
                </a:solidFill>
                <a:latin typeface="ＭＳ Ｐゴシック" panose="020B0600070205080204" pitchFamily="50" charset="-128"/>
                <a:ea typeface="ＭＳ Ｐゴシック" panose="020B0600070205080204" pitchFamily="50" charset="-128"/>
              </a:rPr>
              <a:t>　　　　＝地域カウンシル＝</a:t>
            </a:r>
            <a:r>
              <a:rPr lang="en-US" altLang="ja-JP" sz="1400" b="1" dirty="0">
                <a:solidFill>
                  <a:schemeClr val="tx1"/>
                </a:solidFill>
                <a:latin typeface="ＭＳ Ｐゴシック" panose="020B0600070205080204" pitchFamily="50" charset="-128"/>
                <a:ea typeface="ＭＳ Ｐゴシック" panose="020B0600070205080204" pitchFamily="50" charset="-128"/>
              </a:rPr>
              <a:t>RI</a:t>
            </a:r>
            <a:r>
              <a:rPr lang="ja-JP" altLang="en-US" sz="1400" b="1" dirty="0">
                <a:solidFill>
                  <a:schemeClr val="tx1"/>
                </a:solidFill>
                <a:latin typeface="ＭＳ Ｐゴシック" panose="020B0600070205080204" pitchFamily="50" charset="-128"/>
                <a:ea typeface="ＭＳ Ｐゴシック" panose="020B0600070205080204" pitchFamily="50" charset="-128"/>
              </a:rPr>
              <a:t>理事</a:t>
            </a:r>
          </a:p>
        </p:txBody>
      </p:sp>
      <p:sp>
        <p:nvSpPr>
          <p:cNvPr id="5" name="テキスト ボックス 4">
            <a:extLst>
              <a:ext uri="{FF2B5EF4-FFF2-40B4-BE49-F238E27FC236}">
                <a16:creationId xmlns:a16="http://schemas.microsoft.com/office/drawing/2014/main" id="{6D3153F6-09A5-3347-85A0-D9E9EDDC69DD}"/>
              </a:ext>
            </a:extLst>
          </p:cNvPr>
          <p:cNvSpPr txBox="1"/>
          <p:nvPr/>
        </p:nvSpPr>
        <p:spPr>
          <a:xfrm>
            <a:off x="467544" y="1376462"/>
            <a:ext cx="7153452" cy="1077218"/>
          </a:xfrm>
          <a:prstGeom prst="rect">
            <a:avLst/>
          </a:prstGeom>
          <a:noFill/>
        </p:spPr>
        <p:txBody>
          <a:bodyPr wrap="square" rtlCol="0">
            <a:spAutoFit/>
          </a:bodyPr>
          <a:lstStyle/>
          <a:p>
            <a:r>
              <a:rPr lang="ja-JP" altLang="en-US" sz="3200" b="1" dirty="0"/>
              <a:t>ガバナンスモデルのまとめ</a:t>
            </a:r>
            <a:br>
              <a:rPr lang="en-US" altLang="ja-JP" sz="3200" b="1" dirty="0"/>
            </a:br>
            <a:r>
              <a:rPr lang="ja-JP" altLang="en-US" sz="3200" b="1" dirty="0"/>
              <a:t>　　　ー辰野克彦理事の解説ー</a:t>
            </a:r>
            <a:endParaRPr lang="ja-JP" altLang="en-US" sz="3200" dirty="0"/>
          </a:p>
        </p:txBody>
      </p:sp>
      <p:sp>
        <p:nvSpPr>
          <p:cNvPr id="4" name="タイトル 1">
            <a:extLst>
              <a:ext uri="{FF2B5EF4-FFF2-40B4-BE49-F238E27FC236}">
                <a16:creationId xmlns:a16="http://schemas.microsoft.com/office/drawing/2014/main" id="{9838C2C7-1BD1-47BB-972B-C7E0F03D1C4B}"/>
              </a:ext>
            </a:extLst>
          </p:cNvPr>
          <p:cNvSpPr>
            <a:spLocks noGrp="1"/>
          </p:cNvSpPr>
          <p:nvPr>
            <p:ph type="title"/>
          </p:nvPr>
        </p:nvSpPr>
        <p:spPr>
          <a:xfrm>
            <a:off x="467544" y="544902"/>
            <a:ext cx="8424936" cy="648072"/>
          </a:xfrm>
        </p:spPr>
        <p:txBody>
          <a:bodyPr>
            <a:noAutofit/>
          </a:bodyPr>
          <a:lstStyle/>
          <a:p>
            <a:r>
              <a:rPr lang="ja-JP" altLang="en-US" sz="4000" b="1" dirty="0">
                <a:latin typeface="ＭＳ Ｐゴシック" panose="020B0600070205080204" pitchFamily="50" charset="-128"/>
                <a:ea typeface="ＭＳ Ｐゴシック" panose="020B0600070205080204" pitchFamily="50" charset="-128"/>
              </a:rPr>
              <a:t>ロータリー未来形成（ＳＲＦ）委員会</a:t>
            </a:r>
          </a:p>
        </p:txBody>
      </p:sp>
    </p:spTree>
    <p:extLst>
      <p:ext uri="{BB962C8B-B14F-4D97-AF65-F5344CB8AC3E}">
        <p14:creationId xmlns:p14="http://schemas.microsoft.com/office/powerpoint/2010/main" val="69305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1">
            <a:extLst>
              <a:ext uri="{FF2B5EF4-FFF2-40B4-BE49-F238E27FC236}">
                <a16:creationId xmlns:a16="http://schemas.microsoft.com/office/drawing/2014/main" id="{86D798F8-248B-4B86-BE23-EB685B28FB84}"/>
              </a:ext>
            </a:extLst>
          </p:cNvPr>
          <p:cNvSpPr txBox="1">
            <a:spLocks noChangeArrowheads="1"/>
          </p:cNvSpPr>
          <p:nvPr/>
        </p:nvSpPr>
        <p:spPr bwMode="auto">
          <a:xfrm>
            <a:off x="503238" y="1181100"/>
            <a:ext cx="5688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５</a:t>
            </a: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最後に</a:t>
            </a:r>
          </a:p>
        </p:txBody>
      </p:sp>
      <p:sp>
        <p:nvSpPr>
          <p:cNvPr id="18439" name="スライド番号プレースホルダー 2">
            <a:extLst>
              <a:ext uri="{FF2B5EF4-FFF2-40B4-BE49-F238E27FC236}">
                <a16:creationId xmlns:a16="http://schemas.microsoft.com/office/drawing/2014/main" id="{3E3435A2-8921-4AEF-8A2D-CFC6435A24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65DEF3A3-1F2E-4489-A559-C1A1510466A4}" type="slidenum">
              <a:rPr lang="ja-JP" altLang="en-US" sz="1000"/>
              <a:pPr>
                <a:spcBef>
                  <a:spcPct val="0"/>
                </a:spcBef>
                <a:buClrTx/>
                <a:buSzTx/>
                <a:buFontTx/>
                <a:buNone/>
              </a:pPr>
              <a:t>24</a:t>
            </a:fld>
            <a:endParaRPr lang="ja-JP" altLang="en-US" sz="1000"/>
          </a:p>
        </p:txBody>
      </p:sp>
      <p:sp>
        <p:nvSpPr>
          <p:cNvPr id="4" name="コンテンツ プレースホルダー 2">
            <a:extLst>
              <a:ext uri="{FF2B5EF4-FFF2-40B4-BE49-F238E27FC236}">
                <a16:creationId xmlns:a16="http://schemas.microsoft.com/office/drawing/2014/main" id="{96C717A0-505F-47A8-84AA-9FA274393C1E}"/>
              </a:ext>
            </a:extLst>
          </p:cNvPr>
          <p:cNvSpPr txBox="1">
            <a:spLocks/>
          </p:cNvSpPr>
          <p:nvPr/>
        </p:nvSpPr>
        <p:spPr>
          <a:xfrm>
            <a:off x="863588" y="2272087"/>
            <a:ext cx="7416824" cy="3637919"/>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本日のこの部会への参加をきっかけに、ロータリーにより一層関心をもっていただき、「調べる」、「仲間と議論する」、「行動する」ということを通じて、ロータリーを愉しんでいただき、クラブを元気にしていきましょう。ロータリー情報をお伝えすることでそのお手伝いをします。お声かけ下さい。</a:t>
            </a:r>
            <a:endParaRPr lang="en-US" altLang="ja-JP" sz="3200" dirty="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a:extLst>
              <a:ext uri="{FF2B5EF4-FFF2-40B4-BE49-F238E27FC236}">
                <a16:creationId xmlns:a16="http://schemas.microsoft.com/office/drawing/2014/main" id="{704C63CF-A898-4846-8A0E-AB306F69B2C1}"/>
              </a:ext>
            </a:extLst>
          </p:cNvPr>
          <p:cNvSpPr txBox="1">
            <a:spLocks noChangeArrowheads="1"/>
          </p:cNvSpPr>
          <p:nvPr/>
        </p:nvSpPr>
        <p:spPr bwMode="auto">
          <a:xfrm>
            <a:off x="539552" y="745447"/>
            <a:ext cx="77768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en-US" altLang="ja-JP" sz="4000" b="1" dirty="0">
                <a:solidFill>
                  <a:schemeClr val="tx1"/>
                </a:solidFill>
                <a:ea typeface="ＭＳ Ｐゴシック" panose="020B0600070205080204" pitchFamily="50" charset="-128"/>
              </a:rPr>
              <a:t>【</a:t>
            </a:r>
            <a:r>
              <a:rPr lang="ja-JP" altLang="en-US" sz="4000" b="1" dirty="0">
                <a:solidFill>
                  <a:schemeClr val="tx1"/>
                </a:solidFill>
                <a:ea typeface="ＭＳ Ｐゴシック" panose="020B0600070205080204" pitchFamily="50" charset="-128"/>
              </a:rPr>
              <a:t>２</a:t>
            </a:r>
            <a:r>
              <a:rPr lang="en-US" altLang="ja-JP" sz="4000" b="1" dirty="0">
                <a:solidFill>
                  <a:schemeClr val="tx1"/>
                </a:solidFill>
                <a:ea typeface="ＭＳ Ｐゴシック" panose="020B0600070205080204" pitchFamily="50" charset="-128"/>
              </a:rPr>
              <a:t>】</a:t>
            </a:r>
            <a:r>
              <a:rPr lang="ja-JP" altLang="en-US" sz="4000" b="1" dirty="0">
                <a:solidFill>
                  <a:srgbClr val="0000FF"/>
                </a:solidFill>
                <a:ea typeface="ＭＳ Ｐゴシック" panose="020B0600070205080204" pitchFamily="50" charset="-128"/>
              </a:rPr>
              <a:t>「元気なクラブ」</a:t>
            </a:r>
            <a:r>
              <a:rPr lang="ja-JP" altLang="en-US" sz="4000" b="1" dirty="0">
                <a:solidFill>
                  <a:schemeClr val="tx1"/>
                </a:solidFill>
                <a:ea typeface="ＭＳ Ｐゴシック" panose="020B0600070205080204" pitchFamily="50" charset="-128"/>
              </a:rPr>
              <a:t>への応援します</a:t>
            </a:r>
          </a:p>
        </p:txBody>
      </p:sp>
      <p:sp>
        <p:nvSpPr>
          <p:cNvPr id="11267" name="テキスト ボックス 2">
            <a:extLst>
              <a:ext uri="{FF2B5EF4-FFF2-40B4-BE49-F238E27FC236}">
                <a16:creationId xmlns:a16="http://schemas.microsoft.com/office/drawing/2014/main" id="{B7E3B07E-7CFF-4841-913F-256EA191E876}"/>
              </a:ext>
            </a:extLst>
          </p:cNvPr>
          <p:cNvSpPr txBox="1">
            <a:spLocks noChangeArrowheads="1"/>
          </p:cNvSpPr>
          <p:nvPr/>
        </p:nvSpPr>
        <p:spPr bwMode="auto">
          <a:xfrm>
            <a:off x="1115616" y="1544829"/>
            <a:ext cx="7519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800" b="1" dirty="0">
                <a:solidFill>
                  <a:srgbClr val="0000FF"/>
                </a:solidFill>
                <a:ea typeface="ＭＳ Ｐゴシック" panose="020B0600070205080204" pitchFamily="50" charset="-128"/>
              </a:rPr>
              <a:t>「不易流行」</a:t>
            </a:r>
            <a:r>
              <a:rPr lang="ja-JP" altLang="en-US" b="1" dirty="0">
                <a:solidFill>
                  <a:schemeClr val="tx1"/>
                </a:solidFill>
                <a:ea typeface="ＭＳ Ｐゴシック" panose="020B0600070205080204" pitchFamily="50" charset="-128"/>
              </a:rPr>
              <a:t>の視点で情報提供する。</a:t>
            </a:r>
          </a:p>
        </p:txBody>
      </p:sp>
      <p:sp>
        <p:nvSpPr>
          <p:cNvPr id="11268" name="テキスト ボックス 4">
            <a:extLst>
              <a:ext uri="{FF2B5EF4-FFF2-40B4-BE49-F238E27FC236}">
                <a16:creationId xmlns:a16="http://schemas.microsoft.com/office/drawing/2014/main" id="{90730327-1FE9-45D6-A0B3-27BB0DDA3D6D}"/>
              </a:ext>
            </a:extLst>
          </p:cNvPr>
          <p:cNvSpPr txBox="1">
            <a:spLocks noChangeArrowheads="1"/>
          </p:cNvSpPr>
          <p:nvPr/>
        </p:nvSpPr>
        <p:spPr bwMode="auto">
          <a:xfrm>
            <a:off x="755576" y="2600592"/>
            <a:ext cx="47525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000" b="1" dirty="0">
                <a:solidFill>
                  <a:srgbClr val="0000FF"/>
                </a:solidFill>
                <a:ea typeface="ＭＳ Ｐゴシック" panose="020B0600070205080204" pitchFamily="50" charset="-128"/>
              </a:rPr>
              <a:t>「</a:t>
            </a:r>
            <a:r>
              <a:rPr lang="ja-JP" altLang="en-US" sz="4000" b="1" dirty="0">
                <a:solidFill>
                  <a:srgbClr val="FF0000"/>
                </a:solidFill>
                <a:ea typeface="ＭＳ Ｐゴシック" panose="020B0600070205080204" pitchFamily="50" charset="-128"/>
              </a:rPr>
              <a:t>不易</a:t>
            </a:r>
            <a:r>
              <a:rPr lang="ja-JP" altLang="en-US" sz="4000" b="1" dirty="0">
                <a:solidFill>
                  <a:srgbClr val="0000FF"/>
                </a:solidFill>
                <a:ea typeface="ＭＳ Ｐゴシック" panose="020B0600070205080204" pitchFamily="50" charset="-128"/>
              </a:rPr>
              <a:t>」</a:t>
            </a:r>
            <a:r>
              <a:rPr lang="ja-JP" altLang="en-US" b="1" dirty="0">
                <a:solidFill>
                  <a:srgbClr val="0000FF"/>
                </a:solidFill>
                <a:ea typeface="ＭＳ Ｐゴシック" panose="020B0600070205080204" pitchFamily="50" charset="-128"/>
              </a:rPr>
              <a:t>：いつまでも変わらないモノ・コト、</a:t>
            </a:r>
            <a:r>
              <a:rPr lang="ja-JP" altLang="en-US" b="1" dirty="0">
                <a:solidFill>
                  <a:srgbClr val="FF0000"/>
                </a:solidFill>
                <a:ea typeface="ＭＳ Ｐゴシック" panose="020B0600070205080204" pitchFamily="50" charset="-128"/>
              </a:rPr>
              <a:t>変えてはならない本質</a:t>
            </a:r>
          </a:p>
        </p:txBody>
      </p:sp>
      <p:sp>
        <p:nvSpPr>
          <p:cNvPr id="11270" name="スライド番号プレースホルダー 2">
            <a:extLst>
              <a:ext uri="{FF2B5EF4-FFF2-40B4-BE49-F238E27FC236}">
                <a16:creationId xmlns:a16="http://schemas.microsoft.com/office/drawing/2014/main" id="{BB320AAD-07A4-481C-AE99-A7598FB66B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5CABCF75-1011-4371-B914-160F603EA419}" type="slidenum">
              <a:rPr lang="ja-JP" altLang="en-US" sz="1000"/>
              <a:pPr>
                <a:spcBef>
                  <a:spcPct val="0"/>
                </a:spcBef>
                <a:buClrTx/>
                <a:buSzTx/>
                <a:buFontTx/>
                <a:buNone/>
              </a:pPr>
              <a:t>3</a:t>
            </a:fld>
            <a:endParaRPr lang="ja-JP" altLang="en-US" sz="1000"/>
          </a:p>
        </p:txBody>
      </p:sp>
      <p:sp>
        <p:nvSpPr>
          <p:cNvPr id="7" name="テキスト ボックス 4">
            <a:extLst>
              <a:ext uri="{FF2B5EF4-FFF2-40B4-BE49-F238E27FC236}">
                <a16:creationId xmlns:a16="http://schemas.microsoft.com/office/drawing/2014/main" id="{698E1457-C598-46D2-9683-20260AE29C7E}"/>
              </a:ext>
            </a:extLst>
          </p:cNvPr>
          <p:cNvSpPr txBox="1">
            <a:spLocks noChangeArrowheads="1"/>
          </p:cNvSpPr>
          <p:nvPr/>
        </p:nvSpPr>
        <p:spPr bwMode="auto">
          <a:xfrm>
            <a:off x="710703" y="5035450"/>
            <a:ext cx="47525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4000" b="1" dirty="0">
                <a:solidFill>
                  <a:srgbClr val="0000FF"/>
                </a:solidFill>
                <a:ea typeface="ＭＳ Ｐゴシック" panose="020B0600070205080204" pitchFamily="50" charset="-128"/>
              </a:rPr>
              <a:t>「</a:t>
            </a:r>
            <a:r>
              <a:rPr lang="ja-JP" altLang="en-US" sz="4000" b="1" dirty="0">
                <a:solidFill>
                  <a:srgbClr val="FF0000"/>
                </a:solidFill>
                <a:ea typeface="ＭＳ Ｐゴシック" panose="020B0600070205080204" pitchFamily="50" charset="-128"/>
              </a:rPr>
              <a:t>流行</a:t>
            </a:r>
            <a:r>
              <a:rPr lang="ja-JP" altLang="en-US" sz="4000" b="1" dirty="0">
                <a:solidFill>
                  <a:srgbClr val="0000FF"/>
                </a:solidFill>
                <a:ea typeface="ＭＳ Ｐゴシック" panose="020B0600070205080204" pitchFamily="50" charset="-128"/>
              </a:rPr>
              <a:t>」</a:t>
            </a:r>
            <a:r>
              <a:rPr lang="ja-JP" altLang="en-US" b="1" dirty="0">
                <a:solidFill>
                  <a:srgbClr val="0000FF"/>
                </a:solidFill>
                <a:ea typeface="ＭＳ Ｐゴシック" panose="020B0600070205080204" pitchFamily="50" charset="-128"/>
              </a:rPr>
              <a:t>：時代にあわせて変化していく、</a:t>
            </a:r>
            <a:r>
              <a:rPr lang="ja-JP" altLang="en-US" b="1" dirty="0">
                <a:solidFill>
                  <a:srgbClr val="FF0000"/>
                </a:solidFill>
                <a:ea typeface="ＭＳ Ｐゴシック" panose="020B0600070205080204" pitchFamily="50" charset="-128"/>
              </a:rPr>
              <a:t>変化</a:t>
            </a:r>
            <a:r>
              <a:rPr lang="ja-JP" altLang="en-US" b="1" dirty="0">
                <a:solidFill>
                  <a:srgbClr val="0000FF"/>
                </a:solidFill>
                <a:ea typeface="ＭＳ Ｐゴシック" panose="020B0600070205080204" pitchFamily="50" charset="-128"/>
              </a:rPr>
              <a:t>させていく</a:t>
            </a:r>
            <a:r>
              <a:rPr lang="ja-JP" altLang="en-US" b="1" dirty="0">
                <a:solidFill>
                  <a:srgbClr val="FF0000"/>
                </a:solidFill>
                <a:ea typeface="ＭＳ Ｐゴシック" panose="020B0600070205080204" pitchFamily="50" charset="-128"/>
              </a:rPr>
              <a:t>モノ・コト</a:t>
            </a:r>
          </a:p>
        </p:txBody>
      </p:sp>
      <p:sp>
        <p:nvSpPr>
          <p:cNvPr id="8" name="テキスト ボックス 4">
            <a:extLst>
              <a:ext uri="{FF2B5EF4-FFF2-40B4-BE49-F238E27FC236}">
                <a16:creationId xmlns:a16="http://schemas.microsoft.com/office/drawing/2014/main" id="{CC9EE3E1-B7AD-417E-9993-E9E57C387D19}"/>
              </a:ext>
            </a:extLst>
          </p:cNvPr>
          <p:cNvSpPr txBox="1">
            <a:spLocks noChangeArrowheads="1"/>
          </p:cNvSpPr>
          <p:nvPr/>
        </p:nvSpPr>
        <p:spPr bwMode="auto">
          <a:xfrm>
            <a:off x="5724128" y="2477481"/>
            <a:ext cx="2808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3600" b="1" dirty="0">
                <a:solidFill>
                  <a:srgbClr val="0000FF"/>
                </a:solidFill>
                <a:ea typeface="ＭＳ Ｐゴシック" panose="020B0600070205080204" pitchFamily="50" charset="-128"/>
              </a:rPr>
              <a:t>ロータリーの原点、理念</a:t>
            </a:r>
          </a:p>
        </p:txBody>
      </p:sp>
      <p:sp>
        <p:nvSpPr>
          <p:cNvPr id="9" name="テキスト ボックス 4">
            <a:extLst>
              <a:ext uri="{FF2B5EF4-FFF2-40B4-BE49-F238E27FC236}">
                <a16:creationId xmlns:a16="http://schemas.microsoft.com/office/drawing/2014/main" id="{763CD589-F14A-4C8E-A676-9C8C66F0DA70}"/>
              </a:ext>
            </a:extLst>
          </p:cNvPr>
          <p:cNvSpPr txBox="1">
            <a:spLocks noChangeArrowheads="1"/>
          </p:cNvSpPr>
          <p:nvPr/>
        </p:nvSpPr>
        <p:spPr bwMode="auto">
          <a:xfrm>
            <a:off x="5607247" y="4912224"/>
            <a:ext cx="2880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3600" b="1" dirty="0">
                <a:solidFill>
                  <a:srgbClr val="0000FF"/>
                </a:solidFill>
                <a:ea typeface="ＭＳ Ｐゴシック" panose="020B0600070205080204" pitchFamily="50" charset="-128"/>
              </a:rPr>
              <a:t>ロータリーの成長</a:t>
            </a:r>
          </a:p>
        </p:txBody>
      </p:sp>
      <p:sp>
        <p:nvSpPr>
          <p:cNvPr id="2" name="矢印: 右 1">
            <a:extLst>
              <a:ext uri="{FF2B5EF4-FFF2-40B4-BE49-F238E27FC236}">
                <a16:creationId xmlns:a16="http://schemas.microsoft.com/office/drawing/2014/main" id="{4C22703E-12BC-4F2E-86A3-370A9ACFCE71}"/>
              </a:ext>
            </a:extLst>
          </p:cNvPr>
          <p:cNvSpPr/>
          <p:nvPr/>
        </p:nvSpPr>
        <p:spPr>
          <a:xfrm>
            <a:off x="3568086" y="4102630"/>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4">
            <a:extLst>
              <a:ext uri="{FF2B5EF4-FFF2-40B4-BE49-F238E27FC236}">
                <a16:creationId xmlns:a16="http://schemas.microsoft.com/office/drawing/2014/main" id="{EDB2BC43-0589-47D7-A172-706BA9AE0B9A}"/>
              </a:ext>
            </a:extLst>
          </p:cNvPr>
          <p:cNvSpPr txBox="1">
            <a:spLocks noChangeArrowheads="1"/>
          </p:cNvSpPr>
          <p:nvPr/>
        </p:nvSpPr>
        <p:spPr bwMode="auto">
          <a:xfrm>
            <a:off x="5153025" y="4031492"/>
            <a:ext cx="301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eaLnBrk="1" hangingPunct="1">
              <a:spcBef>
                <a:spcPct val="0"/>
              </a:spcBef>
              <a:buClrTx/>
              <a:buSzTx/>
              <a:buFontTx/>
              <a:buNone/>
            </a:pPr>
            <a:r>
              <a:rPr lang="ja-JP" altLang="en-US" sz="3600" b="1" dirty="0">
                <a:solidFill>
                  <a:srgbClr val="FF0000"/>
                </a:solidFill>
                <a:ea typeface="ＭＳ Ｐゴシック" panose="020B0600070205080204" pitchFamily="50" charset="-128"/>
              </a:rPr>
              <a:t>どちらも大切</a:t>
            </a:r>
          </a:p>
        </p:txBody>
      </p:sp>
      <p:sp>
        <p:nvSpPr>
          <p:cNvPr id="3" name="矢印: 上下 2">
            <a:extLst>
              <a:ext uri="{FF2B5EF4-FFF2-40B4-BE49-F238E27FC236}">
                <a16:creationId xmlns:a16="http://schemas.microsoft.com/office/drawing/2014/main" id="{B84B5B0C-9AE5-4F66-ACAF-4CFBA23AB136}"/>
              </a:ext>
            </a:extLst>
          </p:cNvPr>
          <p:cNvSpPr/>
          <p:nvPr/>
        </p:nvSpPr>
        <p:spPr>
          <a:xfrm>
            <a:off x="1861336" y="3830959"/>
            <a:ext cx="1296144" cy="1200330"/>
          </a:xfrm>
          <a:prstGeom prst="upDownArrow">
            <a:avLst>
              <a:gd name="adj1" fmla="val 50000"/>
              <a:gd name="adj2" fmla="val 26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1152240-A7AB-4A67-BD87-1B421611E0D6}"/>
              </a:ext>
            </a:extLst>
          </p:cNvPr>
          <p:cNvPicPr>
            <a:picLocks noChangeAspect="1"/>
          </p:cNvPicPr>
          <p:nvPr/>
        </p:nvPicPr>
        <p:blipFill>
          <a:blip r:embed="rId3"/>
          <a:stretch>
            <a:fillRect/>
          </a:stretch>
        </p:blipFill>
        <p:spPr>
          <a:xfrm>
            <a:off x="1369769" y="1757483"/>
            <a:ext cx="6980525" cy="4852837"/>
          </a:xfrm>
          <a:prstGeom prst="rect">
            <a:avLst/>
          </a:prstGeom>
        </p:spPr>
      </p:pic>
      <p:sp>
        <p:nvSpPr>
          <p:cNvPr id="15364" name="スライド番号プレースホルダー 2">
            <a:extLst>
              <a:ext uri="{FF2B5EF4-FFF2-40B4-BE49-F238E27FC236}">
                <a16:creationId xmlns:a16="http://schemas.microsoft.com/office/drawing/2014/main" id="{90D1C38C-731F-4682-9939-91D643E3A6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1DB64C3B-953E-4F99-A2A0-D20351DDE6CB}" type="slidenum">
              <a:rPr lang="ja-JP" altLang="en-US" sz="1000"/>
              <a:pPr>
                <a:spcBef>
                  <a:spcPct val="0"/>
                </a:spcBef>
                <a:buClrTx/>
                <a:buSzTx/>
                <a:buFontTx/>
                <a:buNone/>
              </a:pPr>
              <a:t>4</a:t>
            </a:fld>
            <a:endParaRPr lang="ja-JP" altLang="en-US" sz="1000"/>
          </a:p>
        </p:txBody>
      </p:sp>
      <p:sp>
        <p:nvSpPr>
          <p:cNvPr id="4" name="楕円 3">
            <a:extLst>
              <a:ext uri="{FF2B5EF4-FFF2-40B4-BE49-F238E27FC236}">
                <a16:creationId xmlns:a16="http://schemas.microsoft.com/office/drawing/2014/main" id="{BA4857D1-F2CD-41CF-A87F-8DA420111A1C}"/>
              </a:ext>
            </a:extLst>
          </p:cNvPr>
          <p:cNvSpPr/>
          <p:nvPr/>
        </p:nvSpPr>
        <p:spPr>
          <a:xfrm>
            <a:off x="323528" y="332656"/>
            <a:ext cx="2448272" cy="165618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ＭＳ Ｐゴシック" panose="020B0600070205080204" pitchFamily="50" charset="-128"/>
                <a:ea typeface="ＭＳ Ｐゴシック" panose="020B0600070205080204" pitchFamily="50" charset="-128"/>
              </a:rPr>
              <a:t>不易</a:t>
            </a:r>
          </a:p>
        </p:txBody>
      </p:sp>
      <p:sp>
        <p:nvSpPr>
          <p:cNvPr id="5" name="楕円 4">
            <a:extLst>
              <a:ext uri="{FF2B5EF4-FFF2-40B4-BE49-F238E27FC236}">
                <a16:creationId xmlns:a16="http://schemas.microsoft.com/office/drawing/2014/main" id="{8BF5B174-13AB-428D-A269-3024FCDAEB74}"/>
              </a:ext>
            </a:extLst>
          </p:cNvPr>
          <p:cNvSpPr/>
          <p:nvPr/>
        </p:nvSpPr>
        <p:spPr>
          <a:xfrm>
            <a:off x="1763688" y="4958928"/>
            <a:ext cx="6192688" cy="1656184"/>
          </a:xfrm>
          <a:prstGeom prst="ellipse">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24AD2278-DFBF-47E3-B628-52DC3D0484B9}"/>
              </a:ext>
            </a:extLst>
          </p:cNvPr>
          <p:cNvSpPr/>
          <p:nvPr/>
        </p:nvSpPr>
        <p:spPr>
          <a:xfrm rot="4314409">
            <a:off x="203493" y="3352659"/>
            <a:ext cx="3160067" cy="504056"/>
          </a:xfrm>
          <a:prstGeom prst="rightArrow">
            <a:avLst/>
          </a:prstGeom>
          <a:solidFill>
            <a:srgbClr val="0000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4278C2D-27D4-4C04-B51D-DB2CA54E4CFF}"/>
              </a:ext>
            </a:extLst>
          </p:cNvPr>
          <p:cNvSpPr>
            <a:spLocks noGrp="1"/>
          </p:cNvSpPr>
          <p:nvPr>
            <p:ph type="sldNum" sz="quarter" idx="12"/>
          </p:nvPr>
        </p:nvSpPr>
        <p:spPr/>
        <p:txBody>
          <a:bodyPr/>
          <a:lstStyle/>
          <a:p>
            <a:pPr>
              <a:defRPr/>
            </a:pPr>
            <a:fld id="{8674D15D-F024-4694-A60C-90BCB4643CE1}" type="slidenum">
              <a:rPr lang="ja-JP" altLang="en-US" smtClean="0"/>
              <a:pPr>
                <a:defRPr/>
              </a:pPr>
              <a:t>5</a:t>
            </a:fld>
            <a:endParaRPr lang="ja-JP" altLang="en-US"/>
          </a:p>
        </p:txBody>
      </p:sp>
      <p:sp>
        <p:nvSpPr>
          <p:cNvPr id="5" name="タイトル 1">
            <a:extLst>
              <a:ext uri="{FF2B5EF4-FFF2-40B4-BE49-F238E27FC236}">
                <a16:creationId xmlns:a16="http://schemas.microsoft.com/office/drawing/2014/main" id="{E67FAE03-0CBD-4C6A-9EAC-2577A3CD2753}"/>
              </a:ext>
            </a:extLst>
          </p:cNvPr>
          <p:cNvSpPr txBox="1">
            <a:spLocks/>
          </p:cNvSpPr>
          <p:nvPr/>
        </p:nvSpPr>
        <p:spPr>
          <a:xfrm>
            <a:off x="331470" y="404664"/>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ロータリーに</a:t>
            </a:r>
            <a:r>
              <a:rPr lang="ja-JP" altLang="en-US" sz="4000" b="1" dirty="0">
                <a:latin typeface="ＭＳ Ｐゴシック" panose="020B0600070205080204" pitchFamily="50" charset="-128"/>
                <a:ea typeface="ＭＳ Ｐゴシック" panose="020B0600070205080204" pitchFamily="50" charset="-128"/>
              </a:rPr>
              <a:t>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endParaRPr lang="en-US" altLang="ja-JP" sz="4000" b="1" dirty="0">
              <a:latin typeface="ＭＳ Ｐゴシック" panose="020B0600070205080204" pitchFamily="50" charset="-128"/>
              <a:ea typeface="ＭＳ Ｐゴシック" panose="020B0600070205080204" pitchFamily="50" charset="-128"/>
            </a:endParaRPr>
          </a:p>
        </p:txBody>
      </p:sp>
      <p:sp>
        <p:nvSpPr>
          <p:cNvPr id="6" name="コンテンツ プレースホルダー 2">
            <a:extLst>
              <a:ext uri="{FF2B5EF4-FFF2-40B4-BE49-F238E27FC236}">
                <a16:creationId xmlns:a16="http://schemas.microsoft.com/office/drawing/2014/main" id="{9327441F-FDB0-4818-A3F8-4CF9EA799796}"/>
              </a:ext>
            </a:extLst>
          </p:cNvPr>
          <p:cNvSpPr txBox="1">
            <a:spLocks/>
          </p:cNvSpPr>
          <p:nvPr/>
        </p:nvSpPr>
        <p:spPr>
          <a:xfrm>
            <a:off x="331470" y="3429000"/>
            <a:ext cx="7926903" cy="2800767"/>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超我の奉仕</a:t>
            </a: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シェルドン提唱</a:t>
            </a:r>
            <a:r>
              <a:rPr lang="en-US" altLang="ja-JP"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1921</a:t>
            </a:r>
            <a:r>
              <a:rPr lang="ja-JP" altLang="en-US"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lang="en-US" altLang="ja-JP" sz="4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a:t>
            </a:r>
            <a:r>
              <a:rPr lang="ja-JP" altLang="en-US" sz="4000" dirty="0">
                <a:solidFill>
                  <a:srgbClr val="0000FF"/>
                </a:solidFill>
                <a:latin typeface="ＭＳ Ｐゴシック" panose="020B0600070205080204" pitchFamily="50" charset="-128"/>
                <a:ea typeface="ＭＳ Ｐゴシック" panose="020B0600070205080204" pitchFamily="50" charset="-128"/>
              </a:rPr>
              <a:t>「最もよく奉仕する者、最も多く報いられる」：</a:t>
            </a:r>
            <a:endParaRPr lang="en-US" altLang="ja-JP" sz="4000" dirty="0">
              <a:solidFill>
                <a:srgbClr val="0000FF"/>
              </a:solidFill>
              <a:latin typeface="ＭＳ Ｐゴシック" panose="020B0600070205080204" pitchFamily="50" charset="-128"/>
              <a:ea typeface="ＭＳ Ｐゴシック" panose="020B0600070205080204" pitchFamily="50" charset="-128"/>
            </a:endParaRPr>
          </a:p>
          <a:p>
            <a:pPr marL="0" indent="0">
              <a:buClr>
                <a:srgbClr val="79463D">
                  <a:lumMod val="50000"/>
                </a:srgbClr>
              </a:buClr>
              <a:buSzPct val="85000"/>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a:t>
            </a:r>
            <a:r>
              <a:rPr lang="ja-JP" altLang="en-US" sz="4000" dirty="0">
                <a:solidFill>
                  <a:srgbClr val="0000FF"/>
                </a:solidFill>
                <a:latin typeface="ＭＳ Ｐゴシック" panose="020B0600070205080204" pitchFamily="50" charset="-128"/>
                <a:ea typeface="ＭＳ Ｐゴシック" panose="020B0600070205080204" pitchFamily="50" charset="-128"/>
              </a:rPr>
              <a:t>原点</a:t>
            </a:r>
            <a:r>
              <a:rPr lang="ja-JP" altLang="en-US" sz="4000" dirty="0">
                <a:solidFill>
                  <a:schemeClr val="tx1"/>
                </a:solidFill>
                <a:latin typeface="ＭＳ Ｐゴシック" panose="020B0600070205080204" pitchFamily="50" charset="-128"/>
                <a:ea typeface="ＭＳ Ｐゴシック" panose="020B0600070205080204" pitchFamily="50" charset="-128"/>
              </a:rPr>
              <a:t>は</a:t>
            </a:r>
            <a:r>
              <a:rPr lang="ja-JP" altLang="en-US" sz="4000" dirty="0">
                <a:solidFill>
                  <a:srgbClr val="0000FF"/>
                </a:solidFill>
                <a:latin typeface="ＭＳ Ｐゴシック" panose="020B0600070205080204" pitchFamily="50" charset="-128"/>
                <a:ea typeface="ＭＳ Ｐゴシック" panose="020B0600070205080204" pitchFamily="50" charset="-128"/>
              </a:rPr>
              <a:t>「決議</a:t>
            </a:r>
            <a:r>
              <a:rPr lang="en-US" altLang="ja-JP" sz="4000" dirty="0">
                <a:solidFill>
                  <a:srgbClr val="0000FF"/>
                </a:solidFill>
                <a:latin typeface="ＭＳ Ｐゴシック" panose="020B0600070205080204" pitchFamily="50" charset="-128"/>
                <a:ea typeface="ＭＳ Ｐゴシック" panose="020B0600070205080204" pitchFamily="50" charset="-128"/>
              </a:rPr>
              <a:t>23-34</a:t>
            </a:r>
            <a:r>
              <a:rPr lang="ja-JP" altLang="en-US" sz="4000" dirty="0">
                <a:solidFill>
                  <a:srgbClr val="0000FF"/>
                </a:solidFill>
                <a:latin typeface="ＭＳ Ｐゴシック" panose="020B0600070205080204" pitchFamily="50" charset="-128"/>
                <a:ea typeface="ＭＳ Ｐゴシック" panose="020B0600070205080204" pitchFamily="50" charset="-128"/>
              </a:rPr>
              <a:t>」</a:t>
            </a:r>
          </a:p>
        </p:txBody>
      </p:sp>
      <p:sp>
        <p:nvSpPr>
          <p:cNvPr id="7" name="コンテンツ プレースホルダー 2">
            <a:extLst>
              <a:ext uri="{FF2B5EF4-FFF2-40B4-BE49-F238E27FC236}">
                <a16:creationId xmlns:a16="http://schemas.microsoft.com/office/drawing/2014/main" id="{625DC4A4-E9D5-4862-ABF0-555A49193435}"/>
              </a:ext>
            </a:extLst>
          </p:cNvPr>
          <p:cNvSpPr txBox="1">
            <a:spLocks/>
          </p:cNvSpPr>
          <p:nvPr/>
        </p:nvSpPr>
        <p:spPr>
          <a:xfrm>
            <a:off x="251520" y="2265632"/>
            <a:ext cx="5758914" cy="776686"/>
          </a:xfrm>
          <a:prstGeom prst="rect">
            <a:avLst/>
          </a:prstGeom>
        </p:spPr>
        <p:txBody>
          <a:bodyPr anchor="ctr">
            <a:no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２つの公式標語（</a:t>
            </a:r>
            <a:r>
              <a:rPr lang="en-US" altLang="ja-JP" sz="4000" dirty="0">
                <a:solidFill>
                  <a:schemeClr val="tx1"/>
                </a:solidFill>
                <a:latin typeface="ＭＳ Ｐゴシック" panose="020B0600070205080204" pitchFamily="50" charset="-128"/>
                <a:ea typeface="ＭＳ Ｐゴシック" panose="020B0600070205080204" pitchFamily="50" charset="-128"/>
              </a:rPr>
              <a:t>1950</a:t>
            </a:r>
            <a:r>
              <a:rPr lang="ja-JP" altLang="en-US" sz="4000" dirty="0">
                <a:solidFill>
                  <a:schemeClr val="tx1"/>
                </a:solidFill>
                <a:latin typeface="ＭＳ Ｐゴシック" panose="020B0600070205080204" pitchFamily="50" charset="-128"/>
                <a:ea typeface="ＭＳ Ｐゴシック" panose="020B0600070205080204" pitchFamily="50" charset="-128"/>
              </a:rPr>
              <a:t>年）</a:t>
            </a:r>
          </a:p>
        </p:txBody>
      </p:sp>
    </p:spTree>
    <p:extLst>
      <p:ext uri="{BB962C8B-B14F-4D97-AF65-F5344CB8AC3E}">
        <p14:creationId xmlns:p14="http://schemas.microsoft.com/office/powerpoint/2010/main" val="413167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55784CB-ED99-4410-B6C4-74AA03D32D41}"/>
              </a:ext>
            </a:extLst>
          </p:cNvPr>
          <p:cNvSpPr>
            <a:spLocks noGrp="1"/>
          </p:cNvSpPr>
          <p:nvPr>
            <p:ph type="sldNum" sz="quarter" idx="12"/>
          </p:nvPr>
        </p:nvSpPr>
        <p:spPr/>
        <p:txBody>
          <a:bodyPr/>
          <a:lstStyle/>
          <a:p>
            <a:pPr>
              <a:defRPr/>
            </a:pPr>
            <a:fld id="{8674D15D-F024-4694-A60C-90BCB4643CE1}" type="slidenum">
              <a:rPr lang="ja-JP" altLang="en-US" smtClean="0"/>
              <a:pPr>
                <a:defRPr/>
              </a:pPr>
              <a:t>6</a:t>
            </a:fld>
            <a:endParaRPr lang="ja-JP" altLang="en-US"/>
          </a:p>
        </p:txBody>
      </p:sp>
      <p:sp>
        <p:nvSpPr>
          <p:cNvPr id="5" name="タイトル 1">
            <a:extLst>
              <a:ext uri="{FF2B5EF4-FFF2-40B4-BE49-F238E27FC236}">
                <a16:creationId xmlns:a16="http://schemas.microsoft.com/office/drawing/2014/main" id="{F77AF856-75C3-4104-8913-2F16194D88CE}"/>
              </a:ext>
            </a:extLst>
          </p:cNvPr>
          <p:cNvSpPr txBox="1">
            <a:spLocks/>
          </p:cNvSpPr>
          <p:nvPr/>
        </p:nvSpPr>
        <p:spPr>
          <a:xfrm>
            <a:off x="179512" y="579330"/>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ロータリーにおける</a:t>
            </a:r>
            <a:r>
              <a:rPr lang="ja-JP" altLang="en-US" sz="4000" b="1" dirty="0">
                <a:latin typeface="ＭＳ Ｐゴシック" panose="020B0600070205080204" pitchFamily="50" charset="-128"/>
                <a:ea typeface="ＭＳ Ｐゴシック" panose="020B0600070205080204" pitchFamily="50" charset="-128"/>
              </a:rPr>
              <a:t>「不易」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p>
        </p:txBody>
      </p:sp>
      <p:sp>
        <p:nvSpPr>
          <p:cNvPr id="6" name="コンテンツ プレースホルダー 2">
            <a:extLst>
              <a:ext uri="{FF2B5EF4-FFF2-40B4-BE49-F238E27FC236}">
                <a16:creationId xmlns:a16="http://schemas.microsoft.com/office/drawing/2014/main" id="{61D9E0F6-F5BA-4141-BD42-B4B8A11E7B8B}"/>
              </a:ext>
            </a:extLst>
          </p:cNvPr>
          <p:cNvSpPr txBox="1">
            <a:spLocks/>
          </p:cNvSpPr>
          <p:nvPr/>
        </p:nvSpPr>
        <p:spPr>
          <a:xfrm>
            <a:off x="971600" y="2645635"/>
            <a:ext cx="7010072" cy="1446550"/>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親睦ークラブ奉仕ー助け合い</a:t>
            </a:r>
            <a:endParaRPr lang="en-US" altLang="ja-JP" sz="4000" dirty="0">
              <a:solidFill>
                <a:schemeClr val="tx1"/>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　「親睦」があっての「奉仕」</a:t>
            </a:r>
          </a:p>
        </p:txBody>
      </p:sp>
      <p:sp>
        <p:nvSpPr>
          <p:cNvPr id="7" name="コンテンツ プレースホルダー 2">
            <a:extLst>
              <a:ext uri="{FF2B5EF4-FFF2-40B4-BE49-F238E27FC236}">
                <a16:creationId xmlns:a16="http://schemas.microsoft.com/office/drawing/2014/main" id="{C65FA622-D030-4FF8-AAB0-A7EC076C8789}"/>
              </a:ext>
            </a:extLst>
          </p:cNvPr>
          <p:cNvSpPr txBox="1">
            <a:spLocks/>
          </p:cNvSpPr>
          <p:nvPr/>
        </p:nvSpPr>
        <p:spPr>
          <a:xfrm>
            <a:off x="664617" y="4447811"/>
            <a:ext cx="7995954" cy="2062103"/>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rPr>
              <a:t>〇</a:t>
            </a:r>
            <a:r>
              <a:rPr lang="en-US" altLang="ja-JP" sz="4000" dirty="0">
                <a:solidFill>
                  <a:srgbClr val="0000FF"/>
                </a:solidFill>
                <a:latin typeface="ＭＳ Ｐゴシック" panose="020B0600070205080204" pitchFamily="50" charset="-128"/>
                <a:ea typeface="ＭＳ Ｐゴシック" panose="020B0600070205080204" pitchFamily="50" charset="-128"/>
              </a:rPr>
              <a:t>Fellowship</a:t>
            </a:r>
            <a:r>
              <a:rPr lang="ja-JP" altLang="en-US" sz="4000" dirty="0">
                <a:solidFill>
                  <a:srgbClr val="0000FF"/>
                </a:solidFill>
                <a:latin typeface="ＭＳ Ｐゴシック" panose="020B0600070205080204" pitchFamily="50" charset="-128"/>
                <a:ea typeface="ＭＳ Ｐゴシック" panose="020B0600070205080204" pitchFamily="50" charset="-128"/>
              </a:rPr>
              <a:t>　志を同じくする者同士の仲間意識</a:t>
            </a:r>
            <a:r>
              <a:rPr lang="ja-JP" altLang="en-US" sz="4000" dirty="0">
                <a:solidFill>
                  <a:schemeClr val="tx1"/>
                </a:solidFill>
                <a:latin typeface="ＭＳ Ｐゴシック" panose="020B0600070205080204" pitchFamily="50" charset="-128"/>
                <a:ea typeface="ＭＳ Ｐゴシック" panose="020B0600070205080204" pitchFamily="50" charset="-128"/>
              </a:rPr>
              <a:t>　</a:t>
            </a:r>
            <a:endParaRPr lang="en-US" altLang="ja-JP" sz="4000" dirty="0">
              <a:solidFill>
                <a:schemeClr val="tx1"/>
              </a:solidFill>
              <a:latin typeface="ＭＳ Ｐゴシック" panose="020B0600070205080204" pitchFamily="50" charset="-128"/>
              <a:ea typeface="ＭＳ Ｐゴシック" panose="020B0600070205080204" pitchFamily="50" charset="-128"/>
            </a:endParaRPr>
          </a:p>
          <a:p>
            <a:pPr marL="0" indent="0" defTabSz="685800" eaLnBrk="1" fontAlgn="auto" hangingPunct="1">
              <a:spcAft>
                <a:spcPts val="0"/>
              </a:spcAft>
              <a:buClr>
                <a:srgbClr val="79463D">
                  <a:lumMod val="50000"/>
                </a:srgbClr>
              </a:buClr>
              <a:buSzPct val="85000"/>
              <a:buFont typeface="Symbol" panose="05050102010706020507" pitchFamily="18" charset="2"/>
              <a:buNone/>
              <a:defRPr/>
            </a:pPr>
            <a:r>
              <a:rPr lang="en-US" altLang="ja-JP" sz="4000" dirty="0">
                <a:solidFill>
                  <a:schemeClr val="tx1"/>
                </a:solidFill>
                <a:latin typeface="ＭＳ Ｐゴシック" panose="020B0600070205080204" pitchFamily="50" charset="-128"/>
                <a:ea typeface="ＭＳ Ｐゴシック" panose="020B0600070205080204" pitchFamily="50" charset="-128"/>
              </a:rPr>
              <a:t>×Friendship</a:t>
            </a:r>
            <a:r>
              <a:rPr lang="ja-JP" altLang="en-US" sz="4000" dirty="0">
                <a:solidFill>
                  <a:schemeClr val="tx1"/>
                </a:solidFill>
                <a:latin typeface="ＭＳ Ｐゴシック" panose="020B0600070205080204" pitchFamily="50" charset="-128"/>
                <a:ea typeface="ＭＳ Ｐゴシック" panose="020B0600070205080204" pitchFamily="50" charset="-128"/>
              </a:rPr>
              <a:t>　親しい者同士の友情</a:t>
            </a:r>
          </a:p>
        </p:txBody>
      </p:sp>
    </p:spTree>
    <p:extLst>
      <p:ext uri="{BB962C8B-B14F-4D97-AF65-F5344CB8AC3E}">
        <p14:creationId xmlns:p14="http://schemas.microsoft.com/office/powerpoint/2010/main" val="112382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5FE708-8237-4F3A-8D7E-DB51236C21FA}"/>
              </a:ext>
            </a:extLst>
          </p:cNvPr>
          <p:cNvSpPr>
            <a:spLocks noGrp="1"/>
          </p:cNvSpPr>
          <p:nvPr>
            <p:ph type="sldNum" sz="quarter" idx="12"/>
          </p:nvPr>
        </p:nvSpPr>
        <p:spPr/>
        <p:txBody>
          <a:bodyPr/>
          <a:lstStyle/>
          <a:p>
            <a:pPr>
              <a:defRPr/>
            </a:pPr>
            <a:fld id="{8674D15D-F024-4694-A60C-90BCB4643CE1}" type="slidenum">
              <a:rPr lang="ja-JP" altLang="en-US" smtClean="0"/>
              <a:pPr>
                <a:defRPr/>
              </a:pPr>
              <a:t>7</a:t>
            </a:fld>
            <a:endParaRPr lang="ja-JP" altLang="en-US"/>
          </a:p>
        </p:txBody>
      </p:sp>
      <p:sp>
        <p:nvSpPr>
          <p:cNvPr id="5" name="タイトル 1">
            <a:extLst>
              <a:ext uri="{FF2B5EF4-FFF2-40B4-BE49-F238E27FC236}">
                <a16:creationId xmlns:a16="http://schemas.microsoft.com/office/drawing/2014/main" id="{E9731CD4-25CD-41BD-82D2-613D89D61332}"/>
              </a:ext>
            </a:extLst>
          </p:cNvPr>
          <p:cNvSpPr txBox="1">
            <a:spLocks/>
          </p:cNvSpPr>
          <p:nvPr/>
        </p:nvSpPr>
        <p:spPr>
          <a:xfrm>
            <a:off x="331470" y="404664"/>
            <a:ext cx="8481059" cy="1323439"/>
          </a:xfrm>
          <a:prstGeom prst="rect">
            <a:avLst/>
          </a:prstGeom>
        </p:spPr>
        <p:txBody>
          <a:bodyPr>
            <a:sp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ロータリー</a:t>
            </a:r>
            <a:r>
              <a:rPr lang="ja-JP" altLang="en-US" sz="4000" b="1" dirty="0">
                <a:latin typeface="ＭＳ Ｐゴシック" panose="020B0600070205080204" pitchFamily="50" charset="-128"/>
                <a:ea typeface="ＭＳ Ｐゴシック" panose="020B0600070205080204" pitchFamily="50" charset="-128"/>
              </a:rPr>
              <a:t>における「不易」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p>
        </p:txBody>
      </p:sp>
      <p:sp>
        <p:nvSpPr>
          <p:cNvPr id="6" name="コンテンツ プレースホルダー 2">
            <a:extLst>
              <a:ext uri="{FF2B5EF4-FFF2-40B4-BE49-F238E27FC236}">
                <a16:creationId xmlns:a16="http://schemas.microsoft.com/office/drawing/2014/main" id="{41E9FA35-C3D2-463D-A293-DA3048D5B281}"/>
              </a:ext>
            </a:extLst>
          </p:cNvPr>
          <p:cNvSpPr txBox="1">
            <a:spLocks/>
          </p:cNvSpPr>
          <p:nvPr/>
        </p:nvSpPr>
        <p:spPr>
          <a:xfrm>
            <a:off x="331470" y="1916832"/>
            <a:ext cx="8316925" cy="4598182"/>
          </a:xfrm>
          <a:prstGeom prst="rect">
            <a:avLst/>
          </a:prstGeom>
        </p:spPr>
        <p:txBody>
          <a:bodyPr>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ロータリーの目的（原型は</a:t>
            </a:r>
            <a:r>
              <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1912</a:t>
            </a: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ロータリーの目的は、意義ある事業の基礎として奉仕の理想を奨励し、これを育むことにある。具体的には、次の各項を奨励することにある。</a:t>
            </a:r>
          </a:p>
          <a:p>
            <a:pPr marL="0" indent="0">
              <a:buClr>
                <a:srgbClr val="79463D">
                  <a:lumMod val="50000"/>
                </a:srgbClr>
              </a:buClr>
              <a:buSzPct val="85000"/>
              <a:buFont typeface="Symbol" panose="05050102010706020507" pitchFamily="18" charset="2"/>
              <a:buNone/>
              <a:defRPr/>
            </a:pP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2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知り合いを広める</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ことによって</a:t>
            </a:r>
            <a:r>
              <a:rPr lang="ja-JP" altLang="en-US" sz="2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奉仕の機会</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とすること。</a:t>
            </a:r>
            <a:endParaRPr lang="en-US" altLang="ja-JP"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職業上の高い倫理基準を保ち、役立つ仕事はすべて価値あるものと認識し、社会に奉仕する機会として ロータリアン各自の</a:t>
            </a:r>
            <a:r>
              <a:rPr lang="ja-JP" altLang="en-US" sz="2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職業を高潔なものにする</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こと。</a:t>
            </a:r>
          </a:p>
          <a:p>
            <a:pPr marL="0" indent="0">
              <a:buClr>
                <a:srgbClr val="79463D">
                  <a:lumMod val="50000"/>
                </a:srgbClr>
              </a:buClr>
              <a:buSzPct val="85000"/>
              <a:buFont typeface="Symbol" panose="05050102010706020507" pitchFamily="18" charset="2"/>
              <a:buNone/>
              <a:defRPr/>
            </a:pP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ロータリアン一人一人が、個人として、また事業および社会生活において、日々、</a:t>
            </a:r>
            <a:r>
              <a:rPr lang="ja-JP" altLang="en-US" sz="2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奉仕の理想を実践</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すること。</a:t>
            </a:r>
          </a:p>
          <a:p>
            <a:pPr marL="0" indent="0">
              <a:buClr>
                <a:srgbClr val="79463D">
                  <a:lumMod val="50000"/>
                </a:srgbClr>
              </a:buClr>
              <a:buSzPct val="85000"/>
              <a:buFont typeface="Symbol" panose="05050102010706020507" pitchFamily="18" charset="2"/>
              <a:buNone/>
              <a:defRPr/>
            </a:pP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奉仕の理念で結ばれた職業人が、世界的ネットワークを通じて、</a:t>
            </a:r>
            <a:r>
              <a:rPr lang="ja-JP" altLang="en-US" sz="2000" dirty="0">
                <a:solidFill>
                  <a:srgbClr val="0000FF"/>
                </a:solidFill>
                <a:latin typeface="ＭＳ Ｐゴシック" panose="020B0600070205080204" pitchFamily="50" charset="-128"/>
                <a:ea typeface="ＭＳ Ｐゴシック" panose="020B0600070205080204" pitchFamily="50" charset="-128"/>
                <a:cs typeface="メイリオ" panose="020B0604030504040204" pitchFamily="50" charset="-128"/>
              </a:rPr>
              <a:t>国際理解、親善、平和</a:t>
            </a:r>
            <a:r>
              <a:rPr lang="ja-JP" altLang="en-US" sz="2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を推進すること。</a:t>
            </a:r>
            <a:endParaRPr lang="en-US" altLang="ja-JP"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407857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173238F-8968-425A-8097-6900ECD25CD9}"/>
              </a:ext>
            </a:extLst>
          </p:cNvPr>
          <p:cNvSpPr>
            <a:spLocks noGrp="1"/>
          </p:cNvSpPr>
          <p:nvPr>
            <p:ph type="sldNum" sz="quarter" idx="12"/>
          </p:nvPr>
        </p:nvSpPr>
        <p:spPr/>
        <p:txBody>
          <a:bodyPr/>
          <a:lstStyle/>
          <a:p>
            <a:pPr>
              <a:defRPr/>
            </a:pPr>
            <a:fld id="{8674D15D-F024-4694-A60C-90BCB4643CE1}" type="slidenum">
              <a:rPr lang="ja-JP" altLang="en-US" smtClean="0"/>
              <a:pPr>
                <a:defRPr/>
              </a:pPr>
              <a:t>8</a:t>
            </a:fld>
            <a:endParaRPr lang="ja-JP" altLang="en-US"/>
          </a:p>
        </p:txBody>
      </p:sp>
      <p:sp>
        <p:nvSpPr>
          <p:cNvPr id="5" name="タイトル 1">
            <a:extLst>
              <a:ext uri="{FF2B5EF4-FFF2-40B4-BE49-F238E27FC236}">
                <a16:creationId xmlns:a16="http://schemas.microsoft.com/office/drawing/2014/main" id="{F5D69625-9E01-4E37-8148-32D1C9531D17}"/>
              </a:ext>
            </a:extLst>
          </p:cNvPr>
          <p:cNvSpPr txBox="1">
            <a:spLocks/>
          </p:cNvSpPr>
          <p:nvPr/>
        </p:nvSpPr>
        <p:spPr>
          <a:xfrm>
            <a:off x="331470" y="529783"/>
            <a:ext cx="8481059" cy="698261"/>
          </a:xfrm>
          <a:prstGeom prst="rect">
            <a:avLst/>
          </a:prstGeom>
        </p:spPr>
        <p:txBody>
          <a:bodyPr>
            <a:noAutofit/>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latin typeface="ＭＳ Ｐゴシック" panose="020B0600070205080204" pitchFamily="50" charset="-128"/>
                <a:ea typeface="ＭＳ Ｐゴシック" panose="020B0600070205080204" pitchFamily="50" charset="-128"/>
              </a:rPr>
              <a:t>　</a:t>
            </a:r>
            <a:r>
              <a:rPr lang="ja-JP" altLang="en-US" sz="4000" b="1" dirty="0">
                <a:solidFill>
                  <a:schemeClr val="bg1"/>
                </a:solidFill>
                <a:latin typeface="ＭＳ Ｐゴシック" panose="020B0600070205080204" pitchFamily="50" charset="-128"/>
                <a:ea typeface="ＭＳ Ｐゴシック" panose="020B0600070205080204" pitchFamily="50" charset="-128"/>
              </a:rPr>
              <a:t>　　ロータリー</a:t>
            </a:r>
            <a:r>
              <a:rPr lang="ja-JP" altLang="en-US" sz="4000" b="1" dirty="0">
                <a:latin typeface="ＭＳ Ｐゴシック" panose="020B0600070205080204" pitchFamily="50" charset="-128"/>
                <a:ea typeface="ＭＳ Ｐゴシック" panose="020B0600070205080204" pitchFamily="50" charset="-128"/>
              </a:rPr>
              <a:t>における「不易」</a:t>
            </a:r>
            <a:endParaRPr lang="en-US" altLang="ja-JP" sz="4000" b="1" dirty="0">
              <a:latin typeface="ＭＳ Ｐゴシック" panose="020B0600070205080204" pitchFamily="50" charset="-128"/>
              <a:ea typeface="ＭＳ Ｐゴシック" panose="020B0600070205080204" pitchFamily="50" charset="-128"/>
            </a:endParaRPr>
          </a:p>
          <a:p>
            <a:r>
              <a:rPr lang="ja-JP" altLang="en-US" sz="4000" b="1" dirty="0">
                <a:latin typeface="ＭＳ Ｐゴシック" panose="020B0600070205080204" pitchFamily="50" charset="-128"/>
                <a:ea typeface="ＭＳ Ｐゴシック" panose="020B0600070205080204" pitchFamily="50" charset="-128"/>
              </a:rPr>
              <a:t>根っ子の部分</a:t>
            </a:r>
          </a:p>
        </p:txBody>
      </p:sp>
      <p:sp>
        <p:nvSpPr>
          <p:cNvPr id="6" name="コンテンツ プレースホルダー 2">
            <a:extLst>
              <a:ext uri="{FF2B5EF4-FFF2-40B4-BE49-F238E27FC236}">
                <a16:creationId xmlns:a16="http://schemas.microsoft.com/office/drawing/2014/main" id="{9B0D3385-272C-4BAD-9B06-50FDD64DEDC3}"/>
              </a:ext>
            </a:extLst>
          </p:cNvPr>
          <p:cNvSpPr txBox="1">
            <a:spLocks/>
          </p:cNvSpPr>
          <p:nvPr/>
        </p:nvSpPr>
        <p:spPr>
          <a:xfrm>
            <a:off x="467544" y="1916832"/>
            <a:ext cx="5328592" cy="707886"/>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４つのテスト（</a:t>
            </a:r>
            <a:r>
              <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1943</a:t>
            </a: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id="{7BBE7F9A-3E31-46A3-AE9F-C048D1817712}"/>
              </a:ext>
            </a:extLst>
          </p:cNvPr>
          <p:cNvSpPr txBox="1">
            <a:spLocks/>
          </p:cNvSpPr>
          <p:nvPr/>
        </p:nvSpPr>
        <p:spPr>
          <a:xfrm>
            <a:off x="1115616" y="2665676"/>
            <a:ext cx="7128792" cy="3662541"/>
          </a:xfrm>
          <a:prstGeom prst="rect">
            <a:avLst/>
          </a:prstGeom>
        </p:spPr>
        <p:txBody>
          <a:bodyPr wrap="square">
            <a:spAutoFit/>
          </a:bodyPr>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言行はこれに照らしてから</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１．真実かどうか</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２．みんなに公平か</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３．好意と友情を深めるか</a:t>
            </a:r>
            <a:endParaRPr lang="en-US" altLang="ja-JP"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Clr>
                <a:srgbClr val="79463D">
                  <a:lumMod val="50000"/>
                </a:srgbClr>
              </a:buClr>
              <a:buSzPct val="85000"/>
              <a:buFont typeface="Symbol" panose="05050102010706020507" pitchFamily="18" charset="2"/>
              <a:buNone/>
              <a:defRPr/>
            </a:pPr>
            <a:r>
              <a:rPr lang="ja-JP" altLang="en-US" sz="40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４．みんなのためになるかどうか</a:t>
            </a:r>
            <a:endParaRPr lang="en-US" altLang="ja-JP" sz="27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21850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スライド番号プレースホルダー 2">
            <a:extLst>
              <a:ext uri="{FF2B5EF4-FFF2-40B4-BE49-F238E27FC236}">
                <a16:creationId xmlns:a16="http://schemas.microsoft.com/office/drawing/2014/main" id="{04BEB61A-0FA7-4F00-A5A3-E3E2CA2A15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800000000000000" pitchFamily="18" charset="-128"/>
              </a:defRPr>
            </a:lvl1pPr>
            <a:lvl2pPr marL="742950" indent="-2857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800000000000000" pitchFamily="18" charset="-128"/>
              </a:defRPr>
            </a:lvl2pPr>
            <a:lvl3pPr marL="1143000"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800000000000000" pitchFamily="18" charset="-128"/>
              </a:defRPr>
            </a:lvl3pPr>
            <a:lvl4pPr marL="16002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800000000000000" pitchFamily="18" charset="-128"/>
              </a:defRPr>
            </a:lvl4pPr>
            <a:lvl5pPr marL="2057400"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800000000000000" pitchFamily="18" charset="-128"/>
              </a:defRPr>
            </a:lvl9pPr>
          </a:lstStyle>
          <a:p>
            <a:pPr>
              <a:spcBef>
                <a:spcPct val="0"/>
              </a:spcBef>
              <a:buClrTx/>
              <a:buSzTx/>
              <a:buFontTx/>
              <a:buNone/>
            </a:pPr>
            <a:fld id="{2F2D7ADC-65A5-4170-9967-15A3DC19085D}" type="slidenum">
              <a:rPr lang="ja-JP" altLang="en-US" sz="1000"/>
              <a:pPr>
                <a:spcBef>
                  <a:spcPct val="0"/>
                </a:spcBef>
                <a:buClrTx/>
                <a:buSzTx/>
                <a:buFontTx/>
                <a:buNone/>
              </a:pPr>
              <a:t>9</a:t>
            </a:fld>
            <a:endParaRPr lang="ja-JP" altLang="en-US" sz="1000"/>
          </a:p>
        </p:txBody>
      </p:sp>
      <p:pic>
        <p:nvPicPr>
          <p:cNvPr id="4" name="コンテンツ プレースホルダー 5">
            <a:extLst>
              <a:ext uri="{FF2B5EF4-FFF2-40B4-BE49-F238E27FC236}">
                <a16:creationId xmlns:a16="http://schemas.microsoft.com/office/drawing/2014/main" id="{E36FD95E-D4AD-4143-BB0E-31CF56A63B40}"/>
              </a:ext>
            </a:extLst>
          </p:cNvPr>
          <p:cNvPicPr>
            <a:picLocks noGr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1556792"/>
            <a:ext cx="6984333" cy="485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56B5D5CC-6DF1-43A5-9A3A-A2CFA026D1A4}"/>
              </a:ext>
            </a:extLst>
          </p:cNvPr>
          <p:cNvSpPr txBox="1"/>
          <p:nvPr/>
        </p:nvSpPr>
        <p:spPr>
          <a:xfrm>
            <a:off x="2123728" y="6372042"/>
            <a:ext cx="5519460" cy="338554"/>
          </a:xfrm>
          <a:prstGeom prst="rect">
            <a:avLst/>
          </a:prstGeom>
          <a:noFill/>
        </p:spPr>
        <p:txBody>
          <a:bodyPr wrap="none" rtlCol="0">
            <a:spAutoFit/>
          </a:bodyPr>
          <a:lstStyle/>
          <a:p>
            <a:r>
              <a:rPr lang="ja-JP" altLang="en-US" sz="1600" dirty="0">
                <a:latin typeface="HGMaruGothicMPRO" panose="020F0600000000000000" pitchFamily="34" charset="-128"/>
                <a:ea typeface="HGMaruGothicMPRO" panose="020F0600000000000000" pitchFamily="34" charset="-128"/>
              </a:rPr>
              <a:t>＊</a:t>
            </a:r>
            <a:r>
              <a:rPr lang="en-US" altLang="ja-JP" sz="1600" dirty="0">
                <a:latin typeface="HGMaruGothicMPRO" panose="020F0600000000000000" pitchFamily="34" charset="-128"/>
                <a:ea typeface="HGMaruGothicMPRO" panose="020F0600000000000000" pitchFamily="34" charset="-128"/>
              </a:rPr>
              <a:t>『</a:t>
            </a:r>
            <a:r>
              <a:rPr lang="ja-JP" altLang="en-US" sz="1600" dirty="0">
                <a:latin typeface="HGMaruGothicMPRO" panose="020F0600000000000000" pitchFamily="34" charset="-128"/>
                <a:ea typeface="HGMaruGothicMPRO" panose="020F0600000000000000" pitchFamily="34" charset="-128"/>
              </a:rPr>
              <a:t>ロータリーの樹・２００８</a:t>
            </a:r>
            <a:r>
              <a:rPr lang="en-US" altLang="ja-JP" sz="1600" dirty="0">
                <a:latin typeface="HGMaruGothicMPRO" panose="020F0600000000000000" pitchFamily="34" charset="-128"/>
                <a:ea typeface="HGMaruGothicMPRO" panose="020F0600000000000000" pitchFamily="34" charset="-128"/>
              </a:rPr>
              <a:t>』</a:t>
            </a:r>
            <a:r>
              <a:rPr lang="ja-JP" altLang="en-US" sz="1600" dirty="0">
                <a:latin typeface="HGMaruGothicMPRO" panose="020F0600000000000000" pitchFamily="34" charset="-128"/>
                <a:ea typeface="HGMaruGothicMPRO" panose="020F0600000000000000" pitchFamily="34" charset="-128"/>
              </a:rPr>
              <a:t>を一部修正しています。</a:t>
            </a:r>
            <a:endParaRPr lang="en-US" altLang="ja-JP" sz="1600" dirty="0">
              <a:latin typeface="HGMaruGothicMPRO" panose="020F0600000000000000" pitchFamily="34" charset="-128"/>
              <a:ea typeface="HGMaruGothicMPRO" panose="020F0600000000000000" pitchFamily="34" charset="-128"/>
            </a:endParaRPr>
          </a:p>
        </p:txBody>
      </p:sp>
      <p:sp>
        <p:nvSpPr>
          <p:cNvPr id="5" name="楕円 4">
            <a:extLst>
              <a:ext uri="{FF2B5EF4-FFF2-40B4-BE49-F238E27FC236}">
                <a16:creationId xmlns:a16="http://schemas.microsoft.com/office/drawing/2014/main" id="{A8DD6BEA-8AF2-4A82-96DA-19EB71561A8F}"/>
              </a:ext>
            </a:extLst>
          </p:cNvPr>
          <p:cNvSpPr/>
          <p:nvPr/>
        </p:nvSpPr>
        <p:spPr>
          <a:xfrm>
            <a:off x="323528" y="332656"/>
            <a:ext cx="2448272" cy="1656184"/>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latin typeface="ＭＳ Ｐゴシック" panose="020B0600070205080204" pitchFamily="50" charset="-128"/>
                <a:ea typeface="ＭＳ Ｐゴシック" panose="020B0600070205080204" pitchFamily="50" charset="-128"/>
              </a:rPr>
              <a:t>不易</a:t>
            </a:r>
          </a:p>
        </p:txBody>
      </p:sp>
      <p:sp>
        <p:nvSpPr>
          <p:cNvPr id="7" name="矢印: 右 6">
            <a:extLst>
              <a:ext uri="{FF2B5EF4-FFF2-40B4-BE49-F238E27FC236}">
                <a16:creationId xmlns:a16="http://schemas.microsoft.com/office/drawing/2014/main" id="{54D25143-0323-46DB-A8A5-4F6D51B3BBE0}"/>
              </a:ext>
            </a:extLst>
          </p:cNvPr>
          <p:cNvSpPr/>
          <p:nvPr/>
        </p:nvSpPr>
        <p:spPr>
          <a:xfrm rot="2812384">
            <a:off x="1886200" y="2541576"/>
            <a:ext cx="2664296" cy="504056"/>
          </a:xfrm>
          <a:prstGeom prst="rightArrow">
            <a:avLst/>
          </a:prstGeom>
          <a:solidFill>
            <a:srgbClr val="0000FF">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2B0D6EFC-5CE0-4ABC-8D47-4DA4D043E799}"/>
              </a:ext>
            </a:extLst>
          </p:cNvPr>
          <p:cNvSpPr/>
          <p:nvPr/>
        </p:nvSpPr>
        <p:spPr>
          <a:xfrm>
            <a:off x="4271353" y="3109280"/>
            <a:ext cx="1680969" cy="2038464"/>
          </a:xfrm>
          <a:prstGeom prst="ellipse">
            <a:avLst/>
          </a:prstGeom>
          <a:noFill/>
          <a:ln w="666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3075</TotalTime>
  <Words>3369</Words>
  <Application>Microsoft Office PowerPoint</Application>
  <PresentationFormat>画面に合わせる (4:3)</PresentationFormat>
  <Paragraphs>309</Paragraphs>
  <Slides>24</Slides>
  <Notes>24</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35" baseType="lpstr">
      <vt:lpstr>HGMaruGothicMPRO</vt:lpstr>
      <vt:lpstr>ＭＳ Ｐゴシック</vt:lpstr>
      <vt:lpstr>ＭＳ ゴシック</vt:lpstr>
      <vt:lpstr>メイリオ</vt:lpstr>
      <vt:lpstr>Arial</vt:lpstr>
      <vt:lpstr>Calibri</vt:lpstr>
      <vt:lpstr>Candara</vt:lpstr>
      <vt:lpstr>Symbol</vt:lpstr>
      <vt:lpstr>Wingdings</vt:lpstr>
      <vt:lpstr>ウェーブ</vt:lpstr>
      <vt:lpstr>Acrobat Document</vt:lpstr>
      <vt:lpstr>「ロータリーを知り、 クラブを元気に！」 ～不易流行の視点で～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最近の規定審議会から</vt:lpstr>
      <vt:lpstr>最近の規定審議会から</vt:lpstr>
      <vt:lpstr>最近の規定審議会から</vt:lpstr>
      <vt:lpstr>最近の規定審議会から</vt:lpstr>
      <vt:lpstr>PowerPoint プレゼンテーション</vt:lpstr>
      <vt:lpstr>ロータリー未来形成（ＳＲＦ）委員会</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地区補助金を活用した 「薬物乱用防止キャンペーン」</dc:title>
  <dc:creator>yamakiyo</dc:creator>
  <cp:lastModifiedBy>TCL山下 清俊</cp:lastModifiedBy>
  <cp:revision>51</cp:revision>
  <cp:lastPrinted>2022-04-29T00:02:36Z</cp:lastPrinted>
  <dcterms:created xsi:type="dcterms:W3CDTF">2014-04-26T00:12:48Z</dcterms:created>
  <dcterms:modified xsi:type="dcterms:W3CDTF">2022-05-12T22:52:07Z</dcterms:modified>
</cp:coreProperties>
</file>