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63" r:id="rId3"/>
    <p:sldId id="264" r:id="rId4"/>
    <p:sldId id="257" r:id="rId5"/>
    <p:sldId id="259" r:id="rId6"/>
    <p:sldId id="260" r:id="rId7"/>
    <p:sldId id="261" r:id="rId8"/>
    <p:sldId id="262" r:id="rId9"/>
    <p:sldId id="265" r:id="rId10"/>
    <p:sldId id="266" r:id="rId1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17"/>
    <p:restoredTop sz="94564"/>
  </p:normalViewPr>
  <p:slideViewPr>
    <p:cSldViewPr snapToGrid="0">
      <p:cViewPr varScale="1">
        <p:scale>
          <a:sx n="92" d="100"/>
          <a:sy n="92" d="100"/>
        </p:scale>
        <p:origin x="1112" y="4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C83E2F1-8002-42B4-8A54-F94EEFFCE12E}" type="doc">
      <dgm:prSet loTypeId="urn:microsoft.com/office/officeart/2005/8/layout/hierarchy1" loCatId="hierarchy" qsTypeId="urn:microsoft.com/office/officeart/2005/8/quickstyle/simple1" qsCatId="simple" csTypeId="urn:microsoft.com/office/officeart/2005/8/colors/accent0_3" csCatId="mainScheme"/>
      <dgm:spPr/>
      <dgm:t>
        <a:bodyPr/>
        <a:lstStyle/>
        <a:p>
          <a:endParaRPr lang="en-US"/>
        </a:p>
      </dgm:t>
    </dgm:pt>
    <dgm:pt modelId="{9B045E57-1880-4266-8021-2EA448A81F07}">
      <dgm:prSet/>
      <dgm:spPr/>
      <dgm:t>
        <a:bodyPr/>
        <a:lstStyle/>
        <a:p>
          <a:r>
            <a:rPr kumimoji="1" lang="ja-JP"/>
            <a:t>ガバナーの輩出</a:t>
          </a:r>
          <a:endParaRPr lang="en-US"/>
        </a:p>
      </dgm:t>
    </dgm:pt>
    <dgm:pt modelId="{5C71BFD5-877F-4607-B094-F55744DE7CC1}" type="parTrans" cxnId="{80C91E83-297B-4E26-86D9-7715D954D058}">
      <dgm:prSet/>
      <dgm:spPr/>
      <dgm:t>
        <a:bodyPr/>
        <a:lstStyle/>
        <a:p>
          <a:endParaRPr lang="en-US"/>
        </a:p>
      </dgm:t>
    </dgm:pt>
    <dgm:pt modelId="{C2506E58-0F58-4E80-99F8-46F7CFAE1BDD}" type="sibTrans" cxnId="{80C91E83-297B-4E26-86D9-7715D954D058}">
      <dgm:prSet/>
      <dgm:spPr/>
      <dgm:t>
        <a:bodyPr/>
        <a:lstStyle/>
        <a:p>
          <a:endParaRPr lang="en-US"/>
        </a:p>
      </dgm:t>
    </dgm:pt>
    <dgm:pt modelId="{EBEC85E7-59EA-4383-A619-B0CBBA7E367B}">
      <dgm:prSet/>
      <dgm:spPr/>
      <dgm:t>
        <a:bodyPr/>
        <a:lstStyle/>
        <a:p>
          <a:r>
            <a:rPr kumimoji="1" lang="ja-JP"/>
            <a:t>新たなクラブ（衛星クラブ）の創設</a:t>
          </a:r>
          <a:endParaRPr lang="en-US"/>
        </a:p>
      </dgm:t>
    </dgm:pt>
    <dgm:pt modelId="{635927CD-CEE7-4CCC-B9F3-6F98684E0DF0}" type="parTrans" cxnId="{66E984E3-A0E2-44A8-A0CB-43BF9AEECF49}">
      <dgm:prSet/>
      <dgm:spPr/>
      <dgm:t>
        <a:bodyPr/>
        <a:lstStyle/>
        <a:p>
          <a:endParaRPr lang="en-US"/>
        </a:p>
      </dgm:t>
    </dgm:pt>
    <dgm:pt modelId="{DE1060B7-6886-4544-BAC8-23634880D81C}" type="sibTrans" cxnId="{66E984E3-A0E2-44A8-A0CB-43BF9AEECF49}">
      <dgm:prSet/>
      <dgm:spPr/>
      <dgm:t>
        <a:bodyPr/>
        <a:lstStyle/>
        <a:p>
          <a:endParaRPr lang="en-US"/>
        </a:p>
      </dgm:t>
    </dgm:pt>
    <dgm:pt modelId="{03CBE56F-D027-41AD-ABF7-25BBE6E48BB6}">
      <dgm:prSet/>
      <dgm:spPr/>
      <dgm:t>
        <a:bodyPr/>
        <a:lstStyle/>
        <a:p>
          <a:r>
            <a:rPr lang="ja-JP"/>
            <a:t>世界大会への参加</a:t>
          </a:r>
          <a:endParaRPr lang="en-US"/>
        </a:p>
      </dgm:t>
    </dgm:pt>
    <dgm:pt modelId="{4957A632-5B03-4713-95FB-C519B49D1B97}" type="parTrans" cxnId="{1859E85D-5227-4EC7-B76D-ED0FC9FFC158}">
      <dgm:prSet/>
      <dgm:spPr/>
      <dgm:t>
        <a:bodyPr/>
        <a:lstStyle/>
        <a:p>
          <a:endParaRPr lang="en-US"/>
        </a:p>
      </dgm:t>
    </dgm:pt>
    <dgm:pt modelId="{FEC0E066-7364-417B-9B48-CE3899BA1DE3}" type="sibTrans" cxnId="{1859E85D-5227-4EC7-B76D-ED0FC9FFC158}">
      <dgm:prSet/>
      <dgm:spPr/>
      <dgm:t>
        <a:bodyPr/>
        <a:lstStyle/>
        <a:p>
          <a:endParaRPr lang="en-US"/>
        </a:p>
      </dgm:t>
    </dgm:pt>
    <dgm:pt modelId="{A8BFA9C5-AFDB-493F-AB66-69FDC5776E00}">
      <dgm:prSet/>
      <dgm:spPr/>
      <dgm:t>
        <a:bodyPr/>
        <a:lstStyle/>
        <a:p>
          <a:r>
            <a:rPr kumimoji="1" lang="ja-JP"/>
            <a:t>地区委員の推薦</a:t>
          </a:r>
          <a:endParaRPr lang="en-US"/>
        </a:p>
      </dgm:t>
    </dgm:pt>
    <dgm:pt modelId="{C3C7230F-AF33-4B15-9534-D3D10A91999E}" type="parTrans" cxnId="{526357C7-B1D2-47F7-9A58-41374D3B925E}">
      <dgm:prSet/>
      <dgm:spPr/>
      <dgm:t>
        <a:bodyPr/>
        <a:lstStyle/>
        <a:p>
          <a:endParaRPr lang="en-US"/>
        </a:p>
      </dgm:t>
    </dgm:pt>
    <dgm:pt modelId="{11C99DAC-27A8-40AE-8EF9-D0BF062092B5}" type="sibTrans" cxnId="{526357C7-B1D2-47F7-9A58-41374D3B925E}">
      <dgm:prSet/>
      <dgm:spPr/>
      <dgm:t>
        <a:bodyPr/>
        <a:lstStyle/>
        <a:p>
          <a:endParaRPr lang="en-US"/>
        </a:p>
      </dgm:t>
    </dgm:pt>
    <dgm:pt modelId="{9E094FE0-EB6D-B745-9A06-93018A0BE542}" type="pres">
      <dgm:prSet presAssocID="{1C83E2F1-8002-42B4-8A54-F94EEFFCE12E}" presName="hierChild1" presStyleCnt="0">
        <dgm:presLayoutVars>
          <dgm:chPref val="1"/>
          <dgm:dir/>
          <dgm:animOne val="branch"/>
          <dgm:animLvl val="lvl"/>
          <dgm:resizeHandles/>
        </dgm:presLayoutVars>
      </dgm:prSet>
      <dgm:spPr/>
    </dgm:pt>
    <dgm:pt modelId="{54E45F7F-8E77-4B41-BDE7-971E317C4A98}" type="pres">
      <dgm:prSet presAssocID="{9B045E57-1880-4266-8021-2EA448A81F07}" presName="hierRoot1" presStyleCnt="0"/>
      <dgm:spPr/>
    </dgm:pt>
    <dgm:pt modelId="{FDAB4CE5-11EC-3949-9954-D3CC017258D0}" type="pres">
      <dgm:prSet presAssocID="{9B045E57-1880-4266-8021-2EA448A81F07}" presName="composite" presStyleCnt="0"/>
      <dgm:spPr/>
    </dgm:pt>
    <dgm:pt modelId="{6CEC5C91-620B-A245-855D-D446C485DE9F}" type="pres">
      <dgm:prSet presAssocID="{9B045E57-1880-4266-8021-2EA448A81F07}" presName="background" presStyleLbl="node0" presStyleIdx="0" presStyleCnt="4"/>
      <dgm:spPr/>
    </dgm:pt>
    <dgm:pt modelId="{AA8C9459-98AF-A54A-90CA-35970C601860}" type="pres">
      <dgm:prSet presAssocID="{9B045E57-1880-4266-8021-2EA448A81F07}" presName="text" presStyleLbl="fgAcc0" presStyleIdx="0" presStyleCnt="4">
        <dgm:presLayoutVars>
          <dgm:chPref val="3"/>
        </dgm:presLayoutVars>
      </dgm:prSet>
      <dgm:spPr/>
    </dgm:pt>
    <dgm:pt modelId="{918E34DF-73EE-9148-907B-09D71C3BCB44}" type="pres">
      <dgm:prSet presAssocID="{9B045E57-1880-4266-8021-2EA448A81F07}" presName="hierChild2" presStyleCnt="0"/>
      <dgm:spPr/>
    </dgm:pt>
    <dgm:pt modelId="{A55E6E4C-BF96-E041-A3E0-723DDBDAF0C9}" type="pres">
      <dgm:prSet presAssocID="{EBEC85E7-59EA-4383-A619-B0CBBA7E367B}" presName="hierRoot1" presStyleCnt="0"/>
      <dgm:spPr/>
    </dgm:pt>
    <dgm:pt modelId="{1FA7ADE1-4995-1E4B-89C4-546435679735}" type="pres">
      <dgm:prSet presAssocID="{EBEC85E7-59EA-4383-A619-B0CBBA7E367B}" presName="composite" presStyleCnt="0"/>
      <dgm:spPr/>
    </dgm:pt>
    <dgm:pt modelId="{72313768-7B67-074A-8399-5620CFC2C441}" type="pres">
      <dgm:prSet presAssocID="{EBEC85E7-59EA-4383-A619-B0CBBA7E367B}" presName="background" presStyleLbl="node0" presStyleIdx="1" presStyleCnt="4"/>
      <dgm:spPr/>
    </dgm:pt>
    <dgm:pt modelId="{78B94133-5C28-434A-A7D0-9157FB69FFBE}" type="pres">
      <dgm:prSet presAssocID="{EBEC85E7-59EA-4383-A619-B0CBBA7E367B}" presName="text" presStyleLbl="fgAcc0" presStyleIdx="1" presStyleCnt="4">
        <dgm:presLayoutVars>
          <dgm:chPref val="3"/>
        </dgm:presLayoutVars>
      </dgm:prSet>
      <dgm:spPr/>
    </dgm:pt>
    <dgm:pt modelId="{E13162F5-6859-DF49-8DD3-AE2E5EC531DA}" type="pres">
      <dgm:prSet presAssocID="{EBEC85E7-59EA-4383-A619-B0CBBA7E367B}" presName="hierChild2" presStyleCnt="0"/>
      <dgm:spPr/>
    </dgm:pt>
    <dgm:pt modelId="{D354A31D-F3C3-284E-B704-3F6CD40CD10E}" type="pres">
      <dgm:prSet presAssocID="{03CBE56F-D027-41AD-ABF7-25BBE6E48BB6}" presName="hierRoot1" presStyleCnt="0"/>
      <dgm:spPr/>
    </dgm:pt>
    <dgm:pt modelId="{ABC3253F-6195-7041-AA74-F97EA8D4D376}" type="pres">
      <dgm:prSet presAssocID="{03CBE56F-D027-41AD-ABF7-25BBE6E48BB6}" presName="composite" presStyleCnt="0"/>
      <dgm:spPr/>
    </dgm:pt>
    <dgm:pt modelId="{68B01E43-0C78-1D4F-A85E-D39086586B48}" type="pres">
      <dgm:prSet presAssocID="{03CBE56F-D027-41AD-ABF7-25BBE6E48BB6}" presName="background" presStyleLbl="node0" presStyleIdx="2" presStyleCnt="4"/>
      <dgm:spPr/>
    </dgm:pt>
    <dgm:pt modelId="{3F422A13-A48E-8447-A528-94F6FB127514}" type="pres">
      <dgm:prSet presAssocID="{03CBE56F-D027-41AD-ABF7-25BBE6E48BB6}" presName="text" presStyleLbl="fgAcc0" presStyleIdx="2" presStyleCnt="4">
        <dgm:presLayoutVars>
          <dgm:chPref val="3"/>
        </dgm:presLayoutVars>
      </dgm:prSet>
      <dgm:spPr/>
    </dgm:pt>
    <dgm:pt modelId="{3E521432-DD0D-3948-A327-17A50E88AF31}" type="pres">
      <dgm:prSet presAssocID="{03CBE56F-D027-41AD-ABF7-25BBE6E48BB6}" presName="hierChild2" presStyleCnt="0"/>
      <dgm:spPr/>
    </dgm:pt>
    <dgm:pt modelId="{6E521A10-4EB3-5A40-B43A-EB15738F1659}" type="pres">
      <dgm:prSet presAssocID="{A8BFA9C5-AFDB-493F-AB66-69FDC5776E00}" presName="hierRoot1" presStyleCnt="0"/>
      <dgm:spPr/>
    </dgm:pt>
    <dgm:pt modelId="{3EF4C194-7748-6640-BA36-E3EFDC8A56DD}" type="pres">
      <dgm:prSet presAssocID="{A8BFA9C5-AFDB-493F-AB66-69FDC5776E00}" presName="composite" presStyleCnt="0"/>
      <dgm:spPr/>
    </dgm:pt>
    <dgm:pt modelId="{B4D76378-E82A-C54D-9C9C-FB04DF6EB98D}" type="pres">
      <dgm:prSet presAssocID="{A8BFA9C5-AFDB-493F-AB66-69FDC5776E00}" presName="background" presStyleLbl="node0" presStyleIdx="3" presStyleCnt="4"/>
      <dgm:spPr/>
    </dgm:pt>
    <dgm:pt modelId="{D19CCDD8-A858-8248-A36C-1445CE6AEAF9}" type="pres">
      <dgm:prSet presAssocID="{A8BFA9C5-AFDB-493F-AB66-69FDC5776E00}" presName="text" presStyleLbl="fgAcc0" presStyleIdx="3" presStyleCnt="4">
        <dgm:presLayoutVars>
          <dgm:chPref val="3"/>
        </dgm:presLayoutVars>
      </dgm:prSet>
      <dgm:spPr/>
    </dgm:pt>
    <dgm:pt modelId="{9CBAC504-3EBF-FA47-B07C-56ADCBC387BE}" type="pres">
      <dgm:prSet presAssocID="{A8BFA9C5-AFDB-493F-AB66-69FDC5776E00}" presName="hierChild2" presStyleCnt="0"/>
      <dgm:spPr/>
    </dgm:pt>
  </dgm:ptLst>
  <dgm:cxnLst>
    <dgm:cxn modelId="{D8747D0E-2D0A-3A4D-9105-8321CC969FAC}" type="presOf" srcId="{1C83E2F1-8002-42B4-8A54-F94EEFFCE12E}" destId="{9E094FE0-EB6D-B745-9A06-93018A0BE542}" srcOrd="0" destOrd="0" presId="urn:microsoft.com/office/officeart/2005/8/layout/hierarchy1"/>
    <dgm:cxn modelId="{1859E85D-5227-4EC7-B76D-ED0FC9FFC158}" srcId="{1C83E2F1-8002-42B4-8A54-F94EEFFCE12E}" destId="{03CBE56F-D027-41AD-ABF7-25BBE6E48BB6}" srcOrd="2" destOrd="0" parTransId="{4957A632-5B03-4713-95FB-C519B49D1B97}" sibTransId="{FEC0E066-7364-417B-9B48-CE3899BA1DE3}"/>
    <dgm:cxn modelId="{21B1C35F-D469-AC48-864B-70C986CEB60C}" type="presOf" srcId="{03CBE56F-D027-41AD-ABF7-25BBE6E48BB6}" destId="{3F422A13-A48E-8447-A528-94F6FB127514}" srcOrd="0" destOrd="0" presId="urn:microsoft.com/office/officeart/2005/8/layout/hierarchy1"/>
    <dgm:cxn modelId="{1481E67A-5E89-4F42-B1C4-C8A3D9C40FA6}" type="presOf" srcId="{A8BFA9C5-AFDB-493F-AB66-69FDC5776E00}" destId="{D19CCDD8-A858-8248-A36C-1445CE6AEAF9}" srcOrd="0" destOrd="0" presId="urn:microsoft.com/office/officeart/2005/8/layout/hierarchy1"/>
    <dgm:cxn modelId="{80C91E83-297B-4E26-86D9-7715D954D058}" srcId="{1C83E2F1-8002-42B4-8A54-F94EEFFCE12E}" destId="{9B045E57-1880-4266-8021-2EA448A81F07}" srcOrd="0" destOrd="0" parTransId="{5C71BFD5-877F-4607-B094-F55744DE7CC1}" sibTransId="{C2506E58-0F58-4E80-99F8-46F7CFAE1BDD}"/>
    <dgm:cxn modelId="{8ADA80AF-C4AF-A846-A092-1423BB756718}" type="presOf" srcId="{9B045E57-1880-4266-8021-2EA448A81F07}" destId="{AA8C9459-98AF-A54A-90CA-35970C601860}" srcOrd="0" destOrd="0" presId="urn:microsoft.com/office/officeart/2005/8/layout/hierarchy1"/>
    <dgm:cxn modelId="{526357C7-B1D2-47F7-9A58-41374D3B925E}" srcId="{1C83E2F1-8002-42B4-8A54-F94EEFFCE12E}" destId="{A8BFA9C5-AFDB-493F-AB66-69FDC5776E00}" srcOrd="3" destOrd="0" parTransId="{C3C7230F-AF33-4B15-9534-D3D10A91999E}" sibTransId="{11C99DAC-27A8-40AE-8EF9-D0BF062092B5}"/>
    <dgm:cxn modelId="{918A1DD5-3284-FB4C-A654-78CE84024169}" type="presOf" srcId="{EBEC85E7-59EA-4383-A619-B0CBBA7E367B}" destId="{78B94133-5C28-434A-A7D0-9157FB69FFBE}" srcOrd="0" destOrd="0" presId="urn:microsoft.com/office/officeart/2005/8/layout/hierarchy1"/>
    <dgm:cxn modelId="{66E984E3-A0E2-44A8-A0CB-43BF9AEECF49}" srcId="{1C83E2F1-8002-42B4-8A54-F94EEFFCE12E}" destId="{EBEC85E7-59EA-4383-A619-B0CBBA7E367B}" srcOrd="1" destOrd="0" parTransId="{635927CD-CEE7-4CCC-B9F3-6F98684E0DF0}" sibTransId="{DE1060B7-6886-4544-BAC8-23634880D81C}"/>
    <dgm:cxn modelId="{EA433819-FE2A-5C4D-B07D-497F73BDCA8D}" type="presParOf" srcId="{9E094FE0-EB6D-B745-9A06-93018A0BE542}" destId="{54E45F7F-8E77-4B41-BDE7-971E317C4A98}" srcOrd="0" destOrd="0" presId="urn:microsoft.com/office/officeart/2005/8/layout/hierarchy1"/>
    <dgm:cxn modelId="{0BF12E1E-7480-2F44-9C6E-362C65BA0DB3}" type="presParOf" srcId="{54E45F7F-8E77-4B41-BDE7-971E317C4A98}" destId="{FDAB4CE5-11EC-3949-9954-D3CC017258D0}" srcOrd="0" destOrd="0" presId="urn:microsoft.com/office/officeart/2005/8/layout/hierarchy1"/>
    <dgm:cxn modelId="{41345393-0B00-8C4F-ACED-B5C992890F8D}" type="presParOf" srcId="{FDAB4CE5-11EC-3949-9954-D3CC017258D0}" destId="{6CEC5C91-620B-A245-855D-D446C485DE9F}" srcOrd="0" destOrd="0" presId="urn:microsoft.com/office/officeart/2005/8/layout/hierarchy1"/>
    <dgm:cxn modelId="{8FB9F69B-D97B-B248-B2EC-514ECFE9E4A2}" type="presParOf" srcId="{FDAB4CE5-11EC-3949-9954-D3CC017258D0}" destId="{AA8C9459-98AF-A54A-90CA-35970C601860}" srcOrd="1" destOrd="0" presId="urn:microsoft.com/office/officeart/2005/8/layout/hierarchy1"/>
    <dgm:cxn modelId="{E61C3CA7-28D5-6E4F-96BA-3B30BF180799}" type="presParOf" srcId="{54E45F7F-8E77-4B41-BDE7-971E317C4A98}" destId="{918E34DF-73EE-9148-907B-09D71C3BCB44}" srcOrd="1" destOrd="0" presId="urn:microsoft.com/office/officeart/2005/8/layout/hierarchy1"/>
    <dgm:cxn modelId="{ECB5BB5E-5728-3D42-B5A1-4655E2A9DB92}" type="presParOf" srcId="{9E094FE0-EB6D-B745-9A06-93018A0BE542}" destId="{A55E6E4C-BF96-E041-A3E0-723DDBDAF0C9}" srcOrd="1" destOrd="0" presId="urn:microsoft.com/office/officeart/2005/8/layout/hierarchy1"/>
    <dgm:cxn modelId="{AC3F1E5E-3645-D748-8FE9-8B67F8DD3765}" type="presParOf" srcId="{A55E6E4C-BF96-E041-A3E0-723DDBDAF0C9}" destId="{1FA7ADE1-4995-1E4B-89C4-546435679735}" srcOrd="0" destOrd="0" presId="urn:microsoft.com/office/officeart/2005/8/layout/hierarchy1"/>
    <dgm:cxn modelId="{5CCD17E7-9C6C-1946-95FE-644290232F0C}" type="presParOf" srcId="{1FA7ADE1-4995-1E4B-89C4-546435679735}" destId="{72313768-7B67-074A-8399-5620CFC2C441}" srcOrd="0" destOrd="0" presId="urn:microsoft.com/office/officeart/2005/8/layout/hierarchy1"/>
    <dgm:cxn modelId="{4C8FDABE-3C5E-F44D-BFA1-47714B2CA9CC}" type="presParOf" srcId="{1FA7ADE1-4995-1E4B-89C4-546435679735}" destId="{78B94133-5C28-434A-A7D0-9157FB69FFBE}" srcOrd="1" destOrd="0" presId="urn:microsoft.com/office/officeart/2005/8/layout/hierarchy1"/>
    <dgm:cxn modelId="{2FE2FB8A-F171-3E40-A890-BB6F81093DC8}" type="presParOf" srcId="{A55E6E4C-BF96-E041-A3E0-723DDBDAF0C9}" destId="{E13162F5-6859-DF49-8DD3-AE2E5EC531DA}" srcOrd="1" destOrd="0" presId="urn:microsoft.com/office/officeart/2005/8/layout/hierarchy1"/>
    <dgm:cxn modelId="{D62B8D1D-40EF-DB46-8F5D-5E5C2235FD33}" type="presParOf" srcId="{9E094FE0-EB6D-B745-9A06-93018A0BE542}" destId="{D354A31D-F3C3-284E-B704-3F6CD40CD10E}" srcOrd="2" destOrd="0" presId="urn:microsoft.com/office/officeart/2005/8/layout/hierarchy1"/>
    <dgm:cxn modelId="{1C7994F1-ADDF-5146-846D-328D972CE052}" type="presParOf" srcId="{D354A31D-F3C3-284E-B704-3F6CD40CD10E}" destId="{ABC3253F-6195-7041-AA74-F97EA8D4D376}" srcOrd="0" destOrd="0" presId="urn:microsoft.com/office/officeart/2005/8/layout/hierarchy1"/>
    <dgm:cxn modelId="{B10E8F00-771A-E741-950F-4A1CD1A641BF}" type="presParOf" srcId="{ABC3253F-6195-7041-AA74-F97EA8D4D376}" destId="{68B01E43-0C78-1D4F-A85E-D39086586B48}" srcOrd="0" destOrd="0" presId="urn:microsoft.com/office/officeart/2005/8/layout/hierarchy1"/>
    <dgm:cxn modelId="{FA550509-1EA5-9342-A033-B4E6788C72CC}" type="presParOf" srcId="{ABC3253F-6195-7041-AA74-F97EA8D4D376}" destId="{3F422A13-A48E-8447-A528-94F6FB127514}" srcOrd="1" destOrd="0" presId="urn:microsoft.com/office/officeart/2005/8/layout/hierarchy1"/>
    <dgm:cxn modelId="{0F947AF2-6E44-0A47-9D3E-2640136F5835}" type="presParOf" srcId="{D354A31D-F3C3-284E-B704-3F6CD40CD10E}" destId="{3E521432-DD0D-3948-A327-17A50E88AF31}" srcOrd="1" destOrd="0" presId="urn:microsoft.com/office/officeart/2005/8/layout/hierarchy1"/>
    <dgm:cxn modelId="{33EAFA4F-07F0-3449-A891-65D9EDAAB97D}" type="presParOf" srcId="{9E094FE0-EB6D-B745-9A06-93018A0BE542}" destId="{6E521A10-4EB3-5A40-B43A-EB15738F1659}" srcOrd="3" destOrd="0" presId="urn:microsoft.com/office/officeart/2005/8/layout/hierarchy1"/>
    <dgm:cxn modelId="{6F465CC5-2C2B-7448-A32F-42556C76C948}" type="presParOf" srcId="{6E521A10-4EB3-5A40-B43A-EB15738F1659}" destId="{3EF4C194-7748-6640-BA36-E3EFDC8A56DD}" srcOrd="0" destOrd="0" presId="urn:microsoft.com/office/officeart/2005/8/layout/hierarchy1"/>
    <dgm:cxn modelId="{A1E0653D-3FEF-BC46-9977-942BC1CF1A25}" type="presParOf" srcId="{3EF4C194-7748-6640-BA36-E3EFDC8A56DD}" destId="{B4D76378-E82A-C54D-9C9C-FB04DF6EB98D}" srcOrd="0" destOrd="0" presId="urn:microsoft.com/office/officeart/2005/8/layout/hierarchy1"/>
    <dgm:cxn modelId="{5B201863-C25A-B94E-83F4-1B83A60EF290}" type="presParOf" srcId="{3EF4C194-7748-6640-BA36-E3EFDC8A56DD}" destId="{D19CCDD8-A858-8248-A36C-1445CE6AEAF9}" srcOrd="1" destOrd="0" presId="urn:microsoft.com/office/officeart/2005/8/layout/hierarchy1"/>
    <dgm:cxn modelId="{0C5ADE21-7645-524A-809C-E58E6CEBA447}" type="presParOf" srcId="{6E521A10-4EB3-5A40-B43A-EB15738F1659}" destId="{9CBAC504-3EBF-FA47-B07C-56ADCBC387BE}"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EC5C91-620B-A245-855D-D446C485DE9F}">
      <dsp:nvSpPr>
        <dsp:cNvPr id="0" name=""/>
        <dsp:cNvSpPr/>
      </dsp:nvSpPr>
      <dsp:spPr>
        <a:xfrm>
          <a:off x="3201" y="998291"/>
          <a:ext cx="2285879" cy="1451533"/>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A8C9459-98AF-A54A-90CA-35970C601860}">
      <dsp:nvSpPr>
        <dsp:cNvPr id="0" name=""/>
        <dsp:cNvSpPr/>
      </dsp:nvSpPr>
      <dsp:spPr>
        <a:xfrm>
          <a:off x="257188" y="1239579"/>
          <a:ext cx="2285879" cy="1451533"/>
        </a:xfrm>
        <a:prstGeom prst="roundRect">
          <a:avLst>
            <a:gd name="adj" fmla="val 10000"/>
          </a:avLst>
        </a:prstGeom>
        <a:solidFill>
          <a:schemeClr val="lt2">
            <a:alpha val="90000"/>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kumimoji="1" lang="ja-JP" sz="2000" kern="1200"/>
            <a:t>ガバナーの輩出</a:t>
          </a:r>
          <a:endParaRPr lang="en-US" sz="2000" kern="1200"/>
        </a:p>
      </dsp:txBody>
      <dsp:txXfrm>
        <a:off x="299702" y="1282093"/>
        <a:ext cx="2200851" cy="1366505"/>
      </dsp:txXfrm>
    </dsp:sp>
    <dsp:sp modelId="{72313768-7B67-074A-8399-5620CFC2C441}">
      <dsp:nvSpPr>
        <dsp:cNvPr id="0" name=""/>
        <dsp:cNvSpPr/>
      </dsp:nvSpPr>
      <dsp:spPr>
        <a:xfrm>
          <a:off x="2797054" y="998291"/>
          <a:ext cx="2285879" cy="1451533"/>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8B94133-5C28-434A-A7D0-9157FB69FFBE}">
      <dsp:nvSpPr>
        <dsp:cNvPr id="0" name=""/>
        <dsp:cNvSpPr/>
      </dsp:nvSpPr>
      <dsp:spPr>
        <a:xfrm>
          <a:off x="3051041" y="1239579"/>
          <a:ext cx="2285879" cy="1451533"/>
        </a:xfrm>
        <a:prstGeom prst="roundRect">
          <a:avLst>
            <a:gd name="adj" fmla="val 10000"/>
          </a:avLst>
        </a:prstGeom>
        <a:solidFill>
          <a:schemeClr val="lt2">
            <a:alpha val="90000"/>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kumimoji="1" lang="ja-JP" sz="2000" kern="1200"/>
            <a:t>新たなクラブ（衛星クラブ）の創設</a:t>
          </a:r>
          <a:endParaRPr lang="en-US" sz="2000" kern="1200"/>
        </a:p>
      </dsp:txBody>
      <dsp:txXfrm>
        <a:off x="3093555" y="1282093"/>
        <a:ext cx="2200851" cy="1366505"/>
      </dsp:txXfrm>
    </dsp:sp>
    <dsp:sp modelId="{68B01E43-0C78-1D4F-A85E-D39086586B48}">
      <dsp:nvSpPr>
        <dsp:cNvPr id="0" name=""/>
        <dsp:cNvSpPr/>
      </dsp:nvSpPr>
      <dsp:spPr>
        <a:xfrm>
          <a:off x="5590907" y="998291"/>
          <a:ext cx="2285879" cy="1451533"/>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F422A13-A48E-8447-A528-94F6FB127514}">
      <dsp:nvSpPr>
        <dsp:cNvPr id="0" name=""/>
        <dsp:cNvSpPr/>
      </dsp:nvSpPr>
      <dsp:spPr>
        <a:xfrm>
          <a:off x="5844894" y="1239579"/>
          <a:ext cx="2285879" cy="1451533"/>
        </a:xfrm>
        <a:prstGeom prst="roundRect">
          <a:avLst>
            <a:gd name="adj" fmla="val 10000"/>
          </a:avLst>
        </a:prstGeom>
        <a:solidFill>
          <a:schemeClr val="lt2">
            <a:alpha val="90000"/>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ja-JP" sz="2000" kern="1200"/>
            <a:t>世界大会への参加</a:t>
          </a:r>
          <a:endParaRPr lang="en-US" sz="2000" kern="1200"/>
        </a:p>
      </dsp:txBody>
      <dsp:txXfrm>
        <a:off x="5887408" y="1282093"/>
        <a:ext cx="2200851" cy="1366505"/>
      </dsp:txXfrm>
    </dsp:sp>
    <dsp:sp modelId="{B4D76378-E82A-C54D-9C9C-FB04DF6EB98D}">
      <dsp:nvSpPr>
        <dsp:cNvPr id="0" name=""/>
        <dsp:cNvSpPr/>
      </dsp:nvSpPr>
      <dsp:spPr>
        <a:xfrm>
          <a:off x="8384760" y="998291"/>
          <a:ext cx="2285879" cy="1451533"/>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19CCDD8-A858-8248-A36C-1445CE6AEAF9}">
      <dsp:nvSpPr>
        <dsp:cNvPr id="0" name=""/>
        <dsp:cNvSpPr/>
      </dsp:nvSpPr>
      <dsp:spPr>
        <a:xfrm>
          <a:off x="8638747" y="1239579"/>
          <a:ext cx="2285879" cy="1451533"/>
        </a:xfrm>
        <a:prstGeom prst="roundRect">
          <a:avLst>
            <a:gd name="adj" fmla="val 10000"/>
          </a:avLst>
        </a:prstGeom>
        <a:solidFill>
          <a:schemeClr val="lt2">
            <a:alpha val="90000"/>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kumimoji="1" lang="ja-JP" sz="2000" kern="1200"/>
            <a:t>地区委員の推薦</a:t>
          </a:r>
          <a:endParaRPr lang="en-US" sz="2000" kern="1200"/>
        </a:p>
      </dsp:txBody>
      <dsp:txXfrm>
        <a:off x="8681261" y="1282093"/>
        <a:ext cx="2200851" cy="136650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2-16T10:04:23.483"/>
    </inkml:context>
    <inkml:brush xml:id="br0">
      <inkml:brushProperty name="width" value="0.035" units="cm"/>
      <inkml:brushProperty name="height" value="0.035" units="cm"/>
    </inkml:brush>
  </inkml:definitions>
  <inkml:trace contextRef="#ctx0" brushRef="#br0">1 1 24575,'0'0'0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B42DF0-78FC-D64F-A519-110284CCA091}" type="datetimeFigureOut">
              <a:rPr kumimoji="1" lang="ja-JP" altLang="en-US" smtClean="0"/>
              <a:t>2025/2/17</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03361E-6409-6C45-B708-40BA188F3881}" type="slidenum">
              <a:rPr kumimoji="1" lang="ja-JP" altLang="en-US" smtClean="0"/>
              <a:t>‹#›</a:t>
            </a:fld>
            <a:endParaRPr kumimoji="1" lang="ja-JP" altLang="en-US"/>
          </a:p>
        </p:txBody>
      </p:sp>
    </p:spTree>
    <p:extLst>
      <p:ext uri="{BB962C8B-B14F-4D97-AF65-F5344CB8AC3E}">
        <p14:creationId xmlns:p14="http://schemas.microsoft.com/office/powerpoint/2010/main" val="14448113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203361E-6409-6C45-B708-40BA188F3881}" type="slidenum">
              <a:rPr kumimoji="1" lang="ja-JP" altLang="en-US" smtClean="0"/>
              <a:t>5</a:t>
            </a:fld>
            <a:endParaRPr kumimoji="1" lang="ja-JP" altLang="en-US"/>
          </a:p>
        </p:txBody>
      </p:sp>
    </p:spTree>
    <p:extLst>
      <p:ext uri="{BB962C8B-B14F-4D97-AF65-F5344CB8AC3E}">
        <p14:creationId xmlns:p14="http://schemas.microsoft.com/office/powerpoint/2010/main" val="22971057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203361E-6409-6C45-B708-40BA188F3881}" type="slidenum">
              <a:rPr kumimoji="1" lang="ja-JP" altLang="en-US" smtClean="0"/>
              <a:t>9</a:t>
            </a:fld>
            <a:endParaRPr kumimoji="1" lang="ja-JP" altLang="en-US"/>
          </a:p>
        </p:txBody>
      </p:sp>
    </p:spTree>
    <p:extLst>
      <p:ext uri="{BB962C8B-B14F-4D97-AF65-F5344CB8AC3E}">
        <p14:creationId xmlns:p14="http://schemas.microsoft.com/office/powerpoint/2010/main" val="3152436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46CD90-2FE2-CBA3-406E-EA7AEB3E639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C64DE50F-3222-6C7A-F1F0-C6D641B6A3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A8CC80A-0882-15A0-4B9E-FDD09F7A0A17}"/>
              </a:ext>
            </a:extLst>
          </p:cNvPr>
          <p:cNvSpPr>
            <a:spLocks noGrp="1"/>
          </p:cNvSpPr>
          <p:nvPr>
            <p:ph type="dt" sz="half" idx="10"/>
          </p:nvPr>
        </p:nvSpPr>
        <p:spPr/>
        <p:txBody>
          <a:bodyPr/>
          <a:lstStyle/>
          <a:p>
            <a:fld id="{8F3F4A42-B306-9541-8A21-E67635B5DE5B}" type="datetimeFigureOut">
              <a:rPr kumimoji="1" lang="ja-JP" altLang="en-US" smtClean="0"/>
              <a:t>2025/2/17</a:t>
            </a:fld>
            <a:endParaRPr kumimoji="1" lang="ja-JP" altLang="en-US"/>
          </a:p>
        </p:txBody>
      </p:sp>
      <p:sp>
        <p:nvSpPr>
          <p:cNvPr id="5" name="フッター プレースホルダー 4">
            <a:extLst>
              <a:ext uri="{FF2B5EF4-FFF2-40B4-BE49-F238E27FC236}">
                <a16:creationId xmlns:a16="http://schemas.microsoft.com/office/drawing/2014/main" id="{0BF3C348-6A46-D6DB-75A7-DC065C5B8EF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E7857CD-008D-7B77-288C-D7351D6ACFF8}"/>
              </a:ext>
            </a:extLst>
          </p:cNvPr>
          <p:cNvSpPr>
            <a:spLocks noGrp="1"/>
          </p:cNvSpPr>
          <p:nvPr>
            <p:ph type="sldNum" sz="quarter" idx="12"/>
          </p:nvPr>
        </p:nvSpPr>
        <p:spPr/>
        <p:txBody>
          <a:bodyPr/>
          <a:lstStyle/>
          <a:p>
            <a:fld id="{75A855BE-42B1-8148-A655-3B04BE9CC68D}" type="slidenum">
              <a:rPr kumimoji="1" lang="ja-JP" altLang="en-US" smtClean="0"/>
              <a:t>‹#›</a:t>
            </a:fld>
            <a:endParaRPr kumimoji="1" lang="ja-JP" altLang="en-US"/>
          </a:p>
        </p:txBody>
      </p:sp>
    </p:spTree>
    <p:extLst>
      <p:ext uri="{BB962C8B-B14F-4D97-AF65-F5344CB8AC3E}">
        <p14:creationId xmlns:p14="http://schemas.microsoft.com/office/powerpoint/2010/main" val="771208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9B8C57-02DA-934C-5BF6-77E9A39FC42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73B20E0-4B24-D7A6-4DF3-BD4E24061E92}"/>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1C02821-10A7-3F90-CEDF-EEE280E41A96}"/>
              </a:ext>
            </a:extLst>
          </p:cNvPr>
          <p:cNvSpPr>
            <a:spLocks noGrp="1"/>
          </p:cNvSpPr>
          <p:nvPr>
            <p:ph type="dt" sz="half" idx="10"/>
          </p:nvPr>
        </p:nvSpPr>
        <p:spPr/>
        <p:txBody>
          <a:bodyPr/>
          <a:lstStyle/>
          <a:p>
            <a:fld id="{8F3F4A42-B306-9541-8A21-E67635B5DE5B}" type="datetimeFigureOut">
              <a:rPr kumimoji="1" lang="ja-JP" altLang="en-US" smtClean="0"/>
              <a:t>2025/2/17</a:t>
            </a:fld>
            <a:endParaRPr kumimoji="1" lang="ja-JP" altLang="en-US"/>
          </a:p>
        </p:txBody>
      </p:sp>
      <p:sp>
        <p:nvSpPr>
          <p:cNvPr id="5" name="フッター プレースホルダー 4">
            <a:extLst>
              <a:ext uri="{FF2B5EF4-FFF2-40B4-BE49-F238E27FC236}">
                <a16:creationId xmlns:a16="http://schemas.microsoft.com/office/drawing/2014/main" id="{6B666722-505E-59C0-2E11-86A963D1FAB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6D160D1-CB85-4560-560A-2DBF92F11597}"/>
              </a:ext>
            </a:extLst>
          </p:cNvPr>
          <p:cNvSpPr>
            <a:spLocks noGrp="1"/>
          </p:cNvSpPr>
          <p:nvPr>
            <p:ph type="sldNum" sz="quarter" idx="12"/>
          </p:nvPr>
        </p:nvSpPr>
        <p:spPr/>
        <p:txBody>
          <a:bodyPr/>
          <a:lstStyle/>
          <a:p>
            <a:fld id="{75A855BE-42B1-8148-A655-3B04BE9CC68D}" type="slidenum">
              <a:rPr kumimoji="1" lang="ja-JP" altLang="en-US" smtClean="0"/>
              <a:t>‹#›</a:t>
            </a:fld>
            <a:endParaRPr kumimoji="1" lang="ja-JP" altLang="en-US"/>
          </a:p>
        </p:txBody>
      </p:sp>
    </p:spTree>
    <p:extLst>
      <p:ext uri="{BB962C8B-B14F-4D97-AF65-F5344CB8AC3E}">
        <p14:creationId xmlns:p14="http://schemas.microsoft.com/office/powerpoint/2010/main" val="1453574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FA210F3-76BD-12EA-7D8D-AF97D8C13F9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FF9554C-C156-51FD-BE23-55589B48DD8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81A64F7-FD1F-647A-D2F2-C4C1830DDA77}"/>
              </a:ext>
            </a:extLst>
          </p:cNvPr>
          <p:cNvSpPr>
            <a:spLocks noGrp="1"/>
          </p:cNvSpPr>
          <p:nvPr>
            <p:ph type="dt" sz="half" idx="10"/>
          </p:nvPr>
        </p:nvSpPr>
        <p:spPr/>
        <p:txBody>
          <a:bodyPr/>
          <a:lstStyle/>
          <a:p>
            <a:fld id="{8F3F4A42-B306-9541-8A21-E67635B5DE5B}" type="datetimeFigureOut">
              <a:rPr kumimoji="1" lang="ja-JP" altLang="en-US" smtClean="0"/>
              <a:t>2025/2/17</a:t>
            </a:fld>
            <a:endParaRPr kumimoji="1" lang="ja-JP" altLang="en-US"/>
          </a:p>
        </p:txBody>
      </p:sp>
      <p:sp>
        <p:nvSpPr>
          <p:cNvPr id="5" name="フッター プレースホルダー 4">
            <a:extLst>
              <a:ext uri="{FF2B5EF4-FFF2-40B4-BE49-F238E27FC236}">
                <a16:creationId xmlns:a16="http://schemas.microsoft.com/office/drawing/2014/main" id="{29340966-8201-033D-BE25-0192CDF1A94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9B1EE8F-4CBE-D77F-3901-465A71A04519}"/>
              </a:ext>
            </a:extLst>
          </p:cNvPr>
          <p:cNvSpPr>
            <a:spLocks noGrp="1"/>
          </p:cNvSpPr>
          <p:nvPr>
            <p:ph type="sldNum" sz="quarter" idx="12"/>
          </p:nvPr>
        </p:nvSpPr>
        <p:spPr/>
        <p:txBody>
          <a:bodyPr/>
          <a:lstStyle/>
          <a:p>
            <a:fld id="{75A855BE-42B1-8148-A655-3B04BE9CC68D}" type="slidenum">
              <a:rPr kumimoji="1" lang="ja-JP" altLang="en-US" smtClean="0"/>
              <a:t>‹#›</a:t>
            </a:fld>
            <a:endParaRPr kumimoji="1" lang="ja-JP" altLang="en-US"/>
          </a:p>
        </p:txBody>
      </p:sp>
    </p:spTree>
    <p:extLst>
      <p:ext uri="{BB962C8B-B14F-4D97-AF65-F5344CB8AC3E}">
        <p14:creationId xmlns:p14="http://schemas.microsoft.com/office/powerpoint/2010/main" val="1517731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C975C1-D763-F1B7-867A-6F5AC0A6ABC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12B009F-7081-C1DE-0517-B320D213971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81E9976-38DB-F71C-6DEC-CB852918641B}"/>
              </a:ext>
            </a:extLst>
          </p:cNvPr>
          <p:cNvSpPr>
            <a:spLocks noGrp="1"/>
          </p:cNvSpPr>
          <p:nvPr>
            <p:ph type="dt" sz="half" idx="10"/>
          </p:nvPr>
        </p:nvSpPr>
        <p:spPr/>
        <p:txBody>
          <a:bodyPr/>
          <a:lstStyle/>
          <a:p>
            <a:fld id="{8F3F4A42-B306-9541-8A21-E67635B5DE5B}" type="datetimeFigureOut">
              <a:rPr kumimoji="1" lang="ja-JP" altLang="en-US" smtClean="0"/>
              <a:t>2025/2/17</a:t>
            </a:fld>
            <a:endParaRPr kumimoji="1" lang="ja-JP" altLang="en-US"/>
          </a:p>
        </p:txBody>
      </p:sp>
      <p:sp>
        <p:nvSpPr>
          <p:cNvPr id="5" name="フッター プレースホルダー 4">
            <a:extLst>
              <a:ext uri="{FF2B5EF4-FFF2-40B4-BE49-F238E27FC236}">
                <a16:creationId xmlns:a16="http://schemas.microsoft.com/office/drawing/2014/main" id="{FAF971A4-F051-E5A5-B151-74211772BA0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6D8CD67-6D29-6C44-6076-4B25FE1C035E}"/>
              </a:ext>
            </a:extLst>
          </p:cNvPr>
          <p:cNvSpPr>
            <a:spLocks noGrp="1"/>
          </p:cNvSpPr>
          <p:nvPr>
            <p:ph type="sldNum" sz="quarter" idx="12"/>
          </p:nvPr>
        </p:nvSpPr>
        <p:spPr/>
        <p:txBody>
          <a:bodyPr/>
          <a:lstStyle/>
          <a:p>
            <a:fld id="{75A855BE-42B1-8148-A655-3B04BE9CC68D}" type="slidenum">
              <a:rPr kumimoji="1" lang="ja-JP" altLang="en-US" smtClean="0"/>
              <a:t>‹#›</a:t>
            </a:fld>
            <a:endParaRPr kumimoji="1" lang="ja-JP" altLang="en-US"/>
          </a:p>
        </p:txBody>
      </p:sp>
    </p:spTree>
    <p:extLst>
      <p:ext uri="{BB962C8B-B14F-4D97-AF65-F5344CB8AC3E}">
        <p14:creationId xmlns:p14="http://schemas.microsoft.com/office/powerpoint/2010/main" val="1013023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C5EF3D-C2F0-73F2-CDED-C33738E6862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5F8954F-7D99-59DE-64CC-911D55F3F90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36B895-3E54-C8A6-AB6C-882722B23852}"/>
              </a:ext>
            </a:extLst>
          </p:cNvPr>
          <p:cNvSpPr>
            <a:spLocks noGrp="1"/>
          </p:cNvSpPr>
          <p:nvPr>
            <p:ph type="dt" sz="half" idx="10"/>
          </p:nvPr>
        </p:nvSpPr>
        <p:spPr/>
        <p:txBody>
          <a:bodyPr/>
          <a:lstStyle/>
          <a:p>
            <a:fld id="{8F3F4A42-B306-9541-8A21-E67635B5DE5B}" type="datetimeFigureOut">
              <a:rPr kumimoji="1" lang="ja-JP" altLang="en-US" smtClean="0"/>
              <a:t>2025/2/17</a:t>
            </a:fld>
            <a:endParaRPr kumimoji="1" lang="ja-JP" altLang="en-US"/>
          </a:p>
        </p:txBody>
      </p:sp>
      <p:sp>
        <p:nvSpPr>
          <p:cNvPr id="5" name="フッター プレースホルダー 4">
            <a:extLst>
              <a:ext uri="{FF2B5EF4-FFF2-40B4-BE49-F238E27FC236}">
                <a16:creationId xmlns:a16="http://schemas.microsoft.com/office/drawing/2014/main" id="{395457AD-025B-C815-AB8B-56C6148E84D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F0B7347-447B-70F6-F7DA-0657DB272D25}"/>
              </a:ext>
            </a:extLst>
          </p:cNvPr>
          <p:cNvSpPr>
            <a:spLocks noGrp="1"/>
          </p:cNvSpPr>
          <p:nvPr>
            <p:ph type="sldNum" sz="quarter" idx="12"/>
          </p:nvPr>
        </p:nvSpPr>
        <p:spPr/>
        <p:txBody>
          <a:bodyPr/>
          <a:lstStyle/>
          <a:p>
            <a:fld id="{75A855BE-42B1-8148-A655-3B04BE9CC68D}" type="slidenum">
              <a:rPr kumimoji="1" lang="ja-JP" altLang="en-US" smtClean="0"/>
              <a:t>‹#›</a:t>
            </a:fld>
            <a:endParaRPr kumimoji="1" lang="ja-JP" altLang="en-US"/>
          </a:p>
        </p:txBody>
      </p:sp>
    </p:spTree>
    <p:extLst>
      <p:ext uri="{BB962C8B-B14F-4D97-AF65-F5344CB8AC3E}">
        <p14:creationId xmlns:p14="http://schemas.microsoft.com/office/powerpoint/2010/main" val="4034203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9382714-16DB-553B-6646-C360FD556BF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CCBBBBD-82A8-37C7-1BE4-54BB92C692F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164BF93-A9DE-85FA-02FF-850211BB108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D0ACEDE-5192-A38E-C691-FA3976B3D469}"/>
              </a:ext>
            </a:extLst>
          </p:cNvPr>
          <p:cNvSpPr>
            <a:spLocks noGrp="1"/>
          </p:cNvSpPr>
          <p:nvPr>
            <p:ph type="dt" sz="half" idx="10"/>
          </p:nvPr>
        </p:nvSpPr>
        <p:spPr/>
        <p:txBody>
          <a:bodyPr/>
          <a:lstStyle/>
          <a:p>
            <a:fld id="{8F3F4A42-B306-9541-8A21-E67635B5DE5B}" type="datetimeFigureOut">
              <a:rPr kumimoji="1" lang="ja-JP" altLang="en-US" smtClean="0"/>
              <a:t>2025/2/17</a:t>
            </a:fld>
            <a:endParaRPr kumimoji="1" lang="ja-JP" altLang="en-US"/>
          </a:p>
        </p:txBody>
      </p:sp>
      <p:sp>
        <p:nvSpPr>
          <p:cNvPr id="6" name="フッター プレースホルダー 5">
            <a:extLst>
              <a:ext uri="{FF2B5EF4-FFF2-40B4-BE49-F238E27FC236}">
                <a16:creationId xmlns:a16="http://schemas.microsoft.com/office/drawing/2014/main" id="{C34ABE01-D398-10B8-2C79-E7DB576CAD2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3502C89-9599-2DD4-C18C-A6AAC6F90163}"/>
              </a:ext>
            </a:extLst>
          </p:cNvPr>
          <p:cNvSpPr>
            <a:spLocks noGrp="1"/>
          </p:cNvSpPr>
          <p:nvPr>
            <p:ph type="sldNum" sz="quarter" idx="12"/>
          </p:nvPr>
        </p:nvSpPr>
        <p:spPr/>
        <p:txBody>
          <a:bodyPr/>
          <a:lstStyle/>
          <a:p>
            <a:fld id="{75A855BE-42B1-8148-A655-3B04BE9CC68D}" type="slidenum">
              <a:rPr kumimoji="1" lang="ja-JP" altLang="en-US" smtClean="0"/>
              <a:t>‹#›</a:t>
            </a:fld>
            <a:endParaRPr kumimoji="1" lang="ja-JP" altLang="en-US"/>
          </a:p>
        </p:txBody>
      </p:sp>
    </p:spTree>
    <p:extLst>
      <p:ext uri="{BB962C8B-B14F-4D97-AF65-F5344CB8AC3E}">
        <p14:creationId xmlns:p14="http://schemas.microsoft.com/office/powerpoint/2010/main" val="4001422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BB96C6-98B1-BAC5-B6F9-F975F3F0AEF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9B091B7-2929-23E7-D2AA-1B3B8DA401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ABEDC3A-2D8B-2914-F591-8C8484D798A7}"/>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7402A8D-B694-D054-AB81-5DF18A79AA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4CCA6C8-92C9-6F58-3E0E-B8D8AE27FF7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4D1BD3B3-5013-D6B7-7ADB-D05ADA82E098}"/>
              </a:ext>
            </a:extLst>
          </p:cNvPr>
          <p:cNvSpPr>
            <a:spLocks noGrp="1"/>
          </p:cNvSpPr>
          <p:nvPr>
            <p:ph type="dt" sz="half" idx="10"/>
          </p:nvPr>
        </p:nvSpPr>
        <p:spPr/>
        <p:txBody>
          <a:bodyPr/>
          <a:lstStyle/>
          <a:p>
            <a:fld id="{8F3F4A42-B306-9541-8A21-E67635B5DE5B}" type="datetimeFigureOut">
              <a:rPr kumimoji="1" lang="ja-JP" altLang="en-US" smtClean="0"/>
              <a:t>2025/2/17</a:t>
            </a:fld>
            <a:endParaRPr kumimoji="1" lang="ja-JP" altLang="en-US"/>
          </a:p>
        </p:txBody>
      </p:sp>
      <p:sp>
        <p:nvSpPr>
          <p:cNvPr id="8" name="フッター プレースホルダー 7">
            <a:extLst>
              <a:ext uri="{FF2B5EF4-FFF2-40B4-BE49-F238E27FC236}">
                <a16:creationId xmlns:a16="http://schemas.microsoft.com/office/drawing/2014/main" id="{DCBDEA8F-C6BD-0E8D-2516-9E5F050F5F7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31499E1-3F13-D162-C1F4-349DAB345ECA}"/>
              </a:ext>
            </a:extLst>
          </p:cNvPr>
          <p:cNvSpPr>
            <a:spLocks noGrp="1"/>
          </p:cNvSpPr>
          <p:nvPr>
            <p:ph type="sldNum" sz="quarter" idx="12"/>
          </p:nvPr>
        </p:nvSpPr>
        <p:spPr/>
        <p:txBody>
          <a:bodyPr/>
          <a:lstStyle/>
          <a:p>
            <a:fld id="{75A855BE-42B1-8148-A655-3B04BE9CC68D}" type="slidenum">
              <a:rPr kumimoji="1" lang="ja-JP" altLang="en-US" smtClean="0"/>
              <a:t>‹#›</a:t>
            </a:fld>
            <a:endParaRPr kumimoji="1" lang="ja-JP" altLang="en-US"/>
          </a:p>
        </p:txBody>
      </p:sp>
    </p:spTree>
    <p:extLst>
      <p:ext uri="{BB962C8B-B14F-4D97-AF65-F5344CB8AC3E}">
        <p14:creationId xmlns:p14="http://schemas.microsoft.com/office/powerpoint/2010/main" val="2969420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3CD7CD-FD07-AFAD-11B5-E164F2B5933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5ED4650-3A83-6086-8966-8091A967BD9A}"/>
              </a:ext>
            </a:extLst>
          </p:cNvPr>
          <p:cNvSpPr>
            <a:spLocks noGrp="1"/>
          </p:cNvSpPr>
          <p:nvPr>
            <p:ph type="dt" sz="half" idx="10"/>
          </p:nvPr>
        </p:nvSpPr>
        <p:spPr/>
        <p:txBody>
          <a:bodyPr/>
          <a:lstStyle/>
          <a:p>
            <a:fld id="{8F3F4A42-B306-9541-8A21-E67635B5DE5B}" type="datetimeFigureOut">
              <a:rPr kumimoji="1" lang="ja-JP" altLang="en-US" smtClean="0"/>
              <a:t>2025/2/17</a:t>
            </a:fld>
            <a:endParaRPr kumimoji="1" lang="ja-JP" altLang="en-US"/>
          </a:p>
        </p:txBody>
      </p:sp>
      <p:sp>
        <p:nvSpPr>
          <p:cNvPr id="4" name="フッター プレースホルダー 3">
            <a:extLst>
              <a:ext uri="{FF2B5EF4-FFF2-40B4-BE49-F238E27FC236}">
                <a16:creationId xmlns:a16="http://schemas.microsoft.com/office/drawing/2014/main" id="{E072C3E5-E021-3EF0-DCFC-475F97C25AB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58B0DB6-043F-7F94-75C7-C3556DD2C171}"/>
              </a:ext>
            </a:extLst>
          </p:cNvPr>
          <p:cNvSpPr>
            <a:spLocks noGrp="1"/>
          </p:cNvSpPr>
          <p:nvPr>
            <p:ph type="sldNum" sz="quarter" idx="12"/>
          </p:nvPr>
        </p:nvSpPr>
        <p:spPr/>
        <p:txBody>
          <a:bodyPr/>
          <a:lstStyle/>
          <a:p>
            <a:fld id="{75A855BE-42B1-8148-A655-3B04BE9CC68D}" type="slidenum">
              <a:rPr kumimoji="1" lang="ja-JP" altLang="en-US" smtClean="0"/>
              <a:t>‹#›</a:t>
            </a:fld>
            <a:endParaRPr kumimoji="1" lang="ja-JP" altLang="en-US"/>
          </a:p>
        </p:txBody>
      </p:sp>
    </p:spTree>
    <p:extLst>
      <p:ext uri="{BB962C8B-B14F-4D97-AF65-F5344CB8AC3E}">
        <p14:creationId xmlns:p14="http://schemas.microsoft.com/office/powerpoint/2010/main" val="3608443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816F766-E7CB-C530-D4C0-E10D5E99BC69}"/>
              </a:ext>
            </a:extLst>
          </p:cNvPr>
          <p:cNvSpPr>
            <a:spLocks noGrp="1"/>
          </p:cNvSpPr>
          <p:nvPr>
            <p:ph type="dt" sz="half" idx="10"/>
          </p:nvPr>
        </p:nvSpPr>
        <p:spPr/>
        <p:txBody>
          <a:bodyPr/>
          <a:lstStyle/>
          <a:p>
            <a:fld id="{8F3F4A42-B306-9541-8A21-E67635B5DE5B}" type="datetimeFigureOut">
              <a:rPr kumimoji="1" lang="ja-JP" altLang="en-US" smtClean="0"/>
              <a:t>2025/2/17</a:t>
            </a:fld>
            <a:endParaRPr kumimoji="1" lang="ja-JP" altLang="en-US"/>
          </a:p>
        </p:txBody>
      </p:sp>
      <p:sp>
        <p:nvSpPr>
          <p:cNvPr id="3" name="フッター プレースホルダー 2">
            <a:extLst>
              <a:ext uri="{FF2B5EF4-FFF2-40B4-BE49-F238E27FC236}">
                <a16:creationId xmlns:a16="http://schemas.microsoft.com/office/drawing/2014/main" id="{7E893A69-642F-E1F2-A090-EB7AFAFD0F4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1CCDC79-17F4-7F1E-364D-BD29643F6F64}"/>
              </a:ext>
            </a:extLst>
          </p:cNvPr>
          <p:cNvSpPr>
            <a:spLocks noGrp="1"/>
          </p:cNvSpPr>
          <p:nvPr>
            <p:ph type="sldNum" sz="quarter" idx="12"/>
          </p:nvPr>
        </p:nvSpPr>
        <p:spPr/>
        <p:txBody>
          <a:bodyPr/>
          <a:lstStyle/>
          <a:p>
            <a:fld id="{75A855BE-42B1-8148-A655-3B04BE9CC68D}" type="slidenum">
              <a:rPr kumimoji="1" lang="ja-JP" altLang="en-US" smtClean="0"/>
              <a:t>‹#›</a:t>
            </a:fld>
            <a:endParaRPr kumimoji="1" lang="ja-JP" altLang="en-US"/>
          </a:p>
        </p:txBody>
      </p:sp>
    </p:spTree>
    <p:extLst>
      <p:ext uri="{BB962C8B-B14F-4D97-AF65-F5344CB8AC3E}">
        <p14:creationId xmlns:p14="http://schemas.microsoft.com/office/powerpoint/2010/main" val="2290845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F6C682-14B1-BDF4-C686-67C4F71A1C9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FBA9DF3-1460-E1A4-3918-A63A506E5B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CF57F52-7A01-7BC7-1202-61119740CE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01A32C1-BA2A-F551-9B28-6D81DBF13B43}"/>
              </a:ext>
            </a:extLst>
          </p:cNvPr>
          <p:cNvSpPr>
            <a:spLocks noGrp="1"/>
          </p:cNvSpPr>
          <p:nvPr>
            <p:ph type="dt" sz="half" idx="10"/>
          </p:nvPr>
        </p:nvSpPr>
        <p:spPr/>
        <p:txBody>
          <a:bodyPr/>
          <a:lstStyle/>
          <a:p>
            <a:fld id="{8F3F4A42-B306-9541-8A21-E67635B5DE5B}" type="datetimeFigureOut">
              <a:rPr kumimoji="1" lang="ja-JP" altLang="en-US" smtClean="0"/>
              <a:t>2025/2/17</a:t>
            </a:fld>
            <a:endParaRPr kumimoji="1" lang="ja-JP" altLang="en-US"/>
          </a:p>
        </p:txBody>
      </p:sp>
      <p:sp>
        <p:nvSpPr>
          <p:cNvPr id="6" name="フッター プレースホルダー 5">
            <a:extLst>
              <a:ext uri="{FF2B5EF4-FFF2-40B4-BE49-F238E27FC236}">
                <a16:creationId xmlns:a16="http://schemas.microsoft.com/office/drawing/2014/main" id="{78F24EA5-30FC-CFE7-42ED-F12268C9F62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EDB03C5-17C7-90FD-5945-281E89A1CCF4}"/>
              </a:ext>
            </a:extLst>
          </p:cNvPr>
          <p:cNvSpPr>
            <a:spLocks noGrp="1"/>
          </p:cNvSpPr>
          <p:nvPr>
            <p:ph type="sldNum" sz="quarter" idx="12"/>
          </p:nvPr>
        </p:nvSpPr>
        <p:spPr/>
        <p:txBody>
          <a:bodyPr/>
          <a:lstStyle/>
          <a:p>
            <a:fld id="{75A855BE-42B1-8148-A655-3B04BE9CC68D}" type="slidenum">
              <a:rPr kumimoji="1" lang="ja-JP" altLang="en-US" smtClean="0"/>
              <a:t>‹#›</a:t>
            </a:fld>
            <a:endParaRPr kumimoji="1" lang="ja-JP" altLang="en-US"/>
          </a:p>
        </p:txBody>
      </p:sp>
    </p:spTree>
    <p:extLst>
      <p:ext uri="{BB962C8B-B14F-4D97-AF65-F5344CB8AC3E}">
        <p14:creationId xmlns:p14="http://schemas.microsoft.com/office/powerpoint/2010/main" val="3431110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2629FE-6613-E65C-B3D9-71F019F8F22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27FA41F-06F8-D75D-6E12-64A9D0C74E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10EBA198-1496-7016-9326-B3BFDF50D0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15731CE-540C-B93D-1320-99D57D900331}"/>
              </a:ext>
            </a:extLst>
          </p:cNvPr>
          <p:cNvSpPr>
            <a:spLocks noGrp="1"/>
          </p:cNvSpPr>
          <p:nvPr>
            <p:ph type="dt" sz="half" idx="10"/>
          </p:nvPr>
        </p:nvSpPr>
        <p:spPr/>
        <p:txBody>
          <a:bodyPr/>
          <a:lstStyle/>
          <a:p>
            <a:fld id="{8F3F4A42-B306-9541-8A21-E67635B5DE5B}" type="datetimeFigureOut">
              <a:rPr kumimoji="1" lang="ja-JP" altLang="en-US" smtClean="0"/>
              <a:t>2025/2/17</a:t>
            </a:fld>
            <a:endParaRPr kumimoji="1" lang="ja-JP" altLang="en-US"/>
          </a:p>
        </p:txBody>
      </p:sp>
      <p:sp>
        <p:nvSpPr>
          <p:cNvPr id="6" name="フッター プレースホルダー 5">
            <a:extLst>
              <a:ext uri="{FF2B5EF4-FFF2-40B4-BE49-F238E27FC236}">
                <a16:creationId xmlns:a16="http://schemas.microsoft.com/office/drawing/2014/main" id="{2BFBA659-F545-FDB1-7F34-CC89D1630D5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099C042-11D9-3651-D797-7FF86BF06503}"/>
              </a:ext>
            </a:extLst>
          </p:cNvPr>
          <p:cNvSpPr>
            <a:spLocks noGrp="1"/>
          </p:cNvSpPr>
          <p:nvPr>
            <p:ph type="sldNum" sz="quarter" idx="12"/>
          </p:nvPr>
        </p:nvSpPr>
        <p:spPr/>
        <p:txBody>
          <a:bodyPr/>
          <a:lstStyle/>
          <a:p>
            <a:fld id="{75A855BE-42B1-8148-A655-3B04BE9CC68D}" type="slidenum">
              <a:rPr kumimoji="1" lang="ja-JP" altLang="en-US" smtClean="0"/>
              <a:t>‹#›</a:t>
            </a:fld>
            <a:endParaRPr kumimoji="1" lang="ja-JP" altLang="en-US"/>
          </a:p>
        </p:txBody>
      </p:sp>
    </p:spTree>
    <p:extLst>
      <p:ext uri="{BB962C8B-B14F-4D97-AF65-F5344CB8AC3E}">
        <p14:creationId xmlns:p14="http://schemas.microsoft.com/office/powerpoint/2010/main" val="2212003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ACCD811-3550-560D-42E3-B037AD33AA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32017BB-F1C3-00D9-BE84-544D779085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3611C74-7F61-ACD6-13AD-7326C3A6E3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F3F4A42-B306-9541-8A21-E67635B5DE5B}" type="datetimeFigureOut">
              <a:rPr kumimoji="1" lang="ja-JP" altLang="en-US" smtClean="0"/>
              <a:t>2025/2/17</a:t>
            </a:fld>
            <a:endParaRPr kumimoji="1" lang="ja-JP" altLang="en-US"/>
          </a:p>
        </p:txBody>
      </p:sp>
      <p:sp>
        <p:nvSpPr>
          <p:cNvPr id="5" name="フッター プレースホルダー 4">
            <a:extLst>
              <a:ext uri="{FF2B5EF4-FFF2-40B4-BE49-F238E27FC236}">
                <a16:creationId xmlns:a16="http://schemas.microsoft.com/office/drawing/2014/main" id="{9F974C48-D5E4-6F2B-ED08-3566734EFE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10013AE-715A-44C0-C6E9-EE4D13C383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5A855BE-42B1-8148-A655-3B04BE9CC68D}" type="slidenum">
              <a:rPr kumimoji="1" lang="ja-JP" altLang="en-US" smtClean="0"/>
              <a:t>‹#›</a:t>
            </a:fld>
            <a:endParaRPr kumimoji="1" lang="ja-JP" altLang="en-US"/>
          </a:p>
        </p:txBody>
      </p:sp>
    </p:spTree>
    <p:extLst>
      <p:ext uri="{BB962C8B-B14F-4D97-AF65-F5344CB8AC3E}">
        <p14:creationId xmlns:p14="http://schemas.microsoft.com/office/powerpoint/2010/main" val="21007380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77D6B2E-37A3-429E-A37C-F30ED64872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1723" y="-1"/>
            <a:ext cx="12225953" cy="6868071"/>
          </a:xfrm>
          <a:prstGeom prst="rect">
            <a:avLst/>
          </a:prstGeom>
          <a:gradFill>
            <a:gsLst>
              <a:gs pos="0">
                <a:srgbClr val="000000"/>
              </a:gs>
              <a:gs pos="100000">
                <a:schemeClr val="accent1">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41959" y="-3"/>
            <a:ext cx="11772269" cy="6868074"/>
          </a:xfrm>
          <a:prstGeom prst="rect">
            <a:avLst/>
          </a:prstGeom>
          <a:gradFill>
            <a:gsLst>
              <a:gs pos="21000">
                <a:schemeClr val="accent1">
                  <a:lumMod val="50000"/>
                  <a:alpha val="83000"/>
                </a:schemeClr>
              </a:gs>
              <a:gs pos="100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5200" y="0"/>
            <a:ext cx="3623374" cy="6868072"/>
          </a:xfrm>
          <a:prstGeom prst="rect">
            <a:avLst/>
          </a:prstGeom>
          <a:gradFill>
            <a:gsLst>
              <a:gs pos="0">
                <a:schemeClr val="accent1">
                  <a:lumMod val="75000"/>
                  <a:alpha val="0"/>
                </a:schemeClr>
              </a:gs>
              <a:gs pos="99000">
                <a:srgbClr val="000000">
                  <a:alpha val="41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064D5D5-227B-4F66-9AEA-46F570E793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875" y="-3"/>
            <a:ext cx="12233581" cy="6868076"/>
          </a:xfrm>
          <a:prstGeom prst="rect">
            <a:avLst/>
          </a:prstGeom>
          <a:gradFill>
            <a:gsLst>
              <a:gs pos="3000">
                <a:schemeClr val="accent1">
                  <a:lumMod val="75000"/>
                  <a:alpha val="0"/>
                </a:schemeClr>
              </a:gs>
              <a:gs pos="100000">
                <a:srgbClr val="000000">
                  <a:alpha val="73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46B67A4-D328-4747-A82B-65E84FA463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484334" y="-861824"/>
            <a:ext cx="6861931" cy="8597859"/>
          </a:xfrm>
          <a:prstGeom prst="rect">
            <a:avLst/>
          </a:prstGeom>
          <a:gradFill>
            <a:gsLst>
              <a:gs pos="3000">
                <a:schemeClr val="accent1">
                  <a:lumMod val="75000"/>
                  <a:alpha val="0"/>
                </a:schemeClr>
              </a:gs>
              <a:gs pos="100000">
                <a:srgbClr val="000000">
                  <a:alpha val="27000"/>
                </a:srgb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993193">
            <a:off x="1186972" y="1089049"/>
            <a:ext cx="4967533" cy="4988390"/>
          </a:xfrm>
          <a:prstGeom prst="ellipse">
            <a:avLst/>
          </a:prstGeom>
          <a:gradFill>
            <a:gsLst>
              <a:gs pos="0">
                <a:schemeClr val="accent1">
                  <a:alpha val="26000"/>
                </a:schemeClr>
              </a:gs>
              <a:gs pos="85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タイトル 1">
            <a:extLst>
              <a:ext uri="{FF2B5EF4-FFF2-40B4-BE49-F238E27FC236}">
                <a16:creationId xmlns:a16="http://schemas.microsoft.com/office/drawing/2014/main" id="{E0BB2CBF-9432-5813-B772-4444B0CAD2E1}"/>
              </a:ext>
            </a:extLst>
          </p:cNvPr>
          <p:cNvSpPr>
            <a:spLocks noGrp="1"/>
          </p:cNvSpPr>
          <p:nvPr>
            <p:ph type="ctrTitle"/>
          </p:nvPr>
        </p:nvSpPr>
        <p:spPr>
          <a:xfrm>
            <a:off x="1796487" y="818985"/>
            <a:ext cx="8189484" cy="3178689"/>
          </a:xfrm>
        </p:spPr>
        <p:txBody>
          <a:bodyPr>
            <a:normAutofit/>
          </a:bodyPr>
          <a:lstStyle/>
          <a:p>
            <a:pPr algn="l"/>
            <a:r>
              <a:rPr kumimoji="1" lang="ja-JP" altLang="en-US" sz="5400">
                <a:solidFill>
                  <a:srgbClr val="FFFFFF"/>
                </a:solidFill>
              </a:rPr>
              <a:t>戦略計画立案の基本事例</a:t>
            </a:r>
          </a:p>
        </p:txBody>
      </p:sp>
      <p:sp>
        <p:nvSpPr>
          <p:cNvPr id="22" name="Rectangle 21">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4490110"/>
            <a:ext cx="12217710" cy="2377962"/>
          </a:xfrm>
          <a:prstGeom prst="rect">
            <a:avLst/>
          </a:prstGeom>
          <a:gradFill>
            <a:gsLst>
              <a:gs pos="0">
                <a:schemeClr val="accent1">
                  <a:lumMod val="75000"/>
                  <a:alpha val="50000"/>
                </a:schemeClr>
              </a:gs>
              <a:gs pos="99000">
                <a:srgbClr val="000000">
                  <a:alpha val="34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字幕 2">
            <a:extLst>
              <a:ext uri="{FF2B5EF4-FFF2-40B4-BE49-F238E27FC236}">
                <a16:creationId xmlns:a16="http://schemas.microsoft.com/office/drawing/2014/main" id="{76C8F9D8-D823-3CB5-1829-58D92E15FB62}"/>
              </a:ext>
            </a:extLst>
          </p:cNvPr>
          <p:cNvSpPr>
            <a:spLocks noGrp="1"/>
          </p:cNvSpPr>
          <p:nvPr>
            <p:ph type="subTitle" idx="1"/>
          </p:nvPr>
        </p:nvSpPr>
        <p:spPr>
          <a:xfrm>
            <a:off x="4285397" y="4960961"/>
            <a:ext cx="7055893" cy="1078054"/>
          </a:xfrm>
        </p:spPr>
        <p:txBody>
          <a:bodyPr>
            <a:normAutofit/>
          </a:bodyPr>
          <a:lstStyle/>
          <a:p>
            <a:pPr algn="l"/>
            <a:r>
              <a:rPr kumimoji="1" lang="en-US" altLang="ja-JP" dirty="0">
                <a:solidFill>
                  <a:srgbClr val="FFFFFF"/>
                </a:solidFill>
              </a:rPr>
              <a:t>2024-25</a:t>
            </a:r>
            <a:r>
              <a:rPr lang="ja-JP" altLang="en-US">
                <a:solidFill>
                  <a:srgbClr val="FFFFFF"/>
                </a:solidFill>
              </a:rPr>
              <a:t>ガバナー　　　　　　　　寒郡茂樹</a:t>
            </a:r>
            <a:endParaRPr kumimoji="1" lang="ja-JP" altLang="en-US">
              <a:solidFill>
                <a:srgbClr val="FFFFFF"/>
              </a:solidFill>
            </a:endParaRPr>
          </a:p>
        </p:txBody>
      </p:sp>
    </p:spTree>
    <p:extLst>
      <p:ext uri="{BB962C8B-B14F-4D97-AF65-F5344CB8AC3E}">
        <p14:creationId xmlns:p14="http://schemas.microsoft.com/office/powerpoint/2010/main" val="2744549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タイトル 1">
            <a:extLst>
              <a:ext uri="{FF2B5EF4-FFF2-40B4-BE49-F238E27FC236}">
                <a16:creationId xmlns:a16="http://schemas.microsoft.com/office/drawing/2014/main" id="{DF68DA8C-2399-B5DD-A9AC-D92BFF7D7167}"/>
              </a:ext>
            </a:extLst>
          </p:cNvPr>
          <p:cNvSpPr>
            <a:spLocks noGrp="1"/>
          </p:cNvSpPr>
          <p:nvPr>
            <p:ph type="title"/>
          </p:nvPr>
        </p:nvSpPr>
        <p:spPr>
          <a:xfrm>
            <a:off x="1383564" y="348865"/>
            <a:ext cx="9718111" cy="1576446"/>
          </a:xfrm>
        </p:spPr>
        <p:txBody>
          <a:bodyPr anchor="ctr">
            <a:normAutofit/>
          </a:bodyPr>
          <a:lstStyle/>
          <a:p>
            <a:pPr algn="ctr"/>
            <a:r>
              <a:rPr kumimoji="1" lang="ja-JP" altLang="en-US" sz="4000">
                <a:solidFill>
                  <a:srgbClr val="FFFFFF"/>
                </a:solidFill>
              </a:rPr>
              <a:t>新たな取り組み</a:t>
            </a:r>
          </a:p>
        </p:txBody>
      </p:sp>
      <p:graphicFrame>
        <p:nvGraphicFramePr>
          <p:cNvPr id="5" name="コンテンツ プレースホルダー 2">
            <a:extLst>
              <a:ext uri="{FF2B5EF4-FFF2-40B4-BE49-F238E27FC236}">
                <a16:creationId xmlns:a16="http://schemas.microsoft.com/office/drawing/2014/main" id="{7DDA226E-B592-6AA3-8208-B9830CBE3B72}"/>
              </a:ext>
            </a:extLst>
          </p:cNvPr>
          <p:cNvGraphicFramePr>
            <a:graphicFrameLocks noGrp="1"/>
          </p:cNvGraphicFramePr>
          <p:nvPr>
            <p:ph idx="1"/>
            <p:extLst>
              <p:ext uri="{D42A27DB-BD31-4B8C-83A1-F6EECF244321}">
                <p14:modId xmlns:p14="http://schemas.microsoft.com/office/powerpoint/2010/main" val="1104607102"/>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96527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タイトル 1">
            <a:extLst>
              <a:ext uri="{FF2B5EF4-FFF2-40B4-BE49-F238E27FC236}">
                <a16:creationId xmlns:a16="http://schemas.microsoft.com/office/drawing/2014/main" id="{7E666CC4-5512-103F-452B-B40E1A53193A}"/>
              </a:ext>
            </a:extLst>
          </p:cNvPr>
          <p:cNvSpPr>
            <a:spLocks noGrp="1"/>
          </p:cNvSpPr>
          <p:nvPr>
            <p:ph type="title"/>
          </p:nvPr>
        </p:nvSpPr>
        <p:spPr>
          <a:xfrm>
            <a:off x="387870" y="586855"/>
            <a:ext cx="4334032" cy="3387497"/>
          </a:xfrm>
        </p:spPr>
        <p:txBody>
          <a:bodyPr anchor="b">
            <a:normAutofit/>
          </a:bodyPr>
          <a:lstStyle/>
          <a:p>
            <a:pPr algn="ctr"/>
            <a:r>
              <a:rPr kumimoji="1" lang="ja-JP" altLang="en-US" sz="4000">
                <a:solidFill>
                  <a:srgbClr val="FFFFFF"/>
                </a:solidFill>
              </a:rPr>
              <a:t>戦略計画立案</a:t>
            </a:r>
            <a:br>
              <a:rPr kumimoji="1" lang="en-US" altLang="ja-JP" sz="4000" dirty="0">
                <a:solidFill>
                  <a:srgbClr val="FFFFFF"/>
                </a:solidFill>
              </a:rPr>
            </a:br>
            <a:r>
              <a:rPr kumimoji="1" lang="ja-JP" altLang="en-US" sz="4000">
                <a:solidFill>
                  <a:srgbClr val="FFFFFF"/>
                </a:solidFill>
              </a:rPr>
              <a:t>重要課題を考える</a:t>
            </a:r>
            <a:br>
              <a:rPr kumimoji="1" lang="en-US" altLang="ja-JP" sz="4000" dirty="0">
                <a:solidFill>
                  <a:srgbClr val="FFFFFF"/>
                </a:solidFill>
              </a:rPr>
            </a:br>
            <a:r>
              <a:rPr kumimoji="1" lang="ja-JP" altLang="en-US" sz="2000">
                <a:solidFill>
                  <a:srgbClr val="FFFFFF"/>
                </a:solidFill>
              </a:rPr>
              <a:t>（戦略計画立案ガイドより）</a:t>
            </a:r>
            <a:endParaRPr kumimoji="1" lang="ja-JP" altLang="en-US" sz="4000">
              <a:solidFill>
                <a:srgbClr val="FFFFFF"/>
              </a:solidFill>
            </a:endParaRPr>
          </a:p>
        </p:txBody>
      </p:sp>
      <p:sp>
        <p:nvSpPr>
          <p:cNvPr id="3" name="コンテンツ プレースホルダー 2">
            <a:extLst>
              <a:ext uri="{FF2B5EF4-FFF2-40B4-BE49-F238E27FC236}">
                <a16:creationId xmlns:a16="http://schemas.microsoft.com/office/drawing/2014/main" id="{7417B53B-0C1E-FDA3-BB8C-96D7905CC4F0}"/>
              </a:ext>
            </a:extLst>
          </p:cNvPr>
          <p:cNvSpPr>
            <a:spLocks noGrp="1"/>
          </p:cNvSpPr>
          <p:nvPr>
            <p:ph idx="1"/>
          </p:nvPr>
        </p:nvSpPr>
        <p:spPr>
          <a:xfrm>
            <a:off x="5967310" y="449705"/>
            <a:ext cx="6069792" cy="6408291"/>
          </a:xfrm>
        </p:spPr>
        <p:txBody>
          <a:bodyPr anchor="ctr">
            <a:normAutofit/>
          </a:bodyPr>
          <a:lstStyle/>
          <a:p>
            <a:r>
              <a:rPr lang="ja-JP" altLang="en-US" sz="2400">
                <a:effectLst/>
                <a:latin typeface="Helvetica" pitchFamily="2" charset="0"/>
              </a:rPr>
              <a:t>会員や参加者が望むことのうち、</a:t>
            </a:r>
            <a:endParaRPr lang="en-US" altLang="ja-JP" sz="2400" dirty="0">
              <a:effectLst/>
              <a:latin typeface="Helvetica" pitchFamily="2" charset="0"/>
            </a:endParaRPr>
          </a:p>
          <a:p>
            <a:pPr marL="0" indent="0">
              <a:buNone/>
            </a:pPr>
            <a:r>
              <a:rPr lang="ja-JP" altLang="en-US" sz="2400">
                <a:effectLst/>
                <a:latin typeface="Helvetica" pitchFamily="2" charset="0"/>
              </a:rPr>
              <a:t>　現在クラブが満たせていないことは何か。</a:t>
            </a:r>
          </a:p>
          <a:p>
            <a:r>
              <a:rPr lang="ja-JP" altLang="en-US" sz="2400">
                <a:effectLst/>
                <a:latin typeface="Helvetica" pitchFamily="2" charset="0"/>
              </a:rPr>
              <a:t>奉仕プロジェクトを通じてクラブが取り　　</a:t>
            </a:r>
            <a:endParaRPr lang="en-US" altLang="ja-JP" sz="2400" dirty="0">
              <a:effectLst/>
              <a:latin typeface="Helvetica" pitchFamily="2" charset="0"/>
            </a:endParaRPr>
          </a:p>
          <a:p>
            <a:pPr marL="0" indent="0">
              <a:buNone/>
            </a:pPr>
            <a:r>
              <a:rPr lang="ja-JP" altLang="en-US" sz="2400">
                <a:latin typeface="Helvetica" pitchFamily="2" charset="0"/>
              </a:rPr>
              <a:t>　　　　　</a:t>
            </a:r>
            <a:r>
              <a:rPr lang="ja-JP" altLang="en-US" sz="2400">
                <a:effectLst/>
                <a:latin typeface="Helvetica" pitchFamily="2" charset="0"/>
              </a:rPr>
              <a:t>組める地域社会のニーズは何か。</a:t>
            </a:r>
          </a:p>
          <a:p>
            <a:r>
              <a:rPr lang="ja-JP" altLang="en-US" sz="2400">
                <a:effectLst/>
                <a:latin typeface="Helvetica" pitchFamily="2" charset="0"/>
              </a:rPr>
              <a:t>クラブに多様な会員が入会しない、</a:t>
            </a:r>
            <a:endParaRPr lang="en-US" altLang="ja-JP" sz="2400" dirty="0">
              <a:effectLst/>
              <a:latin typeface="Helvetica" pitchFamily="2" charset="0"/>
            </a:endParaRPr>
          </a:p>
          <a:p>
            <a:pPr marL="0" indent="0">
              <a:buNone/>
            </a:pPr>
            <a:r>
              <a:rPr lang="ja-JP" altLang="en-US" sz="2400">
                <a:latin typeface="Helvetica" pitchFamily="2" charset="0"/>
              </a:rPr>
              <a:t>　</a:t>
            </a:r>
            <a:r>
              <a:rPr lang="ja-JP" altLang="en-US" sz="2400">
                <a:effectLst/>
                <a:latin typeface="Helvetica" pitchFamily="2" charset="0"/>
              </a:rPr>
              <a:t>または多様な会員が維持できない／積極</a:t>
            </a:r>
            <a:endParaRPr lang="en-US" altLang="ja-JP" sz="2400" dirty="0">
              <a:effectLst/>
              <a:latin typeface="Helvetica" pitchFamily="2" charset="0"/>
            </a:endParaRPr>
          </a:p>
          <a:p>
            <a:pPr marL="0" indent="0">
              <a:buNone/>
            </a:pPr>
            <a:r>
              <a:rPr lang="ja-JP" altLang="en-US" sz="2400">
                <a:latin typeface="Helvetica" pitchFamily="2" charset="0"/>
              </a:rPr>
              <a:t>　</a:t>
            </a:r>
            <a:r>
              <a:rPr lang="ja-JP" altLang="en-US" sz="2400">
                <a:effectLst/>
                <a:latin typeface="Helvetica" pitchFamily="2" charset="0"/>
              </a:rPr>
              <a:t>的に参加していない場合、それはなぜか。</a:t>
            </a:r>
          </a:p>
          <a:p>
            <a:r>
              <a:rPr lang="ja-JP" altLang="en-US" sz="2400">
                <a:effectLst/>
                <a:latin typeface="Helvetica" pitchFamily="2" charset="0"/>
              </a:rPr>
              <a:t>地元のどのような人たちにクラブの活動</a:t>
            </a:r>
            <a:endParaRPr lang="en-US" altLang="ja-JP" sz="2400" dirty="0">
              <a:effectLst/>
              <a:latin typeface="Helvetica" pitchFamily="2" charset="0"/>
            </a:endParaRPr>
          </a:p>
          <a:p>
            <a:pPr marL="0" indent="0">
              <a:buNone/>
            </a:pPr>
            <a:r>
              <a:rPr lang="ja-JP" altLang="en-US" sz="2400">
                <a:latin typeface="Helvetica" pitchFamily="2" charset="0"/>
              </a:rPr>
              <a:t>　</a:t>
            </a:r>
            <a:r>
              <a:rPr lang="ja-JP" altLang="en-US" sz="2400">
                <a:effectLst/>
                <a:latin typeface="Helvetica" pitchFamily="2" charset="0"/>
              </a:rPr>
              <a:t>に参加してもらうべきか。</a:t>
            </a:r>
          </a:p>
          <a:p>
            <a:r>
              <a:rPr lang="ja-JP" altLang="en-US" sz="2400">
                <a:effectLst/>
                <a:latin typeface="Helvetica" pitchFamily="2" charset="0"/>
              </a:rPr>
              <a:t>廃止できるクラブでの手続きやプロセス</a:t>
            </a:r>
            <a:endParaRPr lang="en-US" altLang="ja-JP" sz="2400" dirty="0">
              <a:effectLst/>
              <a:latin typeface="Helvetica" pitchFamily="2" charset="0"/>
            </a:endParaRPr>
          </a:p>
          <a:p>
            <a:pPr marL="0" indent="0">
              <a:buNone/>
            </a:pPr>
            <a:r>
              <a:rPr lang="ja-JP" altLang="en-US" sz="2400">
                <a:latin typeface="Helvetica" pitchFamily="2" charset="0"/>
              </a:rPr>
              <a:t>　</a:t>
            </a:r>
            <a:r>
              <a:rPr lang="ja-JP" altLang="en-US" sz="2400">
                <a:effectLst/>
                <a:latin typeface="Helvetica" pitchFamily="2" charset="0"/>
              </a:rPr>
              <a:t>があるか。</a:t>
            </a:r>
          </a:p>
          <a:p>
            <a:r>
              <a:rPr lang="ja-JP" altLang="en-US" sz="2400">
                <a:effectLst/>
                <a:latin typeface="Helvetica" pitchFamily="2" charset="0"/>
              </a:rPr>
              <a:t>クラブで試みることができる新しいアイ</a:t>
            </a:r>
            <a:endParaRPr lang="en-US" altLang="ja-JP" sz="2400" dirty="0">
              <a:effectLst/>
              <a:latin typeface="Helvetica" pitchFamily="2" charset="0"/>
            </a:endParaRPr>
          </a:p>
          <a:p>
            <a:pPr marL="0" indent="0">
              <a:buNone/>
            </a:pPr>
            <a:r>
              <a:rPr lang="ja-JP" altLang="en-US" sz="2400">
                <a:latin typeface="Helvetica" pitchFamily="2" charset="0"/>
              </a:rPr>
              <a:t>　</a:t>
            </a:r>
            <a:r>
              <a:rPr lang="ja-JP" altLang="en-US" sz="2400">
                <a:effectLst/>
                <a:latin typeface="Helvetica" pitchFamily="2" charset="0"/>
              </a:rPr>
              <a:t>デアには、どのようなものがあるか。</a:t>
            </a:r>
            <a:endParaRPr lang="en-US" altLang="ja-JP" sz="2400" dirty="0">
              <a:effectLst/>
              <a:latin typeface="Helvetica" pitchFamily="2" charset="0"/>
            </a:endParaRPr>
          </a:p>
          <a:p>
            <a:pPr marL="0" indent="0">
              <a:buNone/>
            </a:pPr>
            <a:r>
              <a:rPr lang="ja-JP" altLang="en-US" sz="2400">
                <a:latin typeface="Helvetica" pitchFamily="2" charset="0"/>
              </a:rPr>
              <a:t>　</a:t>
            </a:r>
            <a:r>
              <a:rPr lang="ja-JP" altLang="en-US" sz="2400">
                <a:effectLst/>
                <a:latin typeface="Helvetica" pitchFamily="2" charset="0"/>
              </a:rPr>
              <a:t>どうすればそれを実行に移せるか</a:t>
            </a:r>
            <a:r>
              <a:rPr lang="ja-JP" altLang="en-US" sz="2000">
                <a:effectLst/>
                <a:latin typeface="Helvetica" pitchFamily="2" charset="0"/>
              </a:rPr>
              <a:t>。</a:t>
            </a:r>
          </a:p>
          <a:p>
            <a:endParaRPr kumimoji="1" lang="ja-JP" altLang="en-US" sz="2000"/>
          </a:p>
        </p:txBody>
      </p:sp>
    </p:spTree>
    <p:extLst>
      <p:ext uri="{BB962C8B-B14F-4D97-AF65-F5344CB8AC3E}">
        <p14:creationId xmlns:p14="http://schemas.microsoft.com/office/powerpoint/2010/main" val="281765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タイトル 1">
            <a:extLst>
              <a:ext uri="{FF2B5EF4-FFF2-40B4-BE49-F238E27FC236}">
                <a16:creationId xmlns:a16="http://schemas.microsoft.com/office/drawing/2014/main" id="{4B58D813-E27A-AAE7-8AA4-1743BC84B8CE}"/>
              </a:ext>
            </a:extLst>
          </p:cNvPr>
          <p:cNvSpPr>
            <a:spLocks noGrp="1"/>
          </p:cNvSpPr>
          <p:nvPr>
            <p:ph type="title"/>
          </p:nvPr>
        </p:nvSpPr>
        <p:spPr>
          <a:xfrm>
            <a:off x="387869" y="501649"/>
            <a:ext cx="4993599" cy="3854365"/>
          </a:xfrm>
        </p:spPr>
        <p:txBody>
          <a:bodyPr anchor="b">
            <a:normAutofit/>
          </a:bodyPr>
          <a:lstStyle/>
          <a:p>
            <a:pPr algn="ctr"/>
            <a:r>
              <a:rPr lang="ja-JP" altLang="en-US" sz="3600" b="1">
                <a:solidFill>
                  <a:srgbClr val="FFFFFF"/>
                </a:solidFill>
                <a:effectLst/>
                <a:latin typeface="Helvetica" pitchFamily="2" charset="0"/>
              </a:rPr>
              <a:t>クラブが直面している機会や重大な課題</a:t>
            </a:r>
            <a:br>
              <a:rPr lang="en-US" altLang="ja-JP" sz="3600" b="1" dirty="0">
                <a:solidFill>
                  <a:srgbClr val="FFFFFF"/>
                </a:solidFill>
                <a:effectLst/>
                <a:latin typeface="Helvetica" pitchFamily="2" charset="0"/>
              </a:rPr>
            </a:br>
            <a:r>
              <a:rPr lang="ja-JP" altLang="en-US" sz="3600" b="1">
                <a:solidFill>
                  <a:srgbClr val="FFFFFF"/>
                </a:solidFill>
                <a:effectLst/>
                <a:latin typeface="Helvetica" pitchFamily="2" charset="0"/>
              </a:rPr>
              <a:t>を特定す</a:t>
            </a:r>
            <a:r>
              <a:rPr lang="ja-JP" altLang="en-US" sz="4000" b="1">
                <a:solidFill>
                  <a:srgbClr val="FFFFFF"/>
                </a:solidFill>
                <a:effectLst/>
                <a:latin typeface="Helvetica" pitchFamily="2" charset="0"/>
              </a:rPr>
              <a:t>る</a:t>
            </a:r>
            <a:br>
              <a:rPr lang="ja-JP" altLang="en-US" sz="4000">
                <a:solidFill>
                  <a:srgbClr val="FFFFFF"/>
                </a:solidFill>
                <a:effectLst/>
                <a:latin typeface="Helvetica" pitchFamily="2" charset="0"/>
              </a:rPr>
            </a:br>
            <a:endParaRPr kumimoji="1" lang="ja-JP" altLang="en-US" sz="4000">
              <a:solidFill>
                <a:srgbClr val="FFFFFF"/>
              </a:solidFill>
            </a:endParaRPr>
          </a:p>
        </p:txBody>
      </p:sp>
      <p:sp>
        <p:nvSpPr>
          <p:cNvPr id="3" name="コンテンツ プレースホルダー 2">
            <a:extLst>
              <a:ext uri="{FF2B5EF4-FFF2-40B4-BE49-F238E27FC236}">
                <a16:creationId xmlns:a16="http://schemas.microsoft.com/office/drawing/2014/main" id="{9C6784CD-B924-BA33-BA8A-F63C7921E308}"/>
              </a:ext>
            </a:extLst>
          </p:cNvPr>
          <p:cNvSpPr>
            <a:spLocks noGrp="1"/>
          </p:cNvSpPr>
          <p:nvPr>
            <p:ph idx="1"/>
          </p:nvPr>
        </p:nvSpPr>
        <p:spPr>
          <a:xfrm>
            <a:off x="5955042" y="501650"/>
            <a:ext cx="5849090" cy="5854702"/>
          </a:xfrm>
        </p:spPr>
        <p:txBody>
          <a:bodyPr anchor="ctr">
            <a:normAutofit/>
          </a:bodyPr>
          <a:lstStyle/>
          <a:p>
            <a:pPr marL="0" indent="0">
              <a:buNone/>
            </a:pPr>
            <a:endParaRPr lang="ja-JP" altLang="en-US" sz="2000">
              <a:effectLst/>
              <a:latin typeface="Helvetica" pitchFamily="2" charset="0"/>
            </a:endParaRPr>
          </a:p>
          <a:p>
            <a:r>
              <a:rPr lang="ja-JP" altLang="en-US" sz="2000">
                <a:effectLst/>
                <a:latin typeface="Helvetica" pitchFamily="2" charset="0"/>
              </a:rPr>
              <a:t>戦略計画を通じてクラブで取り組みたい重要課題や問題は何かを考えてみましょう。</a:t>
            </a:r>
          </a:p>
          <a:p>
            <a:pPr marL="0" indent="0">
              <a:buNone/>
            </a:pPr>
            <a:endParaRPr kumimoji="1" lang="en-US" altLang="ja-JP" sz="2000" dirty="0"/>
          </a:p>
          <a:p>
            <a:pPr marL="0" indent="0">
              <a:buNone/>
            </a:pPr>
            <a:r>
              <a:rPr lang="ja-JP" altLang="en-US" sz="1800"/>
              <a:t>　・１０人程度のグループによるディスカッション</a:t>
            </a:r>
            <a:endParaRPr lang="en-US" altLang="ja-JP" sz="1800" dirty="0"/>
          </a:p>
          <a:p>
            <a:pPr marL="0" indent="0">
              <a:buNone/>
            </a:pPr>
            <a:endParaRPr kumimoji="1" lang="en-US" altLang="ja-JP" sz="2000" dirty="0"/>
          </a:p>
          <a:p>
            <a:pPr marL="0" indent="0">
              <a:buNone/>
            </a:pPr>
            <a:r>
              <a:rPr lang="ja-JP" altLang="en-US" sz="2000"/>
              <a:t>　・全会員に対するアンケート調査の実施</a:t>
            </a:r>
            <a:endParaRPr lang="en-US" altLang="ja-JP" sz="2000" dirty="0"/>
          </a:p>
          <a:p>
            <a:pPr marL="0" indent="0">
              <a:buNone/>
            </a:pPr>
            <a:r>
              <a:rPr lang="ja-JP" altLang="en-US" sz="2000"/>
              <a:t>　　　設問１）クラブの長所</a:t>
            </a:r>
            <a:endParaRPr lang="en-US" altLang="ja-JP" sz="2000" dirty="0"/>
          </a:p>
          <a:p>
            <a:pPr marL="0" indent="0">
              <a:buNone/>
            </a:pPr>
            <a:r>
              <a:rPr lang="ja-JP" altLang="en-US" sz="2000"/>
              <a:t>　　　設問２）クラブの課題</a:t>
            </a:r>
            <a:endParaRPr lang="en-US" altLang="ja-JP" sz="2000" dirty="0"/>
          </a:p>
          <a:p>
            <a:pPr marL="0" indent="0">
              <a:buNone/>
            </a:pPr>
            <a:r>
              <a:rPr lang="ja-JP" altLang="en-US" sz="2000"/>
              <a:t>　　　設問３）１０年後のクラブ像</a:t>
            </a:r>
            <a:endParaRPr lang="en-US" altLang="ja-JP" sz="2000" dirty="0"/>
          </a:p>
          <a:p>
            <a:pPr marL="0" indent="0">
              <a:buNone/>
            </a:pPr>
            <a:endParaRPr kumimoji="1" lang="ja-JP" altLang="en-US" sz="2000"/>
          </a:p>
        </p:txBody>
      </p:sp>
    </p:spTree>
    <p:extLst>
      <p:ext uri="{BB962C8B-B14F-4D97-AF65-F5344CB8AC3E}">
        <p14:creationId xmlns:p14="http://schemas.microsoft.com/office/powerpoint/2010/main" val="3634337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タイトル 1">
            <a:extLst>
              <a:ext uri="{FF2B5EF4-FFF2-40B4-BE49-F238E27FC236}">
                <a16:creationId xmlns:a16="http://schemas.microsoft.com/office/drawing/2014/main" id="{3C4A9260-586D-CCD7-2FD4-23BA8EB41AC9}"/>
              </a:ext>
            </a:extLst>
          </p:cNvPr>
          <p:cNvSpPr>
            <a:spLocks noGrp="1"/>
          </p:cNvSpPr>
          <p:nvPr>
            <p:ph type="title"/>
          </p:nvPr>
        </p:nvSpPr>
        <p:spPr>
          <a:xfrm>
            <a:off x="1371597" y="348865"/>
            <a:ext cx="10044023" cy="877729"/>
          </a:xfrm>
        </p:spPr>
        <p:txBody>
          <a:bodyPr vert="horz" lIns="91440" tIns="45720" rIns="91440" bIns="45720" rtlCol="0" anchor="ctr">
            <a:normAutofit/>
          </a:bodyPr>
          <a:lstStyle/>
          <a:p>
            <a:r>
              <a:rPr lang="ja-JP" altLang="en-US" sz="4000" kern="1200">
                <a:solidFill>
                  <a:srgbClr val="FFFFFF"/>
                </a:solidFill>
                <a:latin typeface="+mj-lt"/>
                <a:ea typeface="+mj-ea"/>
                <a:cs typeface="+mj-cs"/>
              </a:rPr>
              <a:t>長所についての集計</a:t>
            </a:r>
            <a:endParaRPr kumimoji="1" lang="en-US" altLang="ja-JP" sz="4000" kern="1200" dirty="0">
              <a:solidFill>
                <a:srgbClr val="FFFFFF"/>
              </a:solidFill>
              <a:latin typeface="+mj-lt"/>
              <a:ea typeface="+mj-ea"/>
              <a:cs typeface="+mj-cs"/>
            </a:endParaRPr>
          </a:p>
        </p:txBody>
      </p:sp>
      <p:graphicFrame>
        <p:nvGraphicFramePr>
          <p:cNvPr id="10" name="コンテンツ プレースホルダー 9">
            <a:extLst>
              <a:ext uri="{FF2B5EF4-FFF2-40B4-BE49-F238E27FC236}">
                <a16:creationId xmlns:a16="http://schemas.microsoft.com/office/drawing/2014/main" id="{50A660F3-A380-84F1-5875-78950FC26622}"/>
              </a:ext>
            </a:extLst>
          </p:cNvPr>
          <p:cNvGraphicFramePr>
            <a:graphicFrameLocks noGrp="1"/>
          </p:cNvGraphicFramePr>
          <p:nvPr>
            <p:ph idx="1"/>
            <p:extLst>
              <p:ext uri="{D42A27DB-BD31-4B8C-83A1-F6EECF244321}">
                <p14:modId xmlns:p14="http://schemas.microsoft.com/office/powerpoint/2010/main" val="3870153260"/>
              </p:ext>
            </p:extLst>
          </p:nvPr>
        </p:nvGraphicFramePr>
        <p:xfrm>
          <a:off x="636999" y="1924820"/>
          <a:ext cx="10918001" cy="4697652"/>
        </p:xfrm>
        <a:graphic>
          <a:graphicData uri="http://schemas.openxmlformats.org/drawingml/2006/table">
            <a:tbl>
              <a:tblPr>
                <a:solidFill>
                  <a:schemeClr val="bg1"/>
                </a:solidFill>
              </a:tblPr>
              <a:tblGrid>
                <a:gridCol w="6635774">
                  <a:extLst>
                    <a:ext uri="{9D8B030D-6E8A-4147-A177-3AD203B41FA5}">
                      <a16:colId xmlns:a16="http://schemas.microsoft.com/office/drawing/2014/main" val="3647853686"/>
                    </a:ext>
                  </a:extLst>
                </a:gridCol>
                <a:gridCol w="3334038">
                  <a:extLst>
                    <a:ext uri="{9D8B030D-6E8A-4147-A177-3AD203B41FA5}">
                      <a16:colId xmlns:a16="http://schemas.microsoft.com/office/drawing/2014/main" val="3913778033"/>
                    </a:ext>
                  </a:extLst>
                </a:gridCol>
                <a:gridCol w="948189">
                  <a:extLst>
                    <a:ext uri="{9D8B030D-6E8A-4147-A177-3AD203B41FA5}">
                      <a16:colId xmlns:a16="http://schemas.microsoft.com/office/drawing/2014/main" val="3474364762"/>
                    </a:ext>
                  </a:extLst>
                </a:gridCol>
              </a:tblGrid>
              <a:tr h="391471">
                <a:tc>
                  <a:txBody>
                    <a:bodyPr/>
                    <a:lstStyle/>
                    <a:p>
                      <a:pPr algn="l" fontAlgn="ctr"/>
                      <a:r>
                        <a:rPr lang="ja-JP" altLang="en-US" sz="1400" b="1" i="0" u="none" strike="noStrike" cap="none" spc="0">
                          <a:solidFill>
                            <a:schemeClr val="tx1"/>
                          </a:solidFill>
                          <a:effectLst/>
                          <a:latin typeface="游ゴシック" panose="020B0400000000000000" pitchFamily="34" charset="-128"/>
                          <a:ea typeface="游ゴシック" panose="020B0400000000000000" pitchFamily="34" charset="-128"/>
                        </a:rPr>
                        <a:t>若手が増えて、いろんな考え方の人が増え、元気になった</a:t>
                      </a:r>
                      <a:endParaRPr lang="ja-JP" altLang="en-US" sz="1400" b="1" i="0" u="none" strike="noStrike" cap="none" spc="0">
                        <a:solidFill>
                          <a:schemeClr val="tx1"/>
                        </a:solidFill>
                        <a:effectLst/>
                        <a:latin typeface="Arial" panose="020B0604020202020204" pitchFamily="34" charset="0"/>
                      </a:endParaRPr>
                    </a:p>
                  </a:txBody>
                  <a:tcPr marL="93910" marR="11482" marT="72239" marB="72239" anchor="ctr">
                    <a:lnL w="19050" cap="flat" cmpd="sng" algn="ctr">
                      <a:solidFill>
                        <a:schemeClr val="tx1"/>
                      </a:solidFill>
                      <a:prstDash val="solid"/>
                    </a:lnL>
                    <a:lnR w="6350" cap="flat" cmpd="sng" algn="ctr">
                      <a:solidFill>
                        <a:schemeClr val="tx1">
                          <a:lumMod val="50000"/>
                          <a:lumOff val="50000"/>
                        </a:schemeClr>
                      </a:solidFill>
                      <a:prstDash val="solid"/>
                    </a:lnR>
                    <a:lnT w="19050" cap="flat" cmpd="sng" algn="ctr">
                      <a:solidFill>
                        <a:schemeClr val="tx1"/>
                      </a:solidFill>
                      <a:prstDash val="solid"/>
                    </a:lnT>
                    <a:lnB w="19050" cap="flat" cmpd="sng" algn="ctr">
                      <a:solidFill>
                        <a:schemeClr val="tx1"/>
                      </a:solidFill>
                      <a:prstDash val="solid"/>
                    </a:lnB>
                    <a:solidFill>
                      <a:schemeClr val="bg2">
                        <a:lumMod val="90000"/>
                      </a:schemeClr>
                    </a:solidFill>
                  </a:tcPr>
                </a:tc>
                <a:tc rowSpan="8">
                  <a:txBody>
                    <a:bodyPr/>
                    <a:lstStyle/>
                    <a:p>
                      <a:pPr algn="ctr" fontAlgn="ctr"/>
                      <a:r>
                        <a:rPr lang="ja-JP" altLang="en-US" sz="1600" b="1" i="0" u="none" strike="noStrike" cap="none" spc="0">
                          <a:solidFill>
                            <a:schemeClr val="tx1"/>
                          </a:solidFill>
                          <a:effectLst/>
                          <a:latin typeface="游ゴシック" panose="020B0400000000000000" pitchFamily="34" charset="-128"/>
                          <a:ea typeface="游ゴシック" panose="020B0400000000000000" pitchFamily="34" charset="-128"/>
                        </a:rPr>
                        <a:t>会員層のバランスが良い</a:t>
                      </a:r>
                      <a:endParaRPr lang="ja-JP" altLang="en-US" sz="1600" b="1" i="0" u="none" strike="noStrike" cap="none" spc="0">
                        <a:solidFill>
                          <a:schemeClr val="tx1"/>
                        </a:solidFill>
                        <a:effectLst/>
                        <a:latin typeface="Arial" panose="020B0604020202020204" pitchFamily="34" charset="0"/>
                      </a:endParaRPr>
                    </a:p>
                  </a:txBody>
                  <a:tcPr marL="93910" marR="110229" marT="72239" marB="72239">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19050" cap="flat" cmpd="sng" algn="ctr">
                      <a:solidFill>
                        <a:schemeClr val="tx1"/>
                      </a:solidFill>
                      <a:prstDash val="solid"/>
                    </a:lnT>
                    <a:lnB w="19050" cap="flat" cmpd="sng" algn="ctr">
                      <a:solidFill>
                        <a:schemeClr val="tx1"/>
                      </a:solidFill>
                      <a:prstDash val="solid"/>
                    </a:lnB>
                    <a:solidFill>
                      <a:schemeClr val="bg2">
                        <a:lumMod val="90000"/>
                      </a:schemeClr>
                    </a:solidFill>
                  </a:tcPr>
                </a:tc>
                <a:tc rowSpan="8">
                  <a:txBody>
                    <a:bodyPr/>
                    <a:lstStyle/>
                    <a:p>
                      <a:pPr algn="ctr" fontAlgn="ctr"/>
                      <a:r>
                        <a:rPr lang="en-US" sz="1100" b="1" i="0" u="none" strike="noStrike" cap="none" spc="0" dirty="0">
                          <a:solidFill>
                            <a:schemeClr val="tx1"/>
                          </a:solidFill>
                          <a:effectLst/>
                          <a:latin typeface="游ゴシック" panose="020B0400000000000000" pitchFamily="34" charset="-128"/>
                          <a:ea typeface="游ゴシック" panose="020B0400000000000000" pitchFamily="34" charset="-128"/>
                        </a:rPr>
                        <a:t>75%</a:t>
                      </a:r>
                      <a:endParaRPr lang="en-US" altLang="ja-JP" sz="1100" b="1" i="0" u="none" strike="noStrike" cap="none" spc="0" dirty="0">
                        <a:solidFill>
                          <a:schemeClr val="tx1"/>
                        </a:solidFill>
                        <a:effectLst/>
                        <a:latin typeface="Arial" panose="020B0604020202020204" pitchFamily="34" charset="0"/>
                      </a:endParaRPr>
                    </a:p>
                  </a:txBody>
                  <a:tcPr marL="93910" marR="110229" marT="72239" marB="72239">
                    <a:lnL w="6350" cap="flat" cmpd="sng" algn="ctr">
                      <a:solidFill>
                        <a:schemeClr val="tx1">
                          <a:lumMod val="50000"/>
                          <a:lumOff val="50000"/>
                        </a:schemeClr>
                      </a:solidFill>
                      <a:prstDash val="solid"/>
                    </a:lnL>
                    <a:lnR w="19050" cap="flat" cmpd="sng" algn="ctr">
                      <a:solidFill>
                        <a:schemeClr val="tx1"/>
                      </a:solidFill>
                      <a:prstDash val="solid"/>
                    </a:lnR>
                    <a:lnT w="19050" cap="flat" cmpd="sng" algn="ctr">
                      <a:solidFill>
                        <a:schemeClr val="tx1"/>
                      </a:solidFill>
                      <a:prstDash val="solid"/>
                    </a:lnT>
                    <a:lnB w="19050" cap="flat" cmpd="sng" algn="ctr">
                      <a:solidFill>
                        <a:schemeClr val="tx1"/>
                      </a:solidFill>
                      <a:prstDash val="solid"/>
                    </a:lnB>
                    <a:solidFill>
                      <a:schemeClr val="bg2">
                        <a:lumMod val="90000"/>
                      </a:schemeClr>
                    </a:solidFill>
                  </a:tcPr>
                </a:tc>
                <a:extLst>
                  <a:ext uri="{0D108BD9-81ED-4DB2-BD59-A6C34878D82A}">
                    <a16:rowId xmlns:a16="http://schemas.microsoft.com/office/drawing/2014/main" val="1855376324"/>
                  </a:ext>
                </a:extLst>
              </a:tr>
              <a:tr h="391471">
                <a:tc>
                  <a:txBody>
                    <a:bodyPr/>
                    <a:lstStyle/>
                    <a:p>
                      <a:pPr algn="l" fontAlgn="ctr"/>
                      <a:r>
                        <a:rPr lang="ja-JP" altLang="en-US" sz="1400" b="1" i="0" u="none" strike="noStrike" cap="none" spc="0">
                          <a:solidFill>
                            <a:schemeClr val="tx1"/>
                          </a:solidFill>
                          <a:effectLst/>
                          <a:latin typeface="游ゴシック" panose="020B0400000000000000" pitchFamily="34" charset="-128"/>
                          <a:ea typeface="游ゴシック" panose="020B0400000000000000" pitchFamily="34" charset="-128"/>
                        </a:rPr>
                        <a:t>会員年齢層が広いが、楽しく活動できている</a:t>
                      </a:r>
                      <a:endParaRPr lang="ja-JP" altLang="en-US" sz="1400" b="1" i="0" u="none" strike="noStrike" cap="none" spc="0">
                        <a:solidFill>
                          <a:schemeClr val="tx1"/>
                        </a:solidFill>
                        <a:effectLst/>
                        <a:latin typeface="Arial" panose="020B0604020202020204" pitchFamily="34" charset="0"/>
                      </a:endParaRPr>
                    </a:p>
                  </a:txBody>
                  <a:tcPr marL="93910" marR="11482" marT="72239" marB="72239" anchor="ctr">
                    <a:lnL w="19050" cap="flat" cmpd="sng" algn="ctr">
                      <a:solidFill>
                        <a:schemeClr val="tx1"/>
                      </a:solidFill>
                      <a:prstDash val="solid"/>
                    </a:lnL>
                    <a:lnR w="6350" cap="flat" cmpd="sng" algn="ctr">
                      <a:solidFill>
                        <a:schemeClr val="tx1">
                          <a:lumMod val="50000"/>
                          <a:lumOff val="50000"/>
                        </a:schemeClr>
                      </a:solidFill>
                      <a:prstDash val="solid"/>
                    </a:lnR>
                    <a:lnT w="19050" cap="flat" cmpd="sng" algn="ctr">
                      <a:solidFill>
                        <a:schemeClr val="tx1"/>
                      </a:solidFill>
                      <a:prstDash val="solid"/>
                    </a:lnT>
                    <a:lnB w="19050" cap="flat" cmpd="sng" algn="ctr">
                      <a:solidFill>
                        <a:schemeClr val="tx1"/>
                      </a:solidFill>
                      <a:prstDash val="solid"/>
                    </a:lnB>
                    <a:solidFill>
                      <a:schemeClr val="bg2">
                        <a:lumMod val="9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405184133"/>
                  </a:ext>
                </a:extLst>
              </a:tr>
              <a:tr h="391471">
                <a:tc>
                  <a:txBody>
                    <a:bodyPr/>
                    <a:lstStyle/>
                    <a:p>
                      <a:pPr algn="l" fontAlgn="ctr"/>
                      <a:r>
                        <a:rPr lang="ja-JP" altLang="en-US" sz="1400" b="1" i="0" u="none" strike="noStrike" cap="none" spc="0">
                          <a:solidFill>
                            <a:schemeClr val="tx1"/>
                          </a:solidFill>
                          <a:effectLst/>
                          <a:latin typeface="游ゴシック" panose="020B0400000000000000" pitchFamily="34" charset="-128"/>
                          <a:ea typeface="游ゴシック" panose="020B0400000000000000" pitchFamily="34" charset="-128"/>
                        </a:rPr>
                        <a:t>若い会員が多く、親睦が楽しい、活発になった</a:t>
                      </a:r>
                      <a:endParaRPr lang="ja-JP" altLang="en-US" sz="1400" b="1" i="0" u="none" strike="noStrike" cap="none" spc="0">
                        <a:solidFill>
                          <a:schemeClr val="tx1"/>
                        </a:solidFill>
                        <a:effectLst/>
                        <a:latin typeface="Arial" panose="020B0604020202020204" pitchFamily="34" charset="0"/>
                      </a:endParaRPr>
                    </a:p>
                  </a:txBody>
                  <a:tcPr marL="93910" marR="11482" marT="72239" marB="72239" anchor="ctr">
                    <a:lnL w="19050" cap="flat" cmpd="sng" algn="ctr">
                      <a:solidFill>
                        <a:schemeClr val="tx1"/>
                      </a:solidFill>
                      <a:prstDash val="solid"/>
                    </a:lnL>
                    <a:lnR w="6350" cap="flat" cmpd="sng" algn="ctr">
                      <a:solidFill>
                        <a:schemeClr val="tx1">
                          <a:lumMod val="50000"/>
                          <a:lumOff val="50000"/>
                        </a:schemeClr>
                      </a:solidFill>
                      <a:prstDash val="solid"/>
                    </a:lnR>
                    <a:lnT w="19050" cap="flat" cmpd="sng" algn="ctr">
                      <a:solidFill>
                        <a:schemeClr val="tx1"/>
                      </a:solidFill>
                      <a:prstDash val="solid"/>
                    </a:lnT>
                    <a:lnB w="19050" cap="flat" cmpd="sng" algn="ctr">
                      <a:solidFill>
                        <a:schemeClr val="tx1"/>
                      </a:solidFill>
                      <a:prstDash val="solid"/>
                    </a:lnB>
                    <a:solidFill>
                      <a:schemeClr val="bg2">
                        <a:lumMod val="9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317699207"/>
                  </a:ext>
                </a:extLst>
              </a:tr>
              <a:tr h="391471">
                <a:tc>
                  <a:txBody>
                    <a:bodyPr/>
                    <a:lstStyle/>
                    <a:p>
                      <a:pPr algn="l" fontAlgn="ctr"/>
                      <a:r>
                        <a:rPr lang="ja-JP" altLang="en-US" sz="1400" b="1" i="0" u="none" strike="noStrike" cap="none" spc="0">
                          <a:solidFill>
                            <a:schemeClr val="tx1"/>
                          </a:solidFill>
                          <a:effectLst/>
                          <a:latin typeface="游ゴシック" panose="020B0400000000000000" pitchFamily="34" charset="-128"/>
                          <a:ea typeface="游ゴシック" panose="020B0400000000000000" pitchFamily="34" charset="-128"/>
                        </a:rPr>
                        <a:t>若い会員とベテランが協調している</a:t>
                      </a:r>
                      <a:endParaRPr lang="ja-JP" altLang="en-US" sz="1400" b="1" i="0" u="none" strike="noStrike" cap="none" spc="0">
                        <a:solidFill>
                          <a:schemeClr val="tx1"/>
                        </a:solidFill>
                        <a:effectLst/>
                        <a:latin typeface="Arial" panose="020B0604020202020204" pitchFamily="34" charset="0"/>
                      </a:endParaRPr>
                    </a:p>
                  </a:txBody>
                  <a:tcPr marL="93910" marR="11482" marT="72239" marB="72239" anchor="ctr">
                    <a:lnL w="19050" cap="flat" cmpd="sng" algn="ctr">
                      <a:solidFill>
                        <a:schemeClr val="tx1"/>
                      </a:solidFill>
                      <a:prstDash val="solid"/>
                    </a:lnL>
                    <a:lnR w="6350" cap="flat" cmpd="sng" algn="ctr">
                      <a:solidFill>
                        <a:schemeClr val="tx1">
                          <a:lumMod val="50000"/>
                          <a:lumOff val="50000"/>
                        </a:schemeClr>
                      </a:solidFill>
                      <a:prstDash val="solid"/>
                    </a:lnR>
                    <a:lnT w="19050" cap="flat" cmpd="sng" algn="ctr">
                      <a:solidFill>
                        <a:schemeClr val="tx1"/>
                      </a:solidFill>
                      <a:prstDash val="solid"/>
                    </a:lnT>
                    <a:lnB w="19050" cap="flat" cmpd="sng" algn="ctr">
                      <a:solidFill>
                        <a:schemeClr val="tx1"/>
                      </a:solidFill>
                      <a:prstDash val="solid"/>
                    </a:lnB>
                    <a:solidFill>
                      <a:schemeClr val="bg2">
                        <a:lumMod val="9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97313449"/>
                  </a:ext>
                </a:extLst>
              </a:tr>
              <a:tr h="391471">
                <a:tc>
                  <a:txBody>
                    <a:bodyPr/>
                    <a:lstStyle/>
                    <a:p>
                      <a:pPr algn="l" fontAlgn="ctr"/>
                      <a:r>
                        <a:rPr lang="ja-JP" altLang="en-US" sz="1400" b="1" i="0" u="none" strike="noStrike" cap="none" spc="0">
                          <a:solidFill>
                            <a:schemeClr val="tx1"/>
                          </a:solidFill>
                          <a:effectLst/>
                          <a:latin typeface="游ゴシック" panose="020B0400000000000000" pitchFamily="34" charset="-128"/>
                          <a:ea typeface="游ゴシック" panose="020B0400000000000000" pitchFamily="34" charset="-128"/>
                        </a:rPr>
                        <a:t>幅広い年齢層で構成されている、バランスが良い</a:t>
                      </a:r>
                      <a:endParaRPr lang="ja-JP" altLang="en-US" sz="1400" b="1" i="0" u="none" strike="noStrike" cap="none" spc="0">
                        <a:solidFill>
                          <a:schemeClr val="tx1"/>
                        </a:solidFill>
                        <a:effectLst/>
                        <a:latin typeface="Arial" panose="020B0604020202020204" pitchFamily="34" charset="0"/>
                      </a:endParaRPr>
                    </a:p>
                  </a:txBody>
                  <a:tcPr marL="93910" marR="11482" marT="72239" marB="72239" anchor="ctr">
                    <a:lnL w="19050" cap="flat" cmpd="sng" algn="ctr">
                      <a:solidFill>
                        <a:schemeClr val="tx1"/>
                      </a:solidFill>
                      <a:prstDash val="solid"/>
                    </a:lnL>
                    <a:lnR w="6350" cap="flat" cmpd="sng" algn="ctr">
                      <a:solidFill>
                        <a:schemeClr val="tx1">
                          <a:lumMod val="50000"/>
                          <a:lumOff val="50000"/>
                        </a:schemeClr>
                      </a:solidFill>
                      <a:prstDash val="solid"/>
                    </a:lnR>
                    <a:lnT w="19050" cap="flat" cmpd="sng" algn="ctr">
                      <a:solidFill>
                        <a:schemeClr val="tx1"/>
                      </a:solidFill>
                      <a:prstDash val="solid"/>
                    </a:lnT>
                    <a:lnB w="19050" cap="flat" cmpd="sng" algn="ctr">
                      <a:solidFill>
                        <a:schemeClr val="tx1"/>
                      </a:solidFill>
                      <a:prstDash val="solid"/>
                    </a:lnB>
                    <a:solidFill>
                      <a:schemeClr val="bg2">
                        <a:lumMod val="9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983210219"/>
                  </a:ext>
                </a:extLst>
              </a:tr>
              <a:tr h="391471">
                <a:tc>
                  <a:txBody>
                    <a:bodyPr/>
                    <a:lstStyle/>
                    <a:p>
                      <a:pPr algn="l" fontAlgn="ctr"/>
                      <a:r>
                        <a:rPr lang="ja-JP" altLang="en-US" sz="1400" b="1" i="0" u="none" strike="noStrike" cap="none" spc="0">
                          <a:solidFill>
                            <a:schemeClr val="tx1"/>
                          </a:solidFill>
                          <a:effectLst/>
                          <a:latin typeface="游ゴシック" panose="020B0400000000000000" pitchFamily="34" charset="-128"/>
                          <a:ea typeface="游ゴシック" panose="020B0400000000000000" pitchFamily="34" charset="-128"/>
                        </a:rPr>
                        <a:t>年齢差が大きい会員同士でも、物を言える雰囲気がある</a:t>
                      </a:r>
                      <a:endParaRPr lang="ja-JP" altLang="en-US" sz="1400" b="1" i="0" u="none" strike="noStrike" cap="none" spc="0">
                        <a:solidFill>
                          <a:schemeClr val="tx1"/>
                        </a:solidFill>
                        <a:effectLst/>
                        <a:latin typeface="Arial" panose="020B0604020202020204" pitchFamily="34" charset="0"/>
                      </a:endParaRPr>
                    </a:p>
                  </a:txBody>
                  <a:tcPr marL="93910" marR="11482" marT="72239" marB="72239" anchor="ctr">
                    <a:lnL w="19050" cap="flat" cmpd="sng" algn="ctr">
                      <a:solidFill>
                        <a:schemeClr val="tx1"/>
                      </a:solidFill>
                      <a:prstDash val="solid"/>
                    </a:lnL>
                    <a:lnR w="6350" cap="flat" cmpd="sng" algn="ctr">
                      <a:solidFill>
                        <a:schemeClr val="tx1">
                          <a:lumMod val="50000"/>
                          <a:lumOff val="50000"/>
                        </a:schemeClr>
                      </a:solidFill>
                      <a:prstDash val="solid"/>
                    </a:lnR>
                    <a:lnT w="19050" cap="flat" cmpd="sng" algn="ctr">
                      <a:solidFill>
                        <a:schemeClr val="tx1"/>
                      </a:solidFill>
                      <a:prstDash val="solid"/>
                    </a:lnT>
                    <a:lnB w="19050" cap="flat" cmpd="sng" algn="ctr">
                      <a:solidFill>
                        <a:schemeClr val="tx1"/>
                      </a:solidFill>
                      <a:prstDash val="solid"/>
                    </a:lnB>
                    <a:solidFill>
                      <a:schemeClr val="bg2">
                        <a:lumMod val="9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121492092"/>
                  </a:ext>
                </a:extLst>
              </a:tr>
              <a:tr h="391471">
                <a:tc>
                  <a:txBody>
                    <a:bodyPr/>
                    <a:lstStyle/>
                    <a:p>
                      <a:pPr algn="l" fontAlgn="ctr"/>
                      <a:r>
                        <a:rPr lang="ja-JP" altLang="en-US" sz="1400" b="1" i="0" u="none" strike="noStrike" cap="none" spc="0">
                          <a:solidFill>
                            <a:schemeClr val="tx1"/>
                          </a:solidFill>
                          <a:effectLst/>
                          <a:latin typeface="游ゴシック" panose="020B0400000000000000" pitchFamily="34" charset="-128"/>
                          <a:ea typeface="游ゴシック" panose="020B0400000000000000" pitchFamily="34" charset="-128"/>
                        </a:rPr>
                        <a:t>所属年数に限らず、発言の機会が与えられる</a:t>
                      </a:r>
                      <a:endParaRPr lang="ja-JP" altLang="en-US" sz="1400" b="1" i="0" u="none" strike="noStrike" cap="none" spc="0">
                        <a:solidFill>
                          <a:schemeClr val="tx1"/>
                        </a:solidFill>
                        <a:effectLst/>
                        <a:latin typeface="Arial" panose="020B0604020202020204" pitchFamily="34" charset="0"/>
                      </a:endParaRPr>
                    </a:p>
                  </a:txBody>
                  <a:tcPr marL="93910" marR="11482" marT="72239" marB="72239" anchor="ctr">
                    <a:lnL w="19050" cap="flat" cmpd="sng" algn="ctr">
                      <a:solidFill>
                        <a:schemeClr val="tx1"/>
                      </a:solidFill>
                      <a:prstDash val="solid"/>
                    </a:lnL>
                    <a:lnR w="6350" cap="flat" cmpd="sng" algn="ctr">
                      <a:solidFill>
                        <a:schemeClr val="tx1">
                          <a:lumMod val="50000"/>
                          <a:lumOff val="50000"/>
                        </a:schemeClr>
                      </a:solidFill>
                      <a:prstDash val="solid"/>
                    </a:lnR>
                    <a:lnT w="19050" cap="flat" cmpd="sng" algn="ctr">
                      <a:solidFill>
                        <a:schemeClr val="tx1"/>
                      </a:solidFill>
                      <a:prstDash val="solid"/>
                    </a:lnT>
                    <a:lnB w="19050" cap="flat" cmpd="sng" algn="ctr">
                      <a:solidFill>
                        <a:schemeClr val="tx1"/>
                      </a:solidFill>
                      <a:prstDash val="solid"/>
                    </a:lnB>
                    <a:solidFill>
                      <a:schemeClr val="bg2">
                        <a:lumMod val="9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793163214"/>
                  </a:ext>
                </a:extLst>
              </a:tr>
              <a:tr h="391471">
                <a:tc>
                  <a:txBody>
                    <a:bodyPr/>
                    <a:lstStyle/>
                    <a:p>
                      <a:pPr algn="l" fontAlgn="ctr"/>
                      <a:r>
                        <a:rPr lang="ja-JP" altLang="en-US" sz="1400" b="1" i="0" u="none" strike="noStrike" cap="none" spc="0">
                          <a:solidFill>
                            <a:schemeClr val="tx1"/>
                          </a:solidFill>
                          <a:effectLst/>
                          <a:latin typeface="游ゴシック" panose="020B0400000000000000" pitchFamily="34" charset="-128"/>
                          <a:ea typeface="游ゴシック" panose="020B0400000000000000" pitchFamily="34" charset="-128"/>
                        </a:rPr>
                        <a:t>４０代の会員が多い</a:t>
                      </a:r>
                      <a:endParaRPr lang="ja-JP" altLang="en-US" sz="1400" b="1" i="0" u="none" strike="noStrike" cap="none" spc="0">
                        <a:solidFill>
                          <a:schemeClr val="tx1"/>
                        </a:solidFill>
                        <a:effectLst/>
                        <a:latin typeface="Arial" panose="020B0604020202020204" pitchFamily="34" charset="0"/>
                      </a:endParaRPr>
                    </a:p>
                  </a:txBody>
                  <a:tcPr marL="93910" marR="11482" marT="72239" marB="72239" anchor="ctr">
                    <a:lnL w="19050" cap="flat" cmpd="sng" algn="ctr">
                      <a:solidFill>
                        <a:schemeClr val="tx1"/>
                      </a:solidFill>
                      <a:prstDash val="solid"/>
                    </a:lnL>
                    <a:lnR w="6350" cap="flat" cmpd="sng" algn="ctr">
                      <a:solidFill>
                        <a:schemeClr val="tx1">
                          <a:lumMod val="50000"/>
                          <a:lumOff val="50000"/>
                        </a:schemeClr>
                      </a:solidFill>
                      <a:prstDash val="solid"/>
                    </a:lnR>
                    <a:lnT w="19050" cap="flat" cmpd="sng" algn="ctr">
                      <a:solidFill>
                        <a:schemeClr val="tx1"/>
                      </a:solidFill>
                      <a:prstDash val="solid"/>
                    </a:lnT>
                    <a:lnB w="19050" cap="flat" cmpd="sng" algn="ctr">
                      <a:solidFill>
                        <a:schemeClr val="tx1"/>
                      </a:solidFill>
                      <a:prstDash val="solid"/>
                    </a:lnB>
                    <a:solidFill>
                      <a:schemeClr val="bg2">
                        <a:lumMod val="9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391267084"/>
                  </a:ext>
                </a:extLst>
              </a:tr>
              <a:tr h="391471">
                <a:tc>
                  <a:txBody>
                    <a:bodyPr/>
                    <a:lstStyle/>
                    <a:p>
                      <a:pPr algn="l" fontAlgn="ctr"/>
                      <a:r>
                        <a:rPr lang="ja-JP" altLang="en-US" sz="1400" b="1" i="0" u="none" strike="noStrike" cap="none" spc="0">
                          <a:solidFill>
                            <a:schemeClr val="tx1"/>
                          </a:solidFill>
                          <a:effectLst/>
                          <a:latin typeface="游ゴシック" panose="020B0400000000000000" pitchFamily="34" charset="-128"/>
                          <a:ea typeface="游ゴシック" panose="020B0400000000000000" pitchFamily="34" charset="-128"/>
                        </a:rPr>
                        <a:t>アットホームな雰囲気で誰とでも接しやすい</a:t>
                      </a:r>
                      <a:endParaRPr lang="ja-JP" altLang="en-US" sz="1400" b="1" i="0" u="none" strike="noStrike" cap="none" spc="0">
                        <a:solidFill>
                          <a:schemeClr val="tx1"/>
                        </a:solidFill>
                        <a:effectLst/>
                        <a:latin typeface="Arial" panose="020B0604020202020204" pitchFamily="34" charset="0"/>
                      </a:endParaRPr>
                    </a:p>
                  </a:txBody>
                  <a:tcPr marL="93910" marR="11482" marT="72239" marB="72239" anchor="ctr">
                    <a:lnL w="19050" cap="flat" cmpd="sng" algn="ctr">
                      <a:solidFill>
                        <a:schemeClr val="tx1"/>
                      </a:solidFill>
                      <a:prstDash val="solid"/>
                    </a:lnL>
                    <a:lnR w="6350" cap="flat" cmpd="sng" algn="ctr">
                      <a:solidFill>
                        <a:schemeClr val="tx1">
                          <a:lumMod val="50000"/>
                          <a:lumOff val="50000"/>
                        </a:schemeClr>
                      </a:solidFill>
                      <a:prstDash val="solid"/>
                    </a:lnR>
                    <a:lnT w="19050" cap="flat" cmpd="sng" algn="ctr">
                      <a:solidFill>
                        <a:schemeClr val="tx1"/>
                      </a:solidFill>
                      <a:prstDash val="solid"/>
                    </a:lnT>
                    <a:lnB w="19050" cap="flat" cmpd="sng" algn="ctr">
                      <a:solidFill>
                        <a:schemeClr val="tx1"/>
                      </a:solidFill>
                      <a:prstDash val="solid"/>
                    </a:lnB>
                    <a:solidFill>
                      <a:schemeClr val="bg2"/>
                    </a:solidFill>
                  </a:tcPr>
                </a:tc>
                <a:tc rowSpan="3">
                  <a:txBody>
                    <a:bodyPr/>
                    <a:lstStyle/>
                    <a:p>
                      <a:pPr algn="ctr" fontAlgn="ctr"/>
                      <a:r>
                        <a:rPr lang="ja-JP" altLang="en-US" sz="1600" b="1" i="0" u="none" strike="noStrike" cap="none" spc="0">
                          <a:solidFill>
                            <a:schemeClr val="tx1"/>
                          </a:solidFill>
                          <a:effectLst/>
                          <a:latin typeface="游ゴシック" panose="020B0400000000000000" pitchFamily="34" charset="-128"/>
                          <a:ea typeface="游ゴシック" panose="020B0400000000000000" pitchFamily="34" charset="-128"/>
                        </a:rPr>
                        <a:t>なごやかな雰囲気</a:t>
                      </a:r>
                      <a:endParaRPr lang="ja-JP" altLang="en-US" sz="1600" b="1" i="0" u="none" strike="noStrike" cap="none" spc="0">
                        <a:solidFill>
                          <a:schemeClr val="tx1"/>
                        </a:solidFill>
                        <a:effectLst/>
                        <a:latin typeface="Arial" panose="020B0604020202020204" pitchFamily="34" charset="0"/>
                      </a:endParaRPr>
                    </a:p>
                  </a:txBody>
                  <a:tcPr marL="93910" marR="110229" marT="72239" marB="72239">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19050" cap="flat" cmpd="sng" algn="ctr">
                      <a:solidFill>
                        <a:schemeClr val="tx1"/>
                      </a:solidFill>
                      <a:prstDash val="solid"/>
                    </a:lnT>
                    <a:lnB w="19050" cap="flat" cmpd="sng" algn="ctr">
                      <a:solidFill>
                        <a:schemeClr val="tx1"/>
                      </a:solidFill>
                      <a:prstDash val="solid"/>
                    </a:lnB>
                    <a:solidFill>
                      <a:schemeClr val="bg2"/>
                    </a:solidFill>
                  </a:tcPr>
                </a:tc>
                <a:tc rowSpan="3">
                  <a:txBody>
                    <a:bodyPr/>
                    <a:lstStyle/>
                    <a:p>
                      <a:pPr algn="ctr" fontAlgn="ctr"/>
                      <a:r>
                        <a:rPr lang="en-US" sz="1100" b="1" i="0" u="none" strike="noStrike" cap="none" spc="0" dirty="0">
                          <a:solidFill>
                            <a:schemeClr val="tx1"/>
                          </a:solidFill>
                          <a:effectLst/>
                          <a:latin typeface="游ゴシック" panose="020B0400000000000000" pitchFamily="34" charset="-128"/>
                          <a:ea typeface="游ゴシック" panose="020B0400000000000000" pitchFamily="34" charset="-128"/>
                        </a:rPr>
                        <a:t>25%</a:t>
                      </a:r>
                      <a:endParaRPr lang="en-US" altLang="ja-JP" sz="1100" b="1" i="0" u="none" strike="noStrike" cap="none" spc="0" dirty="0">
                        <a:solidFill>
                          <a:schemeClr val="tx1"/>
                        </a:solidFill>
                        <a:effectLst/>
                        <a:latin typeface="Arial" panose="020B0604020202020204" pitchFamily="34" charset="0"/>
                      </a:endParaRPr>
                    </a:p>
                  </a:txBody>
                  <a:tcPr marL="93910" marR="110229" marT="72239" marB="72239">
                    <a:lnL w="6350" cap="flat" cmpd="sng" algn="ctr">
                      <a:solidFill>
                        <a:schemeClr val="tx1">
                          <a:lumMod val="50000"/>
                          <a:lumOff val="50000"/>
                        </a:schemeClr>
                      </a:solidFill>
                      <a:prstDash val="solid"/>
                    </a:lnL>
                    <a:lnR w="19050" cap="flat" cmpd="sng" algn="ctr">
                      <a:solidFill>
                        <a:schemeClr val="tx1"/>
                      </a:solidFill>
                      <a:prstDash val="solid"/>
                    </a:lnR>
                    <a:lnT w="19050" cap="flat" cmpd="sng" algn="ctr">
                      <a:solidFill>
                        <a:schemeClr val="tx1"/>
                      </a:solidFill>
                      <a:prstDash val="solid"/>
                    </a:lnT>
                    <a:lnB w="19050" cap="flat" cmpd="sng" algn="ctr">
                      <a:solidFill>
                        <a:schemeClr val="tx1"/>
                      </a:solidFill>
                      <a:prstDash val="solid"/>
                    </a:lnB>
                    <a:solidFill>
                      <a:schemeClr val="bg2"/>
                    </a:solidFill>
                  </a:tcPr>
                </a:tc>
                <a:extLst>
                  <a:ext uri="{0D108BD9-81ED-4DB2-BD59-A6C34878D82A}">
                    <a16:rowId xmlns:a16="http://schemas.microsoft.com/office/drawing/2014/main" val="1667236002"/>
                  </a:ext>
                </a:extLst>
              </a:tr>
              <a:tr h="391471">
                <a:tc>
                  <a:txBody>
                    <a:bodyPr/>
                    <a:lstStyle/>
                    <a:p>
                      <a:pPr algn="l" fontAlgn="ctr"/>
                      <a:r>
                        <a:rPr lang="ja-JP" altLang="en-US" sz="1400" b="1" i="0" u="none" strike="noStrike" cap="none" spc="0">
                          <a:solidFill>
                            <a:schemeClr val="tx1"/>
                          </a:solidFill>
                          <a:effectLst/>
                          <a:latin typeface="游ゴシック" panose="020B0400000000000000" pitchFamily="34" charset="-128"/>
                          <a:ea typeface="游ゴシック" panose="020B0400000000000000" pitchFamily="34" charset="-128"/>
                        </a:rPr>
                        <a:t>和気あいあいとしている、なごやか</a:t>
                      </a:r>
                      <a:endParaRPr lang="ja-JP" altLang="en-US" sz="1400" b="1" i="0" u="none" strike="noStrike" cap="none" spc="0">
                        <a:solidFill>
                          <a:schemeClr val="tx1"/>
                        </a:solidFill>
                        <a:effectLst/>
                        <a:latin typeface="Arial" panose="020B0604020202020204" pitchFamily="34" charset="0"/>
                      </a:endParaRPr>
                    </a:p>
                  </a:txBody>
                  <a:tcPr marL="93910" marR="11482" marT="72239" marB="72239" anchor="ctr">
                    <a:lnL w="19050" cap="flat" cmpd="sng" algn="ctr">
                      <a:solidFill>
                        <a:schemeClr val="tx1"/>
                      </a:solidFill>
                      <a:prstDash val="solid"/>
                    </a:lnL>
                    <a:lnR w="6350" cap="flat" cmpd="sng" algn="ctr">
                      <a:solidFill>
                        <a:schemeClr val="tx1">
                          <a:lumMod val="50000"/>
                          <a:lumOff val="50000"/>
                        </a:schemeClr>
                      </a:solidFill>
                      <a:prstDash val="solid"/>
                    </a:lnR>
                    <a:lnT w="19050" cap="flat" cmpd="sng" algn="ctr">
                      <a:solidFill>
                        <a:schemeClr val="tx1"/>
                      </a:solidFill>
                      <a:prstDash val="solid"/>
                    </a:lnT>
                    <a:lnB w="19050" cap="flat" cmpd="sng" algn="ctr">
                      <a:solidFill>
                        <a:schemeClr val="tx1"/>
                      </a:solidFill>
                      <a:prstDash val="solid"/>
                    </a:lnB>
                    <a:solidFill>
                      <a:schemeClr val="bg2"/>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65331948"/>
                  </a:ext>
                </a:extLst>
              </a:tr>
              <a:tr h="391471">
                <a:tc>
                  <a:txBody>
                    <a:bodyPr/>
                    <a:lstStyle/>
                    <a:p>
                      <a:pPr algn="l" fontAlgn="ctr"/>
                      <a:r>
                        <a:rPr lang="ja-JP" altLang="en-US" sz="1400" b="1" i="0" u="none" strike="noStrike" cap="none" spc="0">
                          <a:solidFill>
                            <a:schemeClr val="tx1"/>
                          </a:solidFill>
                          <a:effectLst/>
                          <a:latin typeface="游ゴシック" panose="020B0400000000000000" pitchFamily="34" charset="-128"/>
                          <a:ea typeface="游ゴシック" panose="020B0400000000000000" pitchFamily="34" charset="-128"/>
                        </a:rPr>
                        <a:t>仲良し、フランクな所</a:t>
                      </a:r>
                      <a:endParaRPr lang="ja-JP" altLang="en-US" sz="1400" b="1" i="0" u="none" strike="noStrike" cap="none" spc="0">
                        <a:solidFill>
                          <a:schemeClr val="tx1"/>
                        </a:solidFill>
                        <a:effectLst/>
                        <a:latin typeface="Arial" panose="020B0604020202020204" pitchFamily="34" charset="0"/>
                      </a:endParaRPr>
                    </a:p>
                  </a:txBody>
                  <a:tcPr marL="93910" marR="11482" marT="72239" marB="72239" anchor="ctr">
                    <a:lnL w="19050" cap="flat" cmpd="sng" algn="ctr">
                      <a:solidFill>
                        <a:schemeClr val="tx1"/>
                      </a:solidFill>
                      <a:prstDash val="solid"/>
                    </a:lnL>
                    <a:lnR w="6350" cap="flat" cmpd="sng" algn="ctr">
                      <a:solidFill>
                        <a:schemeClr val="tx1">
                          <a:lumMod val="50000"/>
                          <a:lumOff val="50000"/>
                        </a:schemeClr>
                      </a:solidFill>
                      <a:prstDash val="solid"/>
                    </a:lnR>
                    <a:lnT w="19050" cap="flat" cmpd="sng" algn="ctr">
                      <a:solidFill>
                        <a:schemeClr val="tx1"/>
                      </a:solidFill>
                      <a:prstDash val="solid"/>
                    </a:lnT>
                    <a:lnB w="19050" cap="flat" cmpd="sng" algn="ctr">
                      <a:solidFill>
                        <a:schemeClr val="tx1"/>
                      </a:solidFill>
                      <a:prstDash val="solid"/>
                    </a:lnB>
                    <a:solidFill>
                      <a:schemeClr val="bg2"/>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651566839"/>
                  </a:ext>
                </a:extLst>
              </a:tr>
              <a:tr h="391471">
                <a:tc>
                  <a:txBody>
                    <a:bodyPr/>
                    <a:lstStyle/>
                    <a:p>
                      <a:pPr algn="l" fontAlgn="ctr"/>
                      <a:r>
                        <a:rPr lang="ja-JP" altLang="en-US" sz="1400" b="1" i="0" u="none" strike="noStrike" cap="none" spc="0">
                          <a:solidFill>
                            <a:schemeClr val="tx1"/>
                          </a:solidFill>
                          <a:effectLst/>
                          <a:latin typeface="游ゴシック" panose="020B0400000000000000" pitchFamily="34" charset="-128"/>
                          <a:ea typeface="游ゴシック" panose="020B0400000000000000" pitchFamily="34" charset="-128"/>
                        </a:rPr>
                        <a:t>ゴルフの親睦の参加者が多い</a:t>
                      </a:r>
                      <a:endParaRPr lang="ja-JP" altLang="en-US" sz="1400" b="1" i="0" u="none" strike="noStrike" cap="none" spc="0">
                        <a:solidFill>
                          <a:schemeClr val="tx1"/>
                        </a:solidFill>
                        <a:effectLst/>
                        <a:latin typeface="Arial" panose="020B0604020202020204" pitchFamily="34" charset="0"/>
                      </a:endParaRPr>
                    </a:p>
                  </a:txBody>
                  <a:tcPr marL="93910" marR="11482" marT="72239" marB="72239" anchor="ctr">
                    <a:lnL w="19050" cap="flat" cmpd="sng" algn="ctr">
                      <a:solidFill>
                        <a:schemeClr val="tx1"/>
                      </a:solidFill>
                      <a:prstDash val="solid"/>
                    </a:lnL>
                    <a:lnR w="6350" cap="flat" cmpd="sng" algn="ctr">
                      <a:solidFill>
                        <a:schemeClr val="tx1">
                          <a:lumMod val="50000"/>
                          <a:lumOff val="50000"/>
                        </a:schemeClr>
                      </a:solidFill>
                      <a:prstDash val="solid"/>
                    </a:lnR>
                    <a:lnT w="19050" cap="flat" cmpd="sng" algn="ctr">
                      <a:solidFill>
                        <a:schemeClr val="tx1"/>
                      </a:solidFill>
                      <a:prstDash val="solid"/>
                    </a:lnT>
                    <a:lnB w="19050" cap="flat" cmpd="sng" algn="ctr">
                      <a:solidFill>
                        <a:schemeClr val="tx1"/>
                      </a:solidFill>
                      <a:prstDash val="solid"/>
                    </a:lnB>
                    <a:solidFill>
                      <a:schemeClr val="bg2">
                        <a:lumMod val="90000"/>
                      </a:schemeClr>
                    </a:solidFill>
                  </a:tcPr>
                </a:tc>
                <a:tc>
                  <a:txBody>
                    <a:bodyPr/>
                    <a:lstStyle/>
                    <a:p>
                      <a:pPr algn="ctr" fontAlgn="ctr"/>
                      <a:r>
                        <a:rPr lang="ja-JP" altLang="en-US" sz="1600" b="1" i="0" u="none" strike="noStrike" cap="none" spc="0">
                          <a:solidFill>
                            <a:schemeClr val="tx1"/>
                          </a:solidFill>
                          <a:effectLst/>
                          <a:latin typeface="游ゴシック" panose="020B0400000000000000" pitchFamily="34" charset="-128"/>
                          <a:ea typeface="游ゴシック" panose="020B0400000000000000" pitchFamily="34" charset="-128"/>
                        </a:rPr>
                        <a:t>ゴルフの親睦活動が活発</a:t>
                      </a:r>
                      <a:endParaRPr lang="ja-JP" altLang="en-US" sz="1600" b="1" i="0" u="none" strike="noStrike" cap="none" spc="0">
                        <a:solidFill>
                          <a:schemeClr val="tx1"/>
                        </a:solidFill>
                        <a:effectLst/>
                        <a:latin typeface="Arial" panose="020B0604020202020204" pitchFamily="34" charset="0"/>
                      </a:endParaRPr>
                    </a:p>
                  </a:txBody>
                  <a:tcPr marL="93910" marR="11482" marT="72239" marB="72239"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19050" cap="flat" cmpd="sng" algn="ctr">
                      <a:solidFill>
                        <a:schemeClr val="tx1"/>
                      </a:solidFill>
                      <a:prstDash val="solid"/>
                    </a:lnT>
                    <a:lnB w="19050" cap="flat" cmpd="sng" algn="ctr">
                      <a:solidFill>
                        <a:schemeClr val="tx1"/>
                      </a:solidFill>
                      <a:prstDash val="solid"/>
                    </a:lnB>
                    <a:solidFill>
                      <a:schemeClr val="bg2">
                        <a:lumMod val="90000"/>
                      </a:schemeClr>
                    </a:solidFill>
                  </a:tcPr>
                </a:tc>
                <a:tc>
                  <a:txBody>
                    <a:bodyPr/>
                    <a:lstStyle/>
                    <a:p>
                      <a:pPr algn="ctr" fontAlgn="ctr"/>
                      <a:r>
                        <a:rPr lang="en-US" sz="1100" b="1" i="0" u="none" strike="noStrike" cap="none" spc="0" dirty="0">
                          <a:solidFill>
                            <a:schemeClr val="tx1"/>
                          </a:solidFill>
                          <a:effectLst/>
                          <a:latin typeface="游ゴシック" panose="020B0400000000000000" pitchFamily="34" charset="-128"/>
                          <a:ea typeface="游ゴシック" panose="020B0400000000000000" pitchFamily="34" charset="-128"/>
                        </a:rPr>
                        <a:t>5%</a:t>
                      </a:r>
                      <a:endParaRPr lang="en-US" altLang="ja-JP" sz="1100" b="1" i="0" u="none" strike="noStrike" cap="none" spc="0" dirty="0">
                        <a:solidFill>
                          <a:schemeClr val="tx1"/>
                        </a:solidFill>
                        <a:effectLst/>
                        <a:latin typeface="Arial" panose="020B0604020202020204" pitchFamily="34" charset="0"/>
                      </a:endParaRPr>
                    </a:p>
                  </a:txBody>
                  <a:tcPr marL="93910" marR="11482" marT="72239" marB="72239" anchor="ctr">
                    <a:lnL w="6350" cap="flat" cmpd="sng" algn="ctr">
                      <a:solidFill>
                        <a:schemeClr val="tx1">
                          <a:lumMod val="50000"/>
                          <a:lumOff val="50000"/>
                        </a:schemeClr>
                      </a:solidFill>
                      <a:prstDash val="solid"/>
                    </a:lnL>
                    <a:lnR w="19050" cap="flat" cmpd="sng" algn="ctr">
                      <a:solidFill>
                        <a:schemeClr val="tx1"/>
                      </a:solidFill>
                      <a:prstDash val="solid"/>
                    </a:lnR>
                    <a:lnT w="19050" cap="flat" cmpd="sng" algn="ctr">
                      <a:solidFill>
                        <a:schemeClr val="tx1"/>
                      </a:solidFill>
                      <a:prstDash val="solid"/>
                    </a:lnT>
                    <a:lnB w="19050" cap="flat" cmpd="sng" algn="ctr">
                      <a:solidFill>
                        <a:schemeClr val="tx1"/>
                      </a:solidFill>
                      <a:prstDash val="solid"/>
                    </a:lnB>
                    <a:solidFill>
                      <a:schemeClr val="bg2">
                        <a:lumMod val="90000"/>
                      </a:schemeClr>
                    </a:solidFill>
                  </a:tcPr>
                </a:tc>
                <a:extLst>
                  <a:ext uri="{0D108BD9-81ED-4DB2-BD59-A6C34878D82A}">
                    <a16:rowId xmlns:a16="http://schemas.microsoft.com/office/drawing/2014/main" val="685862168"/>
                  </a:ext>
                </a:extLst>
              </a:tr>
            </a:tbl>
          </a:graphicData>
        </a:graphic>
      </p:graphicFrame>
      <p:cxnSp>
        <p:nvCxnSpPr>
          <p:cNvPr id="4" name="直線コネクタ 3">
            <a:extLst>
              <a:ext uri="{FF2B5EF4-FFF2-40B4-BE49-F238E27FC236}">
                <a16:creationId xmlns:a16="http://schemas.microsoft.com/office/drawing/2014/main" id="{9F7521DE-7C3B-AB51-C8B2-E55E4C6A274D}"/>
              </a:ext>
            </a:extLst>
          </p:cNvPr>
          <p:cNvCxnSpPr/>
          <p:nvPr/>
        </p:nvCxnSpPr>
        <p:spPr>
          <a:xfrm>
            <a:off x="7287491" y="1924820"/>
            <a:ext cx="0" cy="4697652"/>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02238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タイトル 1">
            <a:extLst>
              <a:ext uri="{FF2B5EF4-FFF2-40B4-BE49-F238E27FC236}">
                <a16:creationId xmlns:a16="http://schemas.microsoft.com/office/drawing/2014/main" id="{4EB6910B-93AD-B86C-97FE-78781DD56802}"/>
              </a:ext>
            </a:extLst>
          </p:cNvPr>
          <p:cNvSpPr>
            <a:spLocks noGrp="1"/>
          </p:cNvSpPr>
          <p:nvPr>
            <p:ph type="title"/>
          </p:nvPr>
        </p:nvSpPr>
        <p:spPr>
          <a:xfrm>
            <a:off x="1371597" y="348865"/>
            <a:ext cx="10044023" cy="877729"/>
          </a:xfrm>
        </p:spPr>
        <p:txBody>
          <a:bodyPr anchor="ctr">
            <a:normAutofit/>
          </a:bodyPr>
          <a:lstStyle/>
          <a:p>
            <a:r>
              <a:rPr kumimoji="1" lang="ja-JP" altLang="en-US" sz="4000">
                <a:solidFill>
                  <a:srgbClr val="FFFFFF"/>
                </a:solidFill>
              </a:rPr>
              <a:t>課題について集計</a:t>
            </a:r>
          </a:p>
        </p:txBody>
      </p:sp>
      <p:graphicFrame>
        <p:nvGraphicFramePr>
          <p:cNvPr id="4" name="コンテンツ プレースホルダー 3">
            <a:extLst>
              <a:ext uri="{FF2B5EF4-FFF2-40B4-BE49-F238E27FC236}">
                <a16:creationId xmlns:a16="http://schemas.microsoft.com/office/drawing/2014/main" id="{B495A696-BCF4-4269-1D45-6BF0010CBDAB}"/>
              </a:ext>
            </a:extLst>
          </p:cNvPr>
          <p:cNvGraphicFramePr>
            <a:graphicFrameLocks noGrp="1"/>
          </p:cNvGraphicFramePr>
          <p:nvPr>
            <p:ph idx="1"/>
            <p:extLst>
              <p:ext uri="{D42A27DB-BD31-4B8C-83A1-F6EECF244321}">
                <p14:modId xmlns:p14="http://schemas.microsoft.com/office/powerpoint/2010/main" val="2590438104"/>
              </p:ext>
            </p:extLst>
          </p:nvPr>
        </p:nvGraphicFramePr>
        <p:xfrm>
          <a:off x="651164" y="1759527"/>
          <a:ext cx="11000509" cy="4875698"/>
        </p:xfrm>
        <a:graphic>
          <a:graphicData uri="http://schemas.openxmlformats.org/drawingml/2006/table">
            <a:tbl>
              <a:tblPr>
                <a:solidFill>
                  <a:schemeClr val="bg1"/>
                </a:solidFill>
                <a:tableStyleId>{5C22544A-7EE6-4342-B048-85BDC9FD1C3A}</a:tableStyleId>
              </a:tblPr>
              <a:tblGrid>
                <a:gridCol w="6627045">
                  <a:extLst>
                    <a:ext uri="{9D8B030D-6E8A-4147-A177-3AD203B41FA5}">
                      <a16:colId xmlns:a16="http://schemas.microsoft.com/office/drawing/2014/main" val="3697762379"/>
                    </a:ext>
                  </a:extLst>
                </a:gridCol>
                <a:gridCol w="3444330">
                  <a:extLst>
                    <a:ext uri="{9D8B030D-6E8A-4147-A177-3AD203B41FA5}">
                      <a16:colId xmlns:a16="http://schemas.microsoft.com/office/drawing/2014/main" val="1417609552"/>
                    </a:ext>
                  </a:extLst>
                </a:gridCol>
                <a:gridCol w="929134">
                  <a:extLst>
                    <a:ext uri="{9D8B030D-6E8A-4147-A177-3AD203B41FA5}">
                      <a16:colId xmlns:a16="http://schemas.microsoft.com/office/drawing/2014/main" val="4142871396"/>
                    </a:ext>
                  </a:extLst>
                </a:gridCol>
              </a:tblGrid>
              <a:tr h="405246">
                <a:tc>
                  <a:txBody>
                    <a:bodyPr/>
                    <a:lstStyle/>
                    <a:p>
                      <a:pPr algn="l" fontAlgn="ctr"/>
                      <a:r>
                        <a:rPr lang="ja-JP" altLang="en-US" b="1"/>
                        <a:t>出席が悪い。出席者が限</a:t>
                      </a:r>
                      <a:r>
                        <a:rPr lang="ja-JP" altLang="en-US" sz="1600" b="1" u="none" strike="noStrike" cap="none" spc="0">
                          <a:solidFill>
                            <a:schemeClr val="tx1"/>
                          </a:solidFill>
                          <a:effectLst/>
                        </a:rPr>
                        <a:t>定されている</a:t>
                      </a:r>
                      <a:endParaRPr lang="ja-JP" altLang="en-US" sz="1600" b="1" i="0" u="none" strike="noStrike" cap="none" spc="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19050" cap="flat" cmpd="sng" algn="ctr">
                      <a:solidFill>
                        <a:schemeClr val="tx1"/>
                      </a:solidFill>
                      <a:prstDash val="solid"/>
                    </a:lnT>
                    <a:lnB w="6350" cap="flat" cmpd="sng" algn="ctr">
                      <a:solidFill>
                        <a:schemeClr val="tx1">
                          <a:lumMod val="50000"/>
                          <a:lumOff val="50000"/>
                        </a:schemeClr>
                      </a:solidFill>
                      <a:prstDash val="solid"/>
                    </a:lnB>
                    <a:solidFill>
                      <a:schemeClr val="bg2">
                        <a:lumMod val="90000"/>
                      </a:schemeClr>
                    </a:solidFill>
                  </a:tcPr>
                </a:tc>
                <a:tc rowSpan="4">
                  <a:txBody>
                    <a:bodyPr/>
                    <a:lstStyle/>
                    <a:p>
                      <a:pPr algn="ctr" fontAlgn="ctr"/>
                      <a:r>
                        <a:rPr lang="ja-JP" altLang="en-US" sz="1600" b="1" u="none" strike="noStrike" cap="none" spc="0">
                          <a:solidFill>
                            <a:schemeClr val="tx1"/>
                          </a:solidFill>
                          <a:effectLst/>
                        </a:rPr>
                        <a:t>出席が悪い</a:t>
                      </a:r>
                      <a:endParaRPr lang="ja-JP" altLang="en-US" sz="1600" b="1" i="0" u="none" strike="noStrike" cap="none" spc="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19050" cap="flat" cmpd="sng" algn="ctr">
                      <a:solidFill>
                        <a:schemeClr val="tx1"/>
                      </a:solidFill>
                      <a:prstDash val="solid"/>
                    </a:lnT>
                    <a:lnB w="6350" cap="flat" cmpd="sng" algn="ctr">
                      <a:solidFill>
                        <a:schemeClr val="tx1">
                          <a:lumMod val="50000"/>
                          <a:lumOff val="50000"/>
                        </a:schemeClr>
                      </a:solidFill>
                      <a:prstDash val="solid"/>
                    </a:lnB>
                    <a:solidFill>
                      <a:schemeClr val="bg2">
                        <a:lumMod val="90000"/>
                      </a:schemeClr>
                    </a:solidFill>
                  </a:tcPr>
                </a:tc>
                <a:tc rowSpan="4">
                  <a:txBody>
                    <a:bodyPr/>
                    <a:lstStyle/>
                    <a:p>
                      <a:pPr algn="ctr" fontAlgn="ctr"/>
                      <a:r>
                        <a:rPr lang="en-US" altLang="ja-JP" sz="1600" b="1" u="none" strike="noStrike" cap="none" spc="0" dirty="0">
                          <a:solidFill>
                            <a:schemeClr val="tx1"/>
                          </a:solidFill>
                          <a:effectLst/>
                        </a:rPr>
                        <a:t>60%</a:t>
                      </a:r>
                      <a:endParaRPr lang="en-US" altLang="ja-JP" sz="1600" b="1" i="0" u="none" strike="noStrike" cap="none" spc="0" dirty="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19050" cap="flat" cmpd="sng" algn="ctr">
                      <a:solidFill>
                        <a:schemeClr val="tx1"/>
                      </a:solidFill>
                      <a:prstDash val="solid"/>
                    </a:lnT>
                    <a:lnB w="6350" cap="flat" cmpd="sng" algn="ctr">
                      <a:solidFill>
                        <a:schemeClr val="tx1">
                          <a:lumMod val="50000"/>
                          <a:lumOff val="50000"/>
                        </a:schemeClr>
                      </a:solidFill>
                      <a:prstDash val="solid"/>
                    </a:lnB>
                    <a:solidFill>
                      <a:schemeClr val="bg2">
                        <a:lumMod val="90000"/>
                      </a:schemeClr>
                    </a:solidFill>
                  </a:tcPr>
                </a:tc>
                <a:extLst>
                  <a:ext uri="{0D108BD9-81ED-4DB2-BD59-A6C34878D82A}">
                    <a16:rowId xmlns:a16="http://schemas.microsoft.com/office/drawing/2014/main" val="2130987066"/>
                  </a:ext>
                </a:extLst>
              </a:tr>
              <a:tr h="405246">
                <a:tc>
                  <a:txBody>
                    <a:bodyPr/>
                    <a:lstStyle/>
                    <a:p>
                      <a:pPr algn="l" fontAlgn="ctr"/>
                      <a:r>
                        <a:rPr lang="ja-JP" altLang="en-US" sz="1600" b="1" u="none" strike="noStrike" cap="none" spc="0">
                          <a:solidFill>
                            <a:schemeClr val="tx1"/>
                          </a:solidFill>
                          <a:effectLst/>
                        </a:rPr>
                        <a:t>若い会員が多いため、日中の仕事で参加が少ない</a:t>
                      </a:r>
                      <a:endParaRPr lang="ja-JP" altLang="en-US" sz="1600" b="1" i="0" u="none" strike="noStrike" cap="none" spc="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solidFill>
                      <a:schemeClr val="bg2">
                        <a:lumMod val="9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207775736"/>
                  </a:ext>
                </a:extLst>
              </a:tr>
              <a:tr h="405246">
                <a:tc>
                  <a:txBody>
                    <a:bodyPr/>
                    <a:lstStyle/>
                    <a:p>
                      <a:pPr algn="l" fontAlgn="ctr"/>
                      <a:r>
                        <a:rPr lang="ja-JP" altLang="en-US" sz="1600" b="1" u="none" strike="noStrike" cap="none" spc="0">
                          <a:solidFill>
                            <a:schemeClr val="tx1"/>
                          </a:solidFill>
                          <a:effectLst/>
                        </a:rPr>
                        <a:t>出席率が悪い</a:t>
                      </a:r>
                      <a:endParaRPr lang="ja-JP" altLang="en-US" sz="1600" b="1" i="0" u="none" strike="noStrike" cap="none" spc="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solidFill>
                      <a:schemeClr val="bg2">
                        <a:lumMod val="9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048650712"/>
                  </a:ext>
                </a:extLst>
              </a:tr>
              <a:tr h="405246">
                <a:tc>
                  <a:txBody>
                    <a:bodyPr/>
                    <a:lstStyle/>
                    <a:p>
                      <a:pPr algn="l" fontAlgn="ctr"/>
                      <a:r>
                        <a:rPr lang="ja-JP" altLang="en-US" sz="1600" b="1" u="none" strike="noStrike" cap="none" spc="0">
                          <a:solidFill>
                            <a:schemeClr val="tx1"/>
                          </a:solidFill>
                          <a:effectLst/>
                        </a:rPr>
                        <a:t>若手が多く仕事で出席できないが、出席率を増やしたい</a:t>
                      </a:r>
                      <a:endParaRPr lang="ja-JP" altLang="en-US" sz="1600" b="1" i="0" u="none" strike="noStrike" cap="none" spc="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solidFill>
                      <a:schemeClr val="bg2">
                        <a:lumMod val="9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655533759"/>
                  </a:ext>
                </a:extLst>
              </a:tr>
              <a:tr h="405246">
                <a:tc>
                  <a:txBody>
                    <a:bodyPr/>
                    <a:lstStyle/>
                    <a:p>
                      <a:pPr algn="l" fontAlgn="ctr"/>
                      <a:r>
                        <a:rPr lang="ja-JP" altLang="en-US" sz="1600" b="1" u="none" strike="noStrike" cap="none" spc="0">
                          <a:solidFill>
                            <a:schemeClr val="tx1"/>
                          </a:solidFill>
                          <a:effectLst/>
                        </a:rPr>
                        <a:t>プロジェクト内容が乏しい</a:t>
                      </a:r>
                      <a:endParaRPr lang="ja-JP" altLang="en-US" sz="1600" b="1" i="0" u="none" strike="noStrike" cap="none" spc="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solidFill>
                      <a:schemeClr val="bg2"/>
                    </a:solidFill>
                  </a:tcPr>
                </a:tc>
                <a:tc rowSpan="2">
                  <a:txBody>
                    <a:bodyPr/>
                    <a:lstStyle/>
                    <a:p>
                      <a:pPr algn="ctr" fontAlgn="ctr"/>
                      <a:r>
                        <a:rPr lang="ja-JP" altLang="en-US" sz="1600" b="1" u="none" strike="noStrike" cap="none" spc="0">
                          <a:solidFill>
                            <a:schemeClr val="tx1"/>
                          </a:solidFill>
                          <a:effectLst/>
                        </a:rPr>
                        <a:t>事業や奉仕活動が弱い</a:t>
                      </a:r>
                      <a:endParaRPr lang="ja-JP" altLang="en-US" sz="1600" b="1" i="0" u="none" strike="noStrike" cap="none" spc="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solidFill>
                      <a:schemeClr val="bg2"/>
                    </a:solidFill>
                  </a:tcPr>
                </a:tc>
                <a:tc rowSpan="2">
                  <a:txBody>
                    <a:bodyPr/>
                    <a:lstStyle/>
                    <a:p>
                      <a:pPr algn="ctr" fontAlgn="ctr"/>
                      <a:r>
                        <a:rPr lang="en-US" altLang="ja-JP" sz="1600" b="1" u="none" strike="noStrike" cap="none" spc="0" dirty="0">
                          <a:solidFill>
                            <a:schemeClr val="tx1"/>
                          </a:solidFill>
                          <a:effectLst/>
                        </a:rPr>
                        <a:t>10%</a:t>
                      </a:r>
                      <a:endParaRPr lang="en-US" altLang="ja-JP" sz="1600" b="1" i="0" u="none" strike="noStrike" cap="none" spc="0" dirty="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solidFill>
                      <a:schemeClr val="bg2"/>
                    </a:solidFill>
                  </a:tcPr>
                </a:tc>
                <a:extLst>
                  <a:ext uri="{0D108BD9-81ED-4DB2-BD59-A6C34878D82A}">
                    <a16:rowId xmlns:a16="http://schemas.microsoft.com/office/drawing/2014/main" val="3519252621"/>
                  </a:ext>
                </a:extLst>
              </a:tr>
              <a:tr h="405246">
                <a:tc>
                  <a:txBody>
                    <a:bodyPr/>
                    <a:lstStyle/>
                    <a:p>
                      <a:pPr algn="l" fontAlgn="ctr"/>
                      <a:r>
                        <a:rPr lang="ja-JP" altLang="en-US" sz="1600" b="1" u="none" strike="noStrike" cap="none" spc="0">
                          <a:solidFill>
                            <a:schemeClr val="tx1"/>
                          </a:solidFill>
                          <a:effectLst/>
                        </a:rPr>
                        <a:t>事業計画が実行されていない委員会がある</a:t>
                      </a:r>
                      <a:endParaRPr lang="ja-JP" altLang="en-US" sz="1600" b="1" i="0" u="none" strike="noStrike" cap="none" spc="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solidFill>
                      <a:schemeClr val="bg2"/>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213427835"/>
                  </a:ext>
                </a:extLst>
              </a:tr>
              <a:tr h="405246">
                <a:tc>
                  <a:txBody>
                    <a:bodyPr/>
                    <a:lstStyle/>
                    <a:p>
                      <a:pPr algn="l" fontAlgn="ctr"/>
                      <a:r>
                        <a:rPr lang="ja-JP" altLang="en-US" sz="1600" b="1" u="none" strike="noStrike" cap="none" spc="0">
                          <a:solidFill>
                            <a:schemeClr val="tx1"/>
                          </a:solidFill>
                          <a:effectLst/>
                        </a:rPr>
                        <a:t>職業種別がせまい</a:t>
                      </a:r>
                      <a:endParaRPr lang="ja-JP" altLang="en-US" sz="1600" b="1" i="0" u="none" strike="noStrike" cap="none" spc="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solidFill>
                      <a:schemeClr val="bg2">
                        <a:lumMod val="90000"/>
                      </a:schemeClr>
                    </a:solidFill>
                  </a:tcPr>
                </a:tc>
                <a:tc rowSpan="2">
                  <a:txBody>
                    <a:bodyPr/>
                    <a:lstStyle/>
                    <a:p>
                      <a:pPr algn="ctr" fontAlgn="ctr"/>
                      <a:r>
                        <a:rPr lang="ja-JP" altLang="en-US" sz="1600" b="1" u="none" strike="noStrike" cap="none" spc="0">
                          <a:solidFill>
                            <a:schemeClr val="tx1"/>
                          </a:solidFill>
                          <a:effectLst/>
                        </a:rPr>
                        <a:t>職業分類や女性などの多様性少ない</a:t>
                      </a:r>
                      <a:endParaRPr lang="ja-JP" altLang="en-US" sz="1600" b="1" i="0" u="none" strike="noStrike" cap="none" spc="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solidFill>
                      <a:schemeClr val="bg2">
                        <a:lumMod val="90000"/>
                      </a:schemeClr>
                    </a:solidFill>
                  </a:tcPr>
                </a:tc>
                <a:tc rowSpan="2">
                  <a:txBody>
                    <a:bodyPr/>
                    <a:lstStyle/>
                    <a:p>
                      <a:pPr algn="ctr" fontAlgn="ctr"/>
                      <a:r>
                        <a:rPr lang="en-US" altLang="ja-JP" sz="1600" b="1" u="none" strike="noStrike" cap="none" spc="0" dirty="0">
                          <a:solidFill>
                            <a:schemeClr val="tx1"/>
                          </a:solidFill>
                          <a:effectLst/>
                        </a:rPr>
                        <a:t>10%</a:t>
                      </a:r>
                      <a:endParaRPr lang="en-US" altLang="ja-JP" sz="1600" b="1" i="0" u="none" strike="noStrike" cap="none" spc="0" dirty="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solidFill>
                      <a:schemeClr val="bg2">
                        <a:lumMod val="90000"/>
                      </a:schemeClr>
                    </a:solidFill>
                  </a:tcPr>
                </a:tc>
                <a:extLst>
                  <a:ext uri="{0D108BD9-81ED-4DB2-BD59-A6C34878D82A}">
                    <a16:rowId xmlns:a16="http://schemas.microsoft.com/office/drawing/2014/main" val="2338450319"/>
                  </a:ext>
                </a:extLst>
              </a:tr>
              <a:tr h="405246">
                <a:tc>
                  <a:txBody>
                    <a:bodyPr/>
                    <a:lstStyle/>
                    <a:p>
                      <a:pPr algn="l" fontAlgn="ctr"/>
                      <a:r>
                        <a:rPr lang="ja-JP" altLang="en-US" sz="1600" b="1" u="none" strike="noStrike" cap="none" spc="0">
                          <a:solidFill>
                            <a:schemeClr val="tx1"/>
                          </a:solidFill>
                          <a:effectLst/>
                        </a:rPr>
                        <a:t>女性会員がいない</a:t>
                      </a:r>
                      <a:endParaRPr lang="ja-JP" altLang="en-US" sz="1600" b="1" i="0" u="none" strike="noStrike" cap="none" spc="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solidFill>
                      <a:schemeClr val="bg2">
                        <a:lumMod val="9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074559864"/>
                  </a:ext>
                </a:extLst>
              </a:tr>
              <a:tr h="405246">
                <a:tc>
                  <a:txBody>
                    <a:bodyPr/>
                    <a:lstStyle/>
                    <a:p>
                      <a:pPr algn="l" fontAlgn="ctr"/>
                      <a:r>
                        <a:rPr lang="ja-JP" altLang="en-US" sz="1600" b="1" u="none" strike="noStrike" cap="none" spc="0">
                          <a:solidFill>
                            <a:schemeClr val="tx1"/>
                          </a:solidFill>
                          <a:effectLst/>
                        </a:rPr>
                        <a:t>新入会員に対してのフォローが少ない</a:t>
                      </a:r>
                      <a:endParaRPr lang="ja-JP" altLang="en-US" sz="1600" b="1" i="0" u="none" strike="noStrike" cap="none" spc="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solidFill>
                      <a:schemeClr val="bg2"/>
                    </a:solidFill>
                  </a:tcPr>
                </a:tc>
                <a:tc>
                  <a:txBody>
                    <a:bodyPr/>
                    <a:lstStyle/>
                    <a:p>
                      <a:pPr algn="ctr" fontAlgn="ctr"/>
                      <a:r>
                        <a:rPr lang="ja-JP" altLang="en-US" sz="1600" b="1" u="none" strike="noStrike" cap="none" spc="0">
                          <a:solidFill>
                            <a:schemeClr val="tx1"/>
                          </a:solidFill>
                          <a:effectLst/>
                        </a:rPr>
                        <a:t>新入会員へのフォローが少ない</a:t>
                      </a:r>
                      <a:endParaRPr lang="ja-JP" altLang="en-US" sz="1600" b="1" i="0" u="none" strike="noStrike" cap="none" spc="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solidFill>
                      <a:schemeClr val="bg2"/>
                    </a:solidFill>
                  </a:tcPr>
                </a:tc>
                <a:tc>
                  <a:txBody>
                    <a:bodyPr/>
                    <a:lstStyle/>
                    <a:p>
                      <a:pPr algn="ctr" fontAlgn="ctr"/>
                      <a:r>
                        <a:rPr lang="en-US" altLang="ja-JP" sz="1600" b="1" u="none" strike="noStrike" cap="none" spc="0" dirty="0">
                          <a:solidFill>
                            <a:schemeClr val="tx1"/>
                          </a:solidFill>
                          <a:effectLst/>
                        </a:rPr>
                        <a:t>5%</a:t>
                      </a:r>
                      <a:endParaRPr lang="en-US" altLang="ja-JP" sz="1600" b="1" i="0" u="none" strike="noStrike" cap="none" spc="0" dirty="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solidFill>
                      <a:schemeClr val="bg2"/>
                    </a:solidFill>
                  </a:tcPr>
                </a:tc>
                <a:extLst>
                  <a:ext uri="{0D108BD9-81ED-4DB2-BD59-A6C34878D82A}">
                    <a16:rowId xmlns:a16="http://schemas.microsoft.com/office/drawing/2014/main" val="117237378"/>
                  </a:ext>
                </a:extLst>
              </a:tr>
              <a:tr h="405246">
                <a:tc>
                  <a:txBody>
                    <a:bodyPr/>
                    <a:lstStyle/>
                    <a:p>
                      <a:pPr algn="l" fontAlgn="ctr"/>
                      <a:r>
                        <a:rPr lang="ja-JP" altLang="en-US" sz="1600" b="1" u="none" strike="noStrike" cap="none" spc="0">
                          <a:solidFill>
                            <a:schemeClr val="tx1"/>
                          </a:solidFill>
                          <a:effectLst/>
                        </a:rPr>
                        <a:t>過去の習慣から抜け出せない</a:t>
                      </a:r>
                      <a:endParaRPr lang="ja-JP" altLang="en-US" sz="1600" b="1" i="0" u="none" strike="noStrike" cap="none" spc="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solidFill>
                      <a:schemeClr val="bg2">
                        <a:lumMod val="90000"/>
                      </a:schemeClr>
                    </a:solidFill>
                  </a:tcPr>
                </a:tc>
                <a:tc>
                  <a:txBody>
                    <a:bodyPr/>
                    <a:lstStyle/>
                    <a:p>
                      <a:pPr algn="ctr" fontAlgn="ctr"/>
                      <a:r>
                        <a:rPr lang="ja-JP" altLang="en-US" sz="1600" b="1" u="none" strike="noStrike" cap="none" spc="0">
                          <a:solidFill>
                            <a:schemeClr val="tx1"/>
                          </a:solidFill>
                          <a:effectLst/>
                        </a:rPr>
                        <a:t>過去の習慣から抜け出せない</a:t>
                      </a:r>
                      <a:endParaRPr lang="ja-JP" altLang="en-US" sz="1600" b="1" i="0" u="none" strike="noStrike" cap="none" spc="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solidFill>
                      <a:schemeClr val="bg2">
                        <a:lumMod val="90000"/>
                      </a:schemeClr>
                    </a:solidFill>
                  </a:tcPr>
                </a:tc>
                <a:tc>
                  <a:txBody>
                    <a:bodyPr/>
                    <a:lstStyle/>
                    <a:p>
                      <a:pPr algn="ctr" fontAlgn="ctr"/>
                      <a:r>
                        <a:rPr lang="en-US" altLang="ja-JP" sz="1600" b="1" u="none" strike="noStrike" cap="none" spc="0" dirty="0">
                          <a:solidFill>
                            <a:schemeClr val="tx1"/>
                          </a:solidFill>
                          <a:effectLst/>
                        </a:rPr>
                        <a:t>5%</a:t>
                      </a:r>
                      <a:endParaRPr lang="en-US" altLang="ja-JP" sz="1600" b="1" i="0" u="none" strike="noStrike" cap="none" spc="0" dirty="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solidFill>
                      <a:schemeClr val="bg2">
                        <a:lumMod val="90000"/>
                      </a:schemeClr>
                    </a:solidFill>
                  </a:tcPr>
                </a:tc>
                <a:extLst>
                  <a:ext uri="{0D108BD9-81ED-4DB2-BD59-A6C34878D82A}">
                    <a16:rowId xmlns:a16="http://schemas.microsoft.com/office/drawing/2014/main" val="222606538"/>
                  </a:ext>
                </a:extLst>
              </a:tr>
              <a:tr h="405246">
                <a:tc>
                  <a:txBody>
                    <a:bodyPr/>
                    <a:lstStyle/>
                    <a:p>
                      <a:pPr algn="l" fontAlgn="ctr"/>
                      <a:r>
                        <a:rPr lang="ja-JP" altLang="en-US" sz="1600" b="1" u="none" strike="noStrike" cap="none" spc="0">
                          <a:solidFill>
                            <a:schemeClr val="tx1"/>
                          </a:solidFill>
                          <a:effectLst/>
                        </a:rPr>
                        <a:t>何かを行う時の意思疎通ができていない</a:t>
                      </a:r>
                      <a:endParaRPr lang="ja-JP" altLang="en-US" sz="1600" b="1" i="0" u="none" strike="noStrike" cap="none" spc="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solidFill>
                      <a:schemeClr val="bg2"/>
                    </a:solidFill>
                  </a:tcPr>
                </a:tc>
                <a:tc>
                  <a:txBody>
                    <a:bodyPr/>
                    <a:lstStyle/>
                    <a:p>
                      <a:pPr algn="ctr" fontAlgn="ctr"/>
                      <a:r>
                        <a:rPr lang="ja-JP" altLang="en-US" sz="1600" b="1" u="none" strike="noStrike" cap="none" spc="0">
                          <a:solidFill>
                            <a:schemeClr val="tx1"/>
                          </a:solidFill>
                          <a:effectLst/>
                        </a:rPr>
                        <a:t>意思疎通が悪い</a:t>
                      </a:r>
                      <a:endParaRPr lang="ja-JP" altLang="en-US" sz="1600" b="1" i="0" u="none" strike="noStrike" cap="none" spc="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solidFill>
                      <a:schemeClr val="bg2"/>
                    </a:solidFill>
                  </a:tcPr>
                </a:tc>
                <a:tc>
                  <a:txBody>
                    <a:bodyPr/>
                    <a:lstStyle/>
                    <a:p>
                      <a:pPr algn="ctr" fontAlgn="ctr"/>
                      <a:r>
                        <a:rPr lang="en-US" altLang="ja-JP" sz="1600" b="1" u="none" strike="noStrike" cap="none" spc="0" dirty="0">
                          <a:solidFill>
                            <a:schemeClr val="tx1"/>
                          </a:solidFill>
                          <a:effectLst/>
                        </a:rPr>
                        <a:t>5%</a:t>
                      </a:r>
                      <a:endParaRPr lang="en-US" altLang="ja-JP" sz="1600" b="1" i="0" u="none" strike="noStrike" cap="none" spc="0" dirty="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6350" cap="flat" cmpd="sng" algn="ctr">
                      <a:solidFill>
                        <a:schemeClr val="tx1">
                          <a:lumMod val="50000"/>
                          <a:lumOff val="50000"/>
                        </a:schemeClr>
                      </a:solidFill>
                      <a:prstDash val="solid"/>
                    </a:lnB>
                    <a:solidFill>
                      <a:schemeClr val="bg2"/>
                    </a:solidFill>
                  </a:tcPr>
                </a:tc>
                <a:extLst>
                  <a:ext uri="{0D108BD9-81ED-4DB2-BD59-A6C34878D82A}">
                    <a16:rowId xmlns:a16="http://schemas.microsoft.com/office/drawing/2014/main" val="1443760715"/>
                  </a:ext>
                </a:extLst>
              </a:tr>
              <a:tr h="405246">
                <a:tc>
                  <a:txBody>
                    <a:bodyPr/>
                    <a:lstStyle/>
                    <a:p>
                      <a:pPr algn="l" fontAlgn="ctr"/>
                      <a:r>
                        <a:rPr lang="ja-JP" altLang="en-US" sz="1600" b="1" u="none" strike="noStrike" cap="none" spc="0">
                          <a:solidFill>
                            <a:schemeClr val="tx1"/>
                          </a:solidFill>
                          <a:effectLst/>
                        </a:rPr>
                        <a:t>クラブ内でグループ化</a:t>
                      </a:r>
                      <a:endParaRPr lang="ja-JP" altLang="en-US" sz="1600" b="1" i="0" u="none" strike="noStrike" cap="none" spc="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19050" cap="flat" cmpd="sng" algn="ctr">
                      <a:solidFill>
                        <a:schemeClr val="tx1"/>
                      </a:solidFill>
                      <a:prstDash val="solid"/>
                    </a:lnB>
                    <a:solidFill>
                      <a:schemeClr val="bg2">
                        <a:lumMod val="90000"/>
                      </a:schemeClr>
                    </a:solidFill>
                  </a:tcPr>
                </a:tc>
                <a:tc>
                  <a:txBody>
                    <a:bodyPr/>
                    <a:lstStyle/>
                    <a:p>
                      <a:pPr algn="ctr" fontAlgn="ctr"/>
                      <a:r>
                        <a:rPr lang="ja-JP" altLang="en-US" sz="1600" b="1" u="none" strike="noStrike" cap="none" spc="0">
                          <a:solidFill>
                            <a:schemeClr val="tx1"/>
                          </a:solidFill>
                          <a:effectLst/>
                        </a:rPr>
                        <a:t>グループ化</a:t>
                      </a:r>
                      <a:endParaRPr lang="ja-JP" altLang="en-US" sz="1600" b="1" i="0" u="none" strike="noStrike" cap="none" spc="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19050" cap="flat" cmpd="sng" algn="ctr">
                      <a:solidFill>
                        <a:schemeClr val="tx1"/>
                      </a:solidFill>
                      <a:prstDash val="solid"/>
                    </a:lnB>
                    <a:solidFill>
                      <a:schemeClr val="bg2">
                        <a:lumMod val="90000"/>
                      </a:schemeClr>
                    </a:solidFill>
                  </a:tcPr>
                </a:tc>
                <a:tc>
                  <a:txBody>
                    <a:bodyPr/>
                    <a:lstStyle/>
                    <a:p>
                      <a:pPr algn="ctr" fontAlgn="ctr"/>
                      <a:r>
                        <a:rPr lang="en-US" altLang="ja-JP" sz="1600" b="1" u="none" strike="noStrike" cap="none" spc="0" dirty="0">
                          <a:solidFill>
                            <a:schemeClr val="tx1"/>
                          </a:solidFill>
                          <a:effectLst/>
                        </a:rPr>
                        <a:t>5%</a:t>
                      </a:r>
                      <a:endParaRPr lang="en-US" altLang="ja-JP" sz="1600" b="1" i="0" u="none" strike="noStrike" cap="none" spc="0" dirty="0">
                        <a:solidFill>
                          <a:schemeClr val="tx1"/>
                        </a:solidFill>
                        <a:effectLst/>
                        <a:latin typeface="游ゴシック" panose="020B0400000000000000" pitchFamily="34" charset="-128"/>
                        <a:ea typeface="游ゴシック" panose="020B0400000000000000" pitchFamily="34" charset="-128"/>
                      </a:endParaRPr>
                    </a:p>
                  </a:txBody>
                  <a:tcPr marL="93387" marR="7483" marT="71836" marB="71836" anchor="ctr">
                    <a:lnL w="19050" cap="flat" cmpd="sng" algn="ctr">
                      <a:solidFill>
                        <a:schemeClr val="tx1"/>
                      </a:solidFill>
                      <a:prstDash val="solid"/>
                    </a:lnL>
                    <a:lnR w="19050" cap="flat" cmpd="sng" algn="ctr">
                      <a:solidFill>
                        <a:schemeClr val="tx1"/>
                      </a:solidFill>
                      <a:prstDash val="solid"/>
                    </a:lnR>
                    <a:lnT w="6350" cap="flat" cmpd="sng" algn="ctr">
                      <a:solidFill>
                        <a:schemeClr val="tx1">
                          <a:lumMod val="50000"/>
                          <a:lumOff val="50000"/>
                        </a:schemeClr>
                      </a:solidFill>
                      <a:prstDash val="solid"/>
                    </a:lnT>
                    <a:lnB w="19050" cap="flat" cmpd="sng" algn="ctr">
                      <a:solidFill>
                        <a:schemeClr val="tx1"/>
                      </a:solidFill>
                      <a:prstDash val="solid"/>
                    </a:lnB>
                    <a:solidFill>
                      <a:schemeClr val="bg2">
                        <a:lumMod val="90000"/>
                      </a:schemeClr>
                    </a:solidFill>
                  </a:tcPr>
                </a:tc>
                <a:extLst>
                  <a:ext uri="{0D108BD9-81ED-4DB2-BD59-A6C34878D82A}">
                    <a16:rowId xmlns:a16="http://schemas.microsoft.com/office/drawing/2014/main" val="33667889"/>
                  </a:ext>
                </a:extLst>
              </a:tr>
            </a:tbl>
          </a:graphicData>
        </a:graphic>
      </p:graphicFrame>
      <mc:AlternateContent xmlns:mc="http://schemas.openxmlformats.org/markup-compatibility/2006" xmlns:p14="http://schemas.microsoft.com/office/powerpoint/2010/main">
        <mc:Choice Requires="p14">
          <p:contentPart p14:bwMode="auto" r:id="rId3">
            <p14:nvContentPartPr>
              <p14:cNvPr id="6" name="インク 5">
                <a:extLst>
                  <a:ext uri="{FF2B5EF4-FFF2-40B4-BE49-F238E27FC236}">
                    <a16:creationId xmlns:a16="http://schemas.microsoft.com/office/drawing/2014/main" id="{8F377913-BC29-4FDA-FD25-76D708C1DAF7}"/>
                  </a:ext>
                </a:extLst>
              </p14:cNvPr>
              <p14:cNvContentPartPr/>
              <p14:nvPr/>
            </p14:nvContentPartPr>
            <p14:xfrm>
              <a:off x="11514606" y="-950103"/>
              <a:ext cx="360" cy="360"/>
            </p14:xfrm>
          </p:contentPart>
        </mc:Choice>
        <mc:Fallback xmlns="">
          <p:pic>
            <p:nvPicPr>
              <p:cNvPr id="6" name="インク 5">
                <a:extLst>
                  <a:ext uri="{FF2B5EF4-FFF2-40B4-BE49-F238E27FC236}">
                    <a16:creationId xmlns:a16="http://schemas.microsoft.com/office/drawing/2014/main" id="{8F377913-BC29-4FDA-FD25-76D708C1DAF7}"/>
                  </a:ext>
                </a:extLst>
              </p:cNvPr>
              <p:cNvPicPr/>
              <p:nvPr/>
            </p:nvPicPr>
            <p:blipFill>
              <a:blip r:embed="rId4"/>
              <a:stretch>
                <a:fillRect/>
              </a:stretch>
            </p:blipFill>
            <p:spPr>
              <a:xfrm>
                <a:off x="11508486" y="-956223"/>
                <a:ext cx="12600" cy="12600"/>
              </a:xfrm>
              <a:prstGeom prst="rect">
                <a:avLst/>
              </a:prstGeom>
            </p:spPr>
          </p:pic>
        </mc:Fallback>
      </mc:AlternateContent>
    </p:spTree>
    <p:extLst>
      <p:ext uri="{BB962C8B-B14F-4D97-AF65-F5344CB8AC3E}">
        <p14:creationId xmlns:p14="http://schemas.microsoft.com/office/powerpoint/2010/main" val="3793264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タイトル 1">
            <a:extLst>
              <a:ext uri="{FF2B5EF4-FFF2-40B4-BE49-F238E27FC236}">
                <a16:creationId xmlns:a16="http://schemas.microsoft.com/office/drawing/2014/main" id="{BA2B8204-3982-247E-70D1-0E5C051B0C46}"/>
              </a:ext>
            </a:extLst>
          </p:cNvPr>
          <p:cNvSpPr>
            <a:spLocks noGrp="1"/>
          </p:cNvSpPr>
          <p:nvPr>
            <p:ph type="title"/>
          </p:nvPr>
        </p:nvSpPr>
        <p:spPr>
          <a:xfrm>
            <a:off x="1371597" y="348865"/>
            <a:ext cx="10044023" cy="877729"/>
          </a:xfrm>
        </p:spPr>
        <p:txBody>
          <a:bodyPr anchor="ctr">
            <a:normAutofit/>
          </a:bodyPr>
          <a:lstStyle/>
          <a:p>
            <a:r>
              <a:rPr kumimoji="1" lang="ja-JP" altLang="en-US" sz="4000">
                <a:solidFill>
                  <a:srgbClr val="FFFFFF"/>
                </a:solidFill>
              </a:rPr>
              <a:t>１０年度のクラブ像についての集計</a:t>
            </a:r>
          </a:p>
        </p:txBody>
      </p:sp>
      <p:graphicFrame>
        <p:nvGraphicFramePr>
          <p:cNvPr id="4" name="コンテンツ プレースホルダー 3">
            <a:extLst>
              <a:ext uri="{FF2B5EF4-FFF2-40B4-BE49-F238E27FC236}">
                <a16:creationId xmlns:a16="http://schemas.microsoft.com/office/drawing/2014/main" id="{4A4F0710-8A96-6579-A494-177AC61AC286}"/>
              </a:ext>
            </a:extLst>
          </p:cNvPr>
          <p:cNvGraphicFramePr>
            <a:graphicFrameLocks noGrp="1"/>
          </p:cNvGraphicFramePr>
          <p:nvPr>
            <p:ph idx="1"/>
            <p:extLst>
              <p:ext uri="{D42A27DB-BD31-4B8C-83A1-F6EECF244321}">
                <p14:modId xmlns:p14="http://schemas.microsoft.com/office/powerpoint/2010/main" val="1932228234"/>
              </p:ext>
            </p:extLst>
          </p:nvPr>
        </p:nvGraphicFramePr>
        <p:xfrm>
          <a:off x="582153" y="1639792"/>
          <a:ext cx="11027694" cy="5148636"/>
        </p:xfrm>
        <a:graphic>
          <a:graphicData uri="http://schemas.openxmlformats.org/drawingml/2006/table">
            <a:tbl>
              <a:tblPr/>
              <a:tblGrid>
                <a:gridCol w="6319713">
                  <a:extLst>
                    <a:ext uri="{9D8B030D-6E8A-4147-A177-3AD203B41FA5}">
                      <a16:colId xmlns:a16="http://schemas.microsoft.com/office/drawing/2014/main" val="1910239001"/>
                    </a:ext>
                  </a:extLst>
                </a:gridCol>
                <a:gridCol w="3631839">
                  <a:extLst>
                    <a:ext uri="{9D8B030D-6E8A-4147-A177-3AD203B41FA5}">
                      <a16:colId xmlns:a16="http://schemas.microsoft.com/office/drawing/2014/main" val="3828888924"/>
                    </a:ext>
                  </a:extLst>
                </a:gridCol>
                <a:gridCol w="1076142">
                  <a:extLst>
                    <a:ext uri="{9D8B030D-6E8A-4147-A177-3AD203B41FA5}">
                      <a16:colId xmlns:a16="http://schemas.microsoft.com/office/drawing/2014/main" val="3125651213"/>
                    </a:ext>
                  </a:extLst>
                </a:gridCol>
              </a:tblGrid>
              <a:tr h="193854">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地域社会で尊敬される人々の集まり</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2"/>
                    </a:solidFill>
                  </a:tcPr>
                </a:tc>
                <a:tc rowSpan="8">
                  <a:txBody>
                    <a:bodyPr/>
                    <a:lstStyle/>
                    <a:p>
                      <a:pPr algn="ctr"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地域社会への奉仕</a:t>
                      </a:r>
                      <a:endParaRPr lang="ja-JP" altLang="en-US" sz="2400" b="1" i="0" u="none" strike="noStrike">
                        <a:effectLst/>
                        <a:latin typeface="Arial" panose="020B0604020202020204" pitchFamily="34" charset="0"/>
                      </a:endParaRPr>
                    </a:p>
                  </a:txBody>
                  <a:tcPr marL="55019" marR="55019" marT="27509" marB="27509">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rowSpan="8">
                  <a:txBody>
                    <a:bodyPr/>
                    <a:lstStyle/>
                    <a:p>
                      <a:pPr algn="ctr" fontAlgn="ctr"/>
                      <a:r>
                        <a:rPr lang="en-US" sz="1200" b="1" i="0" u="none" strike="noStrike" dirty="0">
                          <a:solidFill>
                            <a:srgbClr val="000000"/>
                          </a:solidFill>
                          <a:effectLst/>
                          <a:latin typeface="游ゴシック" panose="020B0400000000000000" pitchFamily="34" charset="-128"/>
                          <a:ea typeface="游ゴシック" panose="020B0400000000000000" pitchFamily="34" charset="-128"/>
                        </a:rPr>
                        <a:t>50%</a:t>
                      </a:r>
                      <a:endParaRPr lang="en-US" altLang="ja-JP" sz="2400" b="1" i="0" u="none" strike="noStrike" dirty="0">
                        <a:effectLst/>
                        <a:latin typeface="Arial" panose="020B0604020202020204" pitchFamily="34" charset="0"/>
                      </a:endParaRPr>
                    </a:p>
                  </a:txBody>
                  <a:tcPr marL="55019" marR="55019" marT="27509" marB="27509">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2540583126"/>
                  </a:ext>
                </a:extLst>
              </a:tr>
              <a:tr h="193854">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地域社会のためになるプロジェクトの実行</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2"/>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41075379"/>
                  </a:ext>
                </a:extLst>
              </a:tr>
              <a:tr h="193854">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地元と協力、地域に認めてもらう活動</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2"/>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98175844"/>
                  </a:ext>
                </a:extLst>
              </a:tr>
              <a:tr h="193854">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地域に根ざした身近なクラブ</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2"/>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739752576"/>
                  </a:ext>
                </a:extLst>
              </a:tr>
              <a:tr h="193854">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市の人口を増やす</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2"/>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837399564"/>
                  </a:ext>
                </a:extLst>
              </a:tr>
              <a:tr h="193854">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困っている団体の支援</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2"/>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532880987"/>
                  </a:ext>
                </a:extLst>
              </a:tr>
              <a:tr h="193854">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開かれたロータリー</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2"/>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779071418"/>
                  </a:ext>
                </a:extLst>
              </a:tr>
              <a:tr h="193854">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他クラブとの交流</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2"/>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45594534"/>
                  </a:ext>
                </a:extLst>
              </a:tr>
              <a:tr h="193854">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５０名の会員増強</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2">
                        <a:lumMod val="90000"/>
                      </a:schemeClr>
                    </a:solidFill>
                  </a:tcPr>
                </a:tc>
                <a:tc rowSpan="4">
                  <a:txBody>
                    <a:bodyPr/>
                    <a:lstStyle/>
                    <a:p>
                      <a:pPr algn="ctr"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女性会員を含めた会員増強</a:t>
                      </a:r>
                      <a:endParaRPr lang="ja-JP" altLang="en-US" sz="2400" b="1" i="0" u="none" strike="noStrike">
                        <a:effectLst/>
                        <a:latin typeface="Arial" panose="020B0604020202020204" pitchFamily="34" charset="0"/>
                      </a:endParaRPr>
                    </a:p>
                  </a:txBody>
                  <a:tcPr marL="55019" marR="55019" marT="27509" marB="27509">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90000"/>
                      </a:schemeClr>
                    </a:solidFill>
                  </a:tcPr>
                </a:tc>
                <a:tc rowSpan="4">
                  <a:txBody>
                    <a:bodyPr/>
                    <a:lstStyle/>
                    <a:p>
                      <a:pPr algn="ctr" fontAlgn="ctr"/>
                      <a:r>
                        <a:rPr lang="en-US" sz="1200" b="1" i="0" u="none" strike="noStrike" dirty="0">
                          <a:solidFill>
                            <a:srgbClr val="000000"/>
                          </a:solidFill>
                          <a:effectLst/>
                          <a:latin typeface="游ゴシック" panose="020B0400000000000000" pitchFamily="34" charset="-128"/>
                          <a:ea typeface="游ゴシック" panose="020B0400000000000000" pitchFamily="34" charset="-128"/>
                        </a:rPr>
                        <a:t>30%</a:t>
                      </a:r>
                      <a:endParaRPr lang="en-US" altLang="ja-JP" sz="2400" b="1" i="0" u="none" strike="noStrike" dirty="0">
                        <a:effectLst/>
                        <a:latin typeface="Arial" panose="020B0604020202020204" pitchFamily="34" charset="0"/>
                      </a:endParaRPr>
                    </a:p>
                  </a:txBody>
                  <a:tcPr marL="55019" marR="55019" marT="27509" marB="27509">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402456995"/>
                  </a:ext>
                </a:extLst>
              </a:tr>
              <a:tr h="193854">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１００名の会員を目指す</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2">
                        <a:lumMod val="9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60502518"/>
                  </a:ext>
                </a:extLst>
              </a:tr>
              <a:tr h="0">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会員数を増やす</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2">
                        <a:lumMod val="9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889895467"/>
                  </a:ext>
                </a:extLst>
              </a:tr>
              <a:tr h="193854">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女性会員を増やす</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2">
                        <a:lumMod val="9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740586763"/>
                  </a:ext>
                </a:extLst>
              </a:tr>
              <a:tr h="193854">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海外プロジェクトとして、頭份</a:t>
                      </a:r>
                      <a:r>
                        <a:rPr lang="en-US" sz="1200" b="1" i="0" u="none" strike="noStrike" dirty="0">
                          <a:solidFill>
                            <a:srgbClr val="000000"/>
                          </a:solidFill>
                          <a:effectLst/>
                          <a:latin typeface="游ゴシック" panose="020B0400000000000000" pitchFamily="34" charset="-128"/>
                          <a:ea typeface="游ゴシック" panose="020B0400000000000000" pitchFamily="34" charset="-128"/>
                        </a:rPr>
                        <a:t>RC</a:t>
                      </a: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との関係を継続</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2"/>
                    </a:solidFill>
                  </a:tcPr>
                </a:tc>
                <a:tc rowSpan="3">
                  <a:txBody>
                    <a:bodyPr/>
                    <a:lstStyle/>
                    <a:p>
                      <a:pPr algn="ctr"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海外プロジェクト</a:t>
                      </a:r>
                      <a:endParaRPr lang="ja-JP" altLang="en-US" sz="2400" b="1" i="0" u="none" strike="noStrike">
                        <a:effectLst/>
                        <a:latin typeface="Arial" panose="020B0604020202020204" pitchFamily="34" charset="0"/>
                      </a:endParaRPr>
                    </a:p>
                  </a:txBody>
                  <a:tcPr marL="55019" marR="55019" marT="27509" marB="27509">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rowSpan="3">
                  <a:txBody>
                    <a:bodyPr/>
                    <a:lstStyle/>
                    <a:p>
                      <a:pPr algn="ctr" fontAlgn="ctr"/>
                      <a:r>
                        <a:rPr lang="en-US" sz="1200" b="1" i="0" u="none" strike="noStrike" dirty="0">
                          <a:solidFill>
                            <a:srgbClr val="000000"/>
                          </a:solidFill>
                          <a:effectLst/>
                          <a:latin typeface="游ゴシック" panose="020B0400000000000000" pitchFamily="34" charset="-128"/>
                          <a:ea typeface="游ゴシック" panose="020B0400000000000000" pitchFamily="34" charset="-128"/>
                        </a:rPr>
                        <a:t>25%</a:t>
                      </a:r>
                      <a:endParaRPr lang="en-US" altLang="ja-JP" sz="2400" b="1" i="0" u="none" strike="noStrike" dirty="0">
                        <a:effectLst/>
                        <a:latin typeface="Arial" panose="020B0604020202020204" pitchFamily="34" charset="0"/>
                      </a:endParaRPr>
                    </a:p>
                  </a:txBody>
                  <a:tcPr marL="55019" marR="55019" marT="27509" marB="27509">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2755023759"/>
                  </a:ext>
                </a:extLst>
              </a:tr>
              <a:tr h="193854">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海外の青少年との交流</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2"/>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799053561"/>
                  </a:ext>
                </a:extLst>
              </a:tr>
              <a:tr h="193854">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海外支援の活動、国際的な行事</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2"/>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410749894"/>
                  </a:ext>
                </a:extLst>
              </a:tr>
              <a:tr h="193854">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中学生、高校生と接することができる事業</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2">
                        <a:lumMod val="90000"/>
                      </a:schemeClr>
                    </a:solidFill>
                  </a:tcPr>
                </a:tc>
                <a:tc rowSpan="3">
                  <a:txBody>
                    <a:bodyPr/>
                    <a:lstStyle/>
                    <a:p>
                      <a:pPr algn="ctr"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青少年への奉仕</a:t>
                      </a:r>
                      <a:endParaRPr lang="ja-JP" altLang="en-US" sz="2400" b="1" i="0" u="none" strike="noStrike">
                        <a:effectLst/>
                        <a:latin typeface="Arial" panose="020B0604020202020204" pitchFamily="34" charset="0"/>
                      </a:endParaRPr>
                    </a:p>
                  </a:txBody>
                  <a:tcPr marL="55019" marR="55019" marT="27509" marB="27509">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90000"/>
                      </a:schemeClr>
                    </a:solidFill>
                  </a:tcPr>
                </a:tc>
                <a:tc rowSpan="3">
                  <a:txBody>
                    <a:bodyPr/>
                    <a:lstStyle/>
                    <a:p>
                      <a:pPr algn="ctr" fontAlgn="ctr"/>
                      <a:r>
                        <a:rPr lang="en-US" sz="1200" b="1" i="0" u="none" strike="noStrike" dirty="0">
                          <a:solidFill>
                            <a:srgbClr val="000000"/>
                          </a:solidFill>
                          <a:effectLst/>
                          <a:latin typeface="游ゴシック" panose="020B0400000000000000" pitchFamily="34" charset="-128"/>
                          <a:ea typeface="游ゴシック" panose="020B0400000000000000" pitchFamily="34" charset="-128"/>
                        </a:rPr>
                        <a:t>25%</a:t>
                      </a:r>
                      <a:endParaRPr lang="en-US" altLang="ja-JP" sz="2400" b="1" i="0" u="none" strike="noStrike" dirty="0">
                        <a:effectLst/>
                        <a:latin typeface="Arial" panose="020B0604020202020204" pitchFamily="34" charset="0"/>
                      </a:endParaRPr>
                    </a:p>
                  </a:txBody>
                  <a:tcPr marL="55019" marR="55019" marT="27509" marB="27509">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4237815538"/>
                  </a:ext>
                </a:extLst>
              </a:tr>
              <a:tr h="193854">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インターアクトを通じた高校生や小学生との交流</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2">
                        <a:lumMod val="9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172136263"/>
                  </a:ext>
                </a:extLst>
              </a:tr>
              <a:tr h="193854">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子供達への奉仕活動</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2">
                        <a:lumMod val="9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2658822"/>
                  </a:ext>
                </a:extLst>
              </a:tr>
              <a:tr h="193854">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自分の職業をいかせる活動</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2"/>
                    </a:solidFill>
                  </a:tcPr>
                </a:tc>
                <a:tc rowSpan="3">
                  <a:txBody>
                    <a:bodyPr/>
                    <a:lstStyle/>
                    <a:p>
                      <a:pPr algn="ctr"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職業を通じた活動</a:t>
                      </a:r>
                      <a:endParaRPr lang="ja-JP" altLang="en-US" sz="2400" b="1" i="0" u="none" strike="noStrike">
                        <a:effectLst/>
                        <a:latin typeface="Arial" panose="020B0604020202020204" pitchFamily="34" charset="0"/>
                      </a:endParaRPr>
                    </a:p>
                  </a:txBody>
                  <a:tcPr marL="55019" marR="55019" marT="27509" marB="27509">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rowSpan="3">
                  <a:txBody>
                    <a:bodyPr/>
                    <a:lstStyle/>
                    <a:p>
                      <a:pPr algn="ctr" fontAlgn="ctr"/>
                      <a:r>
                        <a:rPr lang="en-US" sz="1200" b="1" i="0" u="none" strike="noStrike" dirty="0">
                          <a:solidFill>
                            <a:srgbClr val="000000"/>
                          </a:solidFill>
                          <a:effectLst/>
                          <a:latin typeface="游ゴシック" panose="020B0400000000000000" pitchFamily="34" charset="-128"/>
                          <a:ea typeface="游ゴシック" panose="020B0400000000000000" pitchFamily="34" charset="-128"/>
                        </a:rPr>
                        <a:t>15%</a:t>
                      </a:r>
                      <a:endParaRPr lang="en-US" altLang="ja-JP" sz="2400" b="1" i="0" u="none" strike="noStrike" dirty="0">
                        <a:effectLst/>
                        <a:latin typeface="Arial" panose="020B0604020202020204" pitchFamily="34" charset="0"/>
                      </a:endParaRPr>
                    </a:p>
                  </a:txBody>
                  <a:tcPr marL="55019" marR="55019" marT="27509" marB="27509">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389460996"/>
                  </a:ext>
                </a:extLst>
              </a:tr>
              <a:tr h="193854">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新しいビジネス</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2"/>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460572629"/>
                  </a:ext>
                </a:extLst>
              </a:tr>
              <a:tr h="193854">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職業を通じての支援</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2"/>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437857253"/>
                  </a:ext>
                </a:extLst>
              </a:tr>
              <a:tr h="193854">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富里の特色を持った奉仕活動を検討し、継続する</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bg2">
                        <a:lumMod val="90000"/>
                      </a:schemeClr>
                    </a:solidFill>
                  </a:tcPr>
                </a:tc>
                <a:tc rowSpan="3">
                  <a:txBody>
                    <a:bodyPr/>
                    <a:lstStyle/>
                    <a:p>
                      <a:pPr algn="ctr"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富里オリジナル</a:t>
                      </a:r>
                      <a:endParaRPr lang="ja-JP" altLang="en-US" sz="2400" b="1" i="0" u="none" strike="noStrike">
                        <a:effectLst/>
                        <a:latin typeface="Arial" panose="020B0604020202020204" pitchFamily="34" charset="0"/>
                      </a:endParaRPr>
                    </a:p>
                  </a:txBody>
                  <a:tcPr marL="55019" marR="55019" marT="27509" marB="27509">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90000"/>
                      </a:schemeClr>
                    </a:solidFill>
                  </a:tcPr>
                </a:tc>
                <a:tc rowSpan="3">
                  <a:txBody>
                    <a:bodyPr/>
                    <a:lstStyle/>
                    <a:p>
                      <a:pPr algn="ctr" fontAlgn="ctr"/>
                      <a:r>
                        <a:rPr lang="en-US" sz="1200" b="1" i="0" u="none" strike="noStrike" dirty="0">
                          <a:solidFill>
                            <a:srgbClr val="000000"/>
                          </a:solidFill>
                          <a:effectLst/>
                          <a:latin typeface="游ゴシック" panose="020B0400000000000000" pitchFamily="34" charset="-128"/>
                          <a:ea typeface="游ゴシック" panose="020B0400000000000000" pitchFamily="34" charset="-128"/>
                        </a:rPr>
                        <a:t>15%</a:t>
                      </a:r>
                      <a:endParaRPr lang="en-US" altLang="ja-JP" sz="2400" b="1" i="0" u="none" strike="noStrike" dirty="0">
                        <a:effectLst/>
                        <a:latin typeface="Arial" panose="020B0604020202020204" pitchFamily="34" charset="0"/>
                      </a:endParaRPr>
                    </a:p>
                  </a:txBody>
                  <a:tcPr marL="55019" marR="55019" marT="27509" marB="27509">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4588937"/>
                  </a:ext>
                </a:extLst>
              </a:tr>
              <a:tr h="193854">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富里オリジナルの事業の企画</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bg2">
                        <a:lumMod val="9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985174860"/>
                  </a:ext>
                </a:extLst>
              </a:tr>
              <a:tr h="193854">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富里クラブをアピール</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2">
                        <a:lumMod val="9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696493205"/>
                  </a:ext>
                </a:extLst>
              </a:tr>
              <a:tr h="287485">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人間形成に役立つ事業を行う団体</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ctr"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人間形成</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tc>
                  <a:txBody>
                    <a:bodyPr/>
                    <a:lstStyle/>
                    <a:p>
                      <a:pPr algn="ctr" fontAlgn="ctr"/>
                      <a:r>
                        <a:rPr lang="en-US" sz="1200" b="1" i="0" u="none" strike="noStrike" dirty="0">
                          <a:solidFill>
                            <a:srgbClr val="000000"/>
                          </a:solidFill>
                          <a:effectLst/>
                          <a:latin typeface="游ゴシック" panose="020B0400000000000000" pitchFamily="34" charset="-128"/>
                          <a:ea typeface="游ゴシック" panose="020B0400000000000000" pitchFamily="34" charset="-128"/>
                        </a:rPr>
                        <a:t>5%</a:t>
                      </a:r>
                      <a:endParaRPr lang="en-US" altLang="ja-JP" sz="2400" b="1" i="0" u="none" strike="noStrike" dirty="0">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4155580734"/>
                  </a:ext>
                </a:extLst>
              </a:tr>
              <a:tr h="213898">
                <a:tc>
                  <a:txBody>
                    <a:bodyPr/>
                    <a:lstStyle/>
                    <a:p>
                      <a:pPr algn="l"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退会防止や単年度でも引き継いでいける目的等の構築</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fontAlgn="ctr"/>
                      <a:r>
                        <a:rPr lang="ja-JP" altLang="en-US" sz="1200" b="1" i="0" u="none" strike="noStrike">
                          <a:solidFill>
                            <a:srgbClr val="000000"/>
                          </a:solidFill>
                          <a:effectLst/>
                          <a:latin typeface="游ゴシック" panose="020B0400000000000000" pitchFamily="34" charset="-128"/>
                          <a:ea typeface="游ゴシック" panose="020B0400000000000000" pitchFamily="34" charset="-128"/>
                        </a:rPr>
                        <a:t>退会防止・単年度活動</a:t>
                      </a:r>
                      <a:endParaRPr lang="ja-JP" altLang="en-US" sz="2400" b="1" i="0" u="none" strike="noStrike">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fontAlgn="ctr"/>
                      <a:r>
                        <a:rPr lang="en-US" sz="1200" b="1" i="0" u="none" strike="noStrike" dirty="0">
                          <a:solidFill>
                            <a:srgbClr val="000000"/>
                          </a:solidFill>
                          <a:effectLst/>
                          <a:latin typeface="游ゴシック" panose="020B0400000000000000" pitchFamily="34" charset="-128"/>
                          <a:ea typeface="游ゴシック" panose="020B0400000000000000" pitchFamily="34" charset="-128"/>
                        </a:rPr>
                        <a:t>5%</a:t>
                      </a:r>
                      <a:endParaRPr lang="en-US" altLang="ja-JP" sz="2400" b="1" i="0" u="none" strike="noStrike" dirty="0">
                        <a:effectLst/>
                        <a:latin typeface="Arial" panose="020B0604020202020204" pitchFamily="34" charset="0"/>
                      </a:endParaRPr>
                    </a:p>
                  </a:txBody>
                  <a:tcPr marL="5731" marR="5731" marT="573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436586247"/>
                  </a:ext>
                </a:extLst>
              </a:tr>
            </a:tbl>
          </a:graphicData>
        </a:graphic>
      </p:graphicFrame>
    </p:spTree>
    <p:extLst>
      <p:ext uri="{BB962C8B-B14F-4D97-AF65-F5344CB8AC3E}">
        <p14:creationId xmlns:p14="http://schemas.microsoft.com/office/powerpoint/2010/main" val="2430095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タイトル 1">
            <a:extLst>
              <a:ext uri="{FF2B5EF4-FFF2-40B4-BE49-F238E27FC236}">
                <a16:creationId xmlns:a16="http://schemas.microsoft.com/office/drawing/2014/main" id="{0E1A5C7E-E89B-7F9F-405B-00BC2D73868E}"/>
              </a:ext>
            </a:extLst>
          </p:cNvPr>
          <p:cNvSpPr>
            <a:spLocks noGrp="1"/>
          </p:cNvSpPr>
          <p:nvPr>
            <p:ph type="title"/>
          </p:nvPr>
        </p:nvSpPr>
        <p:spPr>
          <a:xfrm>
            <a:off x="826396" y="586855"/>
            <a:ext cx="4230100" cy="3387497"/>
          </a:xfrm>
        </p:spPr>
        <p:txBody>
          <a:bodyPr anchor="b">
            <a:normAutofit/>
          </a:bodyPr>
          <a:lstStyle/>
          <a:p>
            <a:pPr algn="ctr"/>
            <a:r>
              <a:rPr kumimoji="1" lang="ja-JP" altLang="en-US" sz="4000">
                <a:solidFill>
                  <a:srgbClr val="FFFFFF"/>
                </a:solidFill>
              </a:rPr>
              <a:t>長所を伸ばす</a:t>
            </a:r>
          </a:p>
        </p:txBody>
      </p:sp>
      <p:sp>
        <p:nvSpPr>
          <p:cNvPr id="3" name="コンテンツ プレースホルダー 2">
            <a:extLst>
              <a:ext uri="{FF2B5EF4-FFF2-40B4-BE49-F238E27FC236}">
                <a16:creationId xmlns:a16="http://schemas.microsoft.com/office/drawing/2014/main" id="{9AFB73BD-680E-DAA5-E1D6-09216F2A5A29}"/>
              </a:ext>
            </a:extLst>
          </p:cNvPr>
          <p:cNvSpPr>
            <a:spLocks noGrp="1"/>
          </p:cNvSpPr>
          <p:nvPr>
            <p:ph idx="1"/>
          </p:nvPr>
        </p:nvSpPr>
        <p:spPr>
          <a:xfrm>
            <a:off x="6394522" y="442503"/>
            <a:ext cx="5261049" cy="5972993"/>
          </a:xfrm>
        </p:spPr>
        <p:txBody>
          <a:bodyPr anchor="ctr">
            <a:normAutofit/>
          </a:bodyPr>
          <a:lstStyle/>
          <a:p>
            <a:r>
              <a:rPr kumimoji="1" lang="ja-JP" altLang="en-US"/>
              <a:t>会員層のバランスが良い</a:t>
            </a:r>
            <a:endParaRPr kumimoji="1" lang="en-US" altLang="ja-JP" dirty="0"/>
          </a:p>
          <a:p>
            <a:pPr marL="0" indent="0">
              <a:buNone/>
            </a:pPr>
            <a:r>
              <a:rPr lang="ja-JP" altLang="en-US" sz="2000"/>
              <a:t>　　・定期的な会員増強活動の実施</a:t>
            </a:r>
            <a:endParaRPr lang="en-US" altLang="ja-JP" sz="2000" dirty="0"/>
          </a:p>
          <a:p>
            <a:pPr marL="0" indent="0">
              <a:buNone/>
            </a:pPr>
            <a:r>
              <a:rPr lang="ja-JP" altLang="en-US" sz="2000"/>
              <a:t>　　・退会数を維持する目標数値の設定</a:t>
            </a:r>
            <a:endParaRPr lang="en-US" altLang="ja-JP" sz="2000" dirty="0"/>
          </a:p>
          <a:p>
            <a:pPr marL="0" indent="0">
              <a:buNone/>
            </a:pPr>
            <a:r>
              <a:rPr kumimoji="1" lang="ja-JP" altLang="en-US" sz="2000"/>
              <a:t>　　・会員の純増数の目標数値の設定</a:t>
            </a:r>
            <a:endParaRPr kumimoji="1" lang="en-US" altLang="ja-JP" sz="2000" dirty="0"/>
          </a:p>
          <a:p>
            <a:pPr marL="0" indent="0">
              <a:buNone/>
            </a:pPr>
            <a:endParaRPr kumimoji="1" lang="en-US" altLang="ja-JP" sz="2000" dirty="0"/>
          </a:p>
          <a:p>
            <a:r>
              <a:rPr lang="ja-JP" altLang="en-US"/>
              <a:t>和やかな雰囲気</a:t>
            </a:r>
            <a:endParaRPr lang="en-US" altLang="ja-JP" dirty="0"/>
          </a:p>
          <a:p>
            <a:pPr marL="0" indent="0">
              <a:buNone/>
            </a:pPr>
            <a:r>
              <a:rPr lang="ja-JP" altLang="en-US" sz="2000"/>
              <a:t>　　・会員満足度調査の実施</a:t>
            </a:r>
            <a:endParaRPr lang="en-US" altLang="ja-JP" sz="2000" dirty="0"/>
          </a:p>
          <a:p>
            <a:pPr marL="0" indent="0">
              <a:buNone/>
            </a:pPr>
            <a:r>
              <a:rPr lang="ja-JP" altLang="en-US" sz="2000"/>
              <a:t>　　・ウェブやソーシャルメディアの充実</a:t>
            </a:r>
            <a:endParaRPr lang="en-US" altLang="ja-JP" sz="2000" dirty="0"/>
          </a:p>
          <a:p>
            <a:pPr marL="0" indent="0">
              <a:buNone/>
            </a:pPr>
            <a:r>
              <a:rPr lang="ja-JP" altLang="en-US" sz="2000"/>
              <a:t>　　・インターネット上の存在感</a:t>
            </a:r>
            <a:endParaRPr lang="en-US" altLang="ja-JP" sz="2000" dirty="0"/>
          </a:p>
          <a:p>
            <a:pPr marL="0" indent="0">
              <a:buNone/>
            </a:pPr>
            <a:endParaRPr lang="en-US" altLang="ja-JP" sz="2000" dirty="0"/>
          </a:p>
          <a:p>
            <a:r>
              <a:rPr kumimoji="1" lang="ja-JP" altLang="en-US"/>
              <a:t>ゴルフなどの親睦活動</a:t>
            </a:r>
            <a:r>
              <a:rPr lang="ja-JP" altLang="en-US"/>
              <a:t>が盛ん</a:t>
            </a:r>
            <a:endParaRPr kumimoji="1" lang="en-US" altLang="ja-JP" dirty="0"/>
          </a:p>
          <a:p>
            <a:pPr marL="0" indent="0">
              <a:buNone/>
            </a:pPr>
            <a:r>
              <a:rPr lang="ja-JP" altLang="en-US" sz="2000"/>
              <a:t>　　・親睦のための活動参加人数</a:t>
            </a:r>
            <a:endParaRPr lang="en-US" altLang="ja-JP" sz="2000" dirty="0"/>
          </a:p>
          <a:p>
            <a:pPr marL="0" indent="0">
              <a:buNone/>
            </a:pPr>
            <a:r>
              <a:rPr kumimoji="1" lang="ja-JP" altLang="en-US" sz="2000"/>
              <a:t>　　・親睦活動グループへの参加会員数</a:t>
            </a:r>
          </a:p>
        </p:txBody>
      </p:sp>
    </p:spTree>
    <p:extLst>
      <p:ext uri="{BB962C8B-B14F-4D97-AF65-F5344CB8AC3E}">
        <p14:creationId xmlns:p14="http://schemas.microsoft.com/office/powerpoint/2010/main" val="2289141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37528C31-DB72-257F-B3A5-891AC72BCB96}"/>
              </a:ext>
            </a:extLst>
          </p:cNvPr>
          <p:cNvSpPr>
            <a:spLocks noGrp="1"/>
          </p:cNvSpPr>
          <p:nvPr>
            <p:ph type="title"/>
          </p:nvPr>
        </p:nvSpPr>
        <p:spPr>
          <a:xfrm>
            <a:off x="1371599" y="294538"/>
            <a:ext cx="9895951" cy="1033669"/>
          </a:xfrm>
        </p:spPr>
        <p:txBody>
          <a:bodyPr>
            <a:normAutofit/>
          </a:bodyPr>
          <a:lstStyle/>
          <a:p>
            <a:pPr algn="ctr"/>
            <a:r>
              <a:rPr kumimoji="1" lang="ja-JP" altLang="en-US" sz="4000">
                <a:solidFill>
                  <a:srgbClr val="FFFFFF"/>
                </a:solidFill>
              </a:rPr>
              <a:t>課題を改善する</a:t>
            </a:r>
          </a:p>
        </p:txBody>
      </p:sp>
      <p:sp>
        <p:nvSpPr>
          <p:cNvPr id="3" name="コンテンツ プレースホルダー 2">
            <a:extLst>
              <a:ext uri="{FF2B5EF4-FFF2-40B4-BE49-F238E27FC236}">
                <a16:creationId xmlns:a16="http://schemas.microsoft.com/office/drawing/2014/main" id="{45709D71-E28F-B061-66B1-086EDB7227A4}"/>
              </a:ext>
            </a:extLst>
          </p:cNvPr>
          <p:cNvSpPr>
            <a:spLocks noGrp="1"/>
          </p:cNvSpPr>
          <p:nvPr>
            <p:ph idx="1"/>
          </p:nvPr>
        </p:nvSpPr>
        <p:spPr>
          <a:xfrm>
            <a:off x="833173" y="2459893"/>
            <a:ext cx="10972801" cy="4792611"/>
          </a:xfrm>
        </p:spPr>
        <p:txBody>
          <a:bodyPr anchor="ctr">
            <a:normAutofit fontScale="92500" lnSpcReduction="20000"/>
          </a:bodyPr>
          <a:lstStyle/>
          <a:p>
            <a:r>
              <a:rPr kumimoji="1" lang="ja-JP" altLang="en-US"/>
              <a:t>出席が悪い　　　　　　　　　ー地区大会への出席数</a:t>
            </a:r>
            <a:endParaRPr kumimoji="1" lang="en-US" altLang="ja-JP" dirty="0"/>
          </a:p>
          <a:p>
            <a:pPr marL="0" indent="0">
              <a:buNone/>
            </a:pPr>
            <a:r>
              <a:rPr lang="ja-JP" altLang="en-US"/>
              <a:t>　　　　　　　　　　　　　　</a:t>
            </a:r>
            <a:r>
              <a:rPr lang="en-US" altLang="ja-JP" dirty="0"/>
              <a:t>  </a:t>
            </a:r>
            <a:r>
              <a:rPr lang="ja-JP" altLang="en-US"/>
              <a:t>ーリーダーシップ養成への参加</a:t>
            </a:r>
            <a:endParaRPr lang="en-US" altLang="ja-JP" dirty="0"/>
          </a:p>
          <a:p>
            <a:pPr marL="0" indent="0">
              <a:buNone/>
            </a:pPr>
            <a:r>
              <a:rPr kumimoji="1" lang="en-US" altLang="ja-JP" dirty="0"/>
              <a:t>                                                   </a:t>
            </a:r>
            <a:r>
              <a:rPr kumimoji="1" lang="ja-JP" altLang="en-US"/>
              <a:t>ー会員卓話の充実</a:t>
            </a:r>
            <a:endParaRPr kumimoji="1" lang="en-US" altLang="ja-JP" dirty="0"/>
          </a:p>
          <a:p>
            <a:r>
              <a:rPr lang="ja-JP" altLang="en-US"/>
              <a:t>事業や奉仕活動が弱い　　　</a:t>
            </a:r>
            <a:r>
              <a:rPr lang="en-US" altLang="ja-JP" dirty="0"/>
              <a:t>   </a:t>
            </a:r>
            <a:r>
              <a:rPr lang="ja-JP" altLang="en-US"/>
              <a:t>ー他団体の行事や奉仕活動への参加</a:t>
            </a:r>
            <a:endParaRPr lang="en-US" altLang="ja-JP" dirty="0"/>
          </a:p>
          <a:p>
            <a:pPr marL="0" indent="0">
              <a:buNone/>
            </a:pPr>
            <a:r>
              <a:rPr lang="ja-JP" altLang="en-US"/>
              <a:t>　　　　　　　　　　　　　　</a:t>
            </a:r>
            <a:r>
              <a:rPr lang="en-US" altLang="ja-JP" dirty="0"/>
              <a:t>  </a:t>
            </a:r>
            <a:r>
              <a:rPr lang="ja-JP" altLang="en-US"/>
              <a:t>ー世界ポリオデー活動</a:t>
            </a:r>
            <a:endParaRPr lang="en-US" altLang="ja-JP" dirty="0"/>
          </a:p>
          <a:p>
            <a:pPr marL="0" indent="0">
              <a:buNone/>
            </a:pPr>
            <a:r>
              <a:rPr lang="ja-JP" altLang="en-US"/>
              <a:t>　　　　　　　　　　　　　　</a:t>
            </a:r>
            <a:r>
              <a:rPr lang="en-US" altLang="ja-JP" dirty="0"/>
              <a:t>  </a:t>
            </a:r>
            <a:r>
              <a:rPr lang="ja-JP" altLang="en-US"/>
              <a:t>ーポリオプラスの寄付他</a:t>
            </a:r>
            <a:endParaRPr lang="en-US" altLang="ja-JP" dirty="0"/>
          </a:p>
          <a:p>
            <a:r>
              <a:rPr lang="ja-JP" altLang="en-US"/>
              <a:t>海外プロジェクトを考える　　ーグローバル補助金の実施</a:t>
            </a:r>
            <a:endParaRPr lang="en-US" altLang="ja-JP" dirty="0"/>
          </a:p>
          <a:p>
            <a:pPr marL="0" indent="0">
              <a:buNone/>
            </a:pPr>
            <a:r>
              <a:rPr lang="ja-JP" altLang="en-US"/>
              <a:t>　　　　　　　　　　　　　　</a:t>
            </a:r>
            <a:r>
              <a:rPr lang="en-US" altLang="ja-JP" dirty="0"/>
              <a:t>  </a:t>
            </a:r>
            <a:r>
              <a:rPr lang="ja-JP" altLang="en-US"/>
              <a:t>ー年次基金への寄付他</a:t>
            </a:r>
            <a:endParaRPr lang="en-US" altLang="ja-JP" dirty="0"/>
          </a:p>
          <a:p>
            <a:r>
              <a:rPr lang="ja-JP" altLang="en-US"/>
              <a:t>青少年への奉仕　　　　　　　ー</a:t>
            </a:r>
            <a:r>
              <a:rPr lang="en-US" altLang="ja-JP" dirty="0"/>
              <a:t>RYLA</a:t>
            </a:r>
            <a:r>
              <a:rPr lang="ja-JP" altLang="en-US"/>
              <a:t>の参加人数</a:t>
            </a:r>
            <a:endParaRPr lang="en-US" altLang="ja-JP" dirty="0"/>
          </a:p>
          <a:p>
            <a:pPr marL="0" indent="0">
              <a:buNone/>
            </a:pPr>
            <a:r>
              <a:rPr lang="ja-JP" altLang="en-US"/>
              <a:t>　　　　　　　　　　　　　　</a:t>
            </a:r>
            <a:r>
              <a:rPr lang="en-US" altLang="ja-JP" dirty="0"/>
              <a:t>  </a:t>
            </a:r>
            <a:r>
              <a:rPr lang="ja-JP" altLang="en-US"/>
              <a:t>ー米山奨学生の受け入れ</a:t>
            </a:r>
            <a:endParaRPr lang="en-US" altLang="ja-JP" dirty="0"/>
          </a:p>
          <a:p>
            <a:r>
              <a:rPr lang="ja-JP" altLang="en-US"/>
              <a:t>職業を通じた活動　　　　　　ー新たな職業奉仕のあり方</a:t>
            </a:r>
            <a:endParaRPr lang="en-US" altLang="ja-JP" dirty="0"/>
          </a:p>
          <a:p>
            <a:endParaRPr lang="en-US" altLang="ja-JP" sz="2000" dirty="0"/>
          </a:p>
          <a:p>
            <a:endParaRPr kumimoji="1" lang="en-US" altLang="ja-JP" sz="2000" dirty="0"/>
          </a:p>
          <a:p>
            <a:endParaRPr kumimoji="1" lang="ja-JP" altLang="en-US" sz="2000"/>
          </a:p>
        </p:txBody>
      </p:sp>
    </p:spTree>
    <p:extLst>
      <p:ext uri="{BB962C8B-B14F-4D97-AF65-F5344CB8AC3E}">
        <p14:creationId xmlns:p14="http://schemas.microsoft.com/office/powerpoint/2010/main" val="43802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CF36CEB5-9206-3E40-DC12-0388C9AD4B35}"/>
              </a:ext>
            </a:extLst>
          </p:cNvPr>
          <p:cNvSpPr>
            <a:spLocks noGrp="1"/>
          </p:cNvSpPr>
          <p:nvPr>
            <p:ph type="title"/>
          </p:nvPr>
        </p:nvSpPr>
        <p:spPr>
          <a:xfrm>
            <a:off x="1371599" y="294538"/>
            <a:ext cx="9895951" cy="1033669"/>
          </a:xfrm>
        </p:spPr>
        <p:txBody>
          <a:bodyPr>
            <a:normAutofit/>
          </a:bodyPr>
          <a:lstStyle/>
          <a:p>
            <a:pPr algn="ctr"/>
            <a:r>
              <a:rPr kumimoji="1" lang="ja-JP" altLang="en-US" sz="4000">
                <a:solidFill>
                  <a:srgbClr val="FFFFFF"/>
                </a:solidFill>
              </a:rPr>
              <a:t>１０年後のクラブ</a:t>
            </a:r>
          </a:p>
        </p:txBody>
      </p:sp>
      <p:sp>
        <p:nvSpPr>
          <p:cNvPr id="3" name="コンテンツ プレースホルダー 2">
            <a:extLst>
              <a:ext uri="{FF2B5EF4-FFF2-40B4-BE49-F238E27FC236}">
                <a16:creationId xmlns:a16="http://schemas.microsoft.com/office/drawing/2014/main" id="{3C6EE7D2-A04B-4F32-C30C-408014EDB1C3}"/>
              </a:ext>
            </a:extLst>
          </p:cNvPr>
          <p:cNvSpPr>
            <a:spLocks noGrp="1"/>
          </p:cNvSpPr>
          <p:nvPr>
            <p:ph idx="1"/>
          </p:nvPr>
        </p:nvSpPr>
        <p:spPr>
          <a:xfrm>
            <a:off x="614597" y="2653970"/>
            <a:ext cx="11197652" cy="4823623"/>
          </a:xfrm>
        </p:spPr>
        <p:txBody>
          <a:bodyPr anchor="ctr">
            <a:normAutofit/>
          </a:bodyPr>
          <a:lstStyle/>
          <a:p>
            <a:pPr marL="0" indent="0">
              <a:buNone/>
            </a:pPr>
            <a:r>
              <a:rPr kumimoji="1" lang="ja-JP" altLang="en-US"/>
              <a:t>地域社会への奉仕　　　　　　ー公共イメージ委員長</a:t>
            </a:r>
            <a:endParaRPr kumimoji="1" lang="en-US" altLang="ja-JP" dirty="0"/>
          </a:p>
          <a:p>
            <a:pPr marL="0" indent="0">
              <a:buNone/>
            </a:pPr>
            <a:r>
              <a:rPr lang="ja-JP" altLang="en-US"/>
              <a:t>女性会員を含めた会員増強　　ー女性会員の数</a:t>
            </a:r>
            <a:endParaRPr lang="en-US" altLang="ja-JP" dirty="0"/>
          </a:p>
          <a:p>
            <a:pPr marL="0" indent="0">
              <a:buNone/>
            </a:pPr>
            <a:r>
              <a:rPr lang="ja-JP" altLang="en-US"/>
              <a:t>海外奉仕プロジェクト　　　　ーグローバル補助金</a:t>
            </a:r>
            <a:endParaRPr lang="en-US" altLang="ja-JP" dirty="0"/>
          </a:p>
          <a:p>
            <a:pPr marL="0" indent="0">
              <a:buNone/>
            </a:pPr>
            <a:r>
              <a:rPr lang="ja-JP" altLang="en-US"/>
              <a:t>青少年への奉仕　　　　　　　ー米山奨学・青少年交換</a:t>
            </a:r>
            <a:endParaRPr lang="en-US" altLang="ja-JP" dirty="0"/>
          </a:p>
          <a:p>
            <a:pPr marL="0" indent="0">
              <a:buNone/>
            </a:pPr>
            <a:r>
              <a:rPr lang="ja-JP" altLang="en-US"/>
              <a:t>職業を通じた活動　　　　　　ー職業体験などへの協力</a:t>
            </a:r>
            <a:endParaRPr lang="en-US" altLang="ja-JP" dirty="0"/>
          </a:p>
          <a:p>
            <a:pPr marL="0" indent="0">
              <a:buNone/>
            </a:pPr>
            <a:r>
              <a:rPr lang="ja-JP" altLang="en-US"/>
              <a:t>富里オリジナル　　　　　　　ー富里市のイベントへの協力</a:t>
            </a:r>
            <a:endParaRPr lang="en-US" altLang="ja-JP" dirty="0"/>
          </a:p>
          <a:p>
            <a:pPr marL="0" indent="0">
              <a:buNone/>
            </a:pPr>
            <a:r>
              <a:rPr lang="ja-JP" altLang="en-US"/>
              <a:t>人間形成　　　　　　　　　　ー職業理念などのセミナー</a:t>
            </a:r>
            <a:endParaRPr lang="en-US" altLang="ja-JP" dirty="0"/>
          </a:p>
          <a:p>
            <a:endParaRPr lang="en-US" altLang="ja-JP" sz="2000" dirty="0"/>
          </a:p>
          <a:p>
            <a:endParaRPr lang="en-US" altLang="ja-JP" sz="2000" dirty="0"/>
          </a:p>
          <a:p>
            <a:endParaRPr lang="en-US" altLang="ja-JP" sz="2000" dirty="0"/>
          </a:p>
          <a:p>
            <a:endParaRPr kumimoji="1" lang="en-US" altLang="ja-JP" sz="2000" dirty="0"/>
          </a:p>
          <a:p>
            <a:endParaRPr kumimoji="1" lang="ja-JP" altLang="en-US" sz="2000"/>
          </a:p>
        </p:txBody>
      </p:sp>
    </p:spTree>
    <p:extLst>
      <p:ext uri="{BB962C8B-B14F-4D97-AF65-F5344CB8AC3E}">
        <p14:creationId xmlns:p14="http://schemas.microsoft.com/office/powerpoint/2010/main" val="23307319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204</TotalTime>
  <Words>1005</Words>
  <Application>Microsoft Macintosh PowerPoint</Application>
  <PresentationFormat>ワイド画面</PresentationFormat>
  <Paragraphs>161</Paragraphs>
  <Slides>10</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10</vt:i4>
      </vt:variant>
    </vt:vector>
  </HeadingPairs>
  <TitlesOfParts>
    <vt:vector size="15" baseType="lpstr">
      <vt:lpstr>游ゴシック</vt:lpstr>
      <vt:lpstr>游ゴシック Light</vt:lpstr>
      <vt:lpstr>Arial</vt:lpstr>
      <vt:lpstr>Helvetica</vt:lpstr>
      <vt:lpstr>Office テーマ</vt:lpstr>
      <vt:lpstr>戦略計画立案の基本事例</vt:lpstr>
      <vt:lpstr>戦略計画立案 重要課題を考える （戦略計画立案ガイドより）</vt:lpstr>
      <vt:lpstr>クラブが直面している機会や重大な課題 を特定する </vt:lpstr>
      <vt:lpstr>長所についての集計</vt:lpstr>
      <vt:lpstr>課題について集計</vt:lpstr>
      <vt:lpstr>１０年度のクラブ像についての集計</vt:lpstr>
      <vt:lpstr>長所を伸ばす</vt:lpstr>
      <vt:lpstr>課題を改善する</vt:lpstr>
      <vt:lpstr>１０年後のクラブ</vt:lpstr>
      <vt:lpstr>新たな取り組み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茂樹 寒郡</dc:creator>
  <cp:lastModifiedBy>茂樹 寒郡</cp:lastModifiedBy>
  <cp:revision>5</cp:revision>
  <dcterms:created xsi:type="dcterms:W3CDTF">2025-02-16T09:54:31Z</dcterms:created>
  <dcterms:modified xsi:type="dcterms:W3CDTF">2025-02-17T05:14:30Z</dcterms:modified>
</cp:coreProperties>
</file>