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tmp" ContentType="image/p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3"/>
  </p:notesMasterIdLst>
  <p:sldIdLst>
    <p:sldId id="3015" r:id="rId2"/>
    <p:sldId id="3004" r:id="rId3"/>
    <p:sldId id="3006" r:id="rId4"/>
    <p:sldId id="2853" r:id="rId5"/>
    <p:sldId id="2852" r:id="rId6"/>
    <p:sldId id="2849" r:id="rId7"/>
    <p:sldId id="2851" r:id="rId8"/>
    <p:sldId id="3003" r:id="rId9"/>
    <p:sldId id="2712" r:id="rId10"/>
    <p:sldId id="2713" r:id="rId11"/>
    <p:sldId id="2714" r:id="rId12"/>
    <p:sldId id="2715" r:id="rId13"/>
    <p:sldId id="2716" r:id="rId14"/>
    <p:sldId id="2717" r:id="rId15"/>
    <p:sldId id="2718" r:id="rId16"/>
    <p:sldId id="2719" r:id="rId17"/>
    <p:sldId id="2720" r:id="rId18"/>
    <p:sldId id="2721" r:id="rId19"/>
    <p:sldId id="2722" r:id="rId20"/>
    <p:sldId id="3014" r:id="rId21"/>
    <p:sldId id="2198" r:id="rId22"/>
    <p:sldId id="2116" r:id="rId23"/>
    <p:sldId id="2118" r:id="rId24"/>
    <p:sldId id="2119" r:id="rId25"/>
    <p:sldId id="2120" r:id="rId26"/>
    <p:sldId id="2749" r:id="rId27"/>
    <p:sldId id="2855" r:id="rId28"/>
    <p:sldId id="2856" r:id="rId29"/>
    <p:sldId id="2892" r:id="rId30"/>
    <p:sldId id="2861" r:id="rId31"/>
    <p:sldId id="2862" r:id="rId32"/>
    <p:sldId id="2863" r:id="rId33"/>
    <p:sldId id="2864" r:id="rId34"/>
    <p:sldId id="2865" r:id="rId35"/>
    <p:sldId id="2866" r:id="rId36"/>
    <p:sldId id="2867" r:id="rId37"/>
    <p:sldId id="2868" r:id="rId38"/>
    <p:sldId id="2869" r:id="rId39"/>
    <p:sldId id="2870" r:id="rId40"/>
    <p:sldId id="2871" r:id="rId41"/>
    <p:sldId id="2872" r:id="rId42"/>
    <p:sldId id="2873" r:id="rId43"/>
    <p:sldId id="2874" r:id="rId44"/>
    <p:sldId id="2875" r:id="rId45"/>
    <p:sldId id="2876" r:id="rId46"/>
    <p:sldId id="2877" r:id="rId47"/>
    <p:sldId id="2878" r:id="rId48"/>
    <p:sldId id="2879" r:id="rId49"/>
    <p:sldId id="2880" r:id="rId50"/>
    <p:sldId id="2881" r:id="rId51"/>
    <p:sldId id="2882" r:id="rId52"/>
    <p:sldId id="2883" r:id="rId53"/>
    <p:sldId id="2884" r:id="rId54"/>
    <p:sldId id="2885" r:id="rId55"/>
    <p:sldId id="2736" r:id="rId56"/>
    <p:sldId id="2739" r:id="rId57"/>
    <p:sldId id="2646" r:id="rId58"/>
    <p:sldId id="2647" r:id="rId59"/>
    <p:sldId id="2648" r:id="rId60"/>
    <p:sldId id="2649" r:id="rId61"/>
    <p:sldId id="3013" r:id="rId62"/>
    <p:sldId id="3010" r:id="rId63"/>
    <p:sldId id="3011" r:id="rId64"/>
    <p:sldId id="3012" r:id="rId65"/>
    <p:sldId id="3008" r:id="rId66"/>
    <p:sldId id="2996" r:id="rId67"/>
    <p:sldId id="3009" r:id="rId68"/>
    <p:sldId id="2997" r:id="rId69"/>
    <p:sldId id="2998" r:id="rId70"/>
    <p:sldId id="2999" r:id="rId71"/>
    <p:sldId id="3005" r:id="rId72"/>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302" autoAdjust="0"/>
    <p:restoredTop sz="49455" autoAdjust="0"/>
  </p:normalViewPr>
  <p:slideViewPr>
    <p:cSldViewPr snapToGrid="0">
      <p:cViewPr varScale="1">
        <p:scale>
          <a:sx n="61" d="100"/>
          <a:sy n="61" d="100"/>
        </p:scale>
        <p:origin x="324" y="66"/>
      </p:cViewPr>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ja-JP" altLang="en-US" sz="1800" b="1" dirty="0">
                <a:latin typeface="BIZ UDPゴシック" panose="020B0400000000000000" pitchFamily="50" charset="-128"/>
                <a:ea typeface="BIZ UDPゴシック" panose="020B0400000000000000" pitchFamily="50" charset="-128"/>
              </a:rPr>
              <a:t>年度別ロータリー章典「ハラスメント」単語出現数</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scatterChart>
        <c:scatterStyle val="lineMarker"/>
        <c:varyColors val="0"/>
        <c:ser>
          <c:idx val="0"/>
          <c:order val="0"/>
          <c:tx>
            <c:strRef>
              <c:f>Sheet1!$B$1</c:f>
              <c:strCache>
                <c:ptCount val="1"/>
                <c:pt idx="0">
                  <c:v>RCOP「ハラスメント」単語出現数</c:v>
                </c:pt>
              </c:strCache>
            </c:strRef>
          </c:tx>
          <c:spPr>
            <a:ln w="19050" cap="rnd">
              <a:noFill/>
              <a:round/>
            </a:ln>
            <a:effectLst/>
          </c:spPr>
          <c:marker>
            <c:symbol val="circle"/>
            <c:size val="15"/>
            <c:spPr>
              <a:solidFill>
                <a:srgbClr val="002060"/>
              </a:solidFill>
              <a:ln w="9525">
                <a:solidFill>
                  <a:schemeClr val="accent1"/>
                </a:solidFill>
              </a:ln>
              <a:effectLst/>
            </c:spPr>
          </c:marker>
          <c:xVal>
            <c:numRef>
              <c:f>Sheet1!$A$2:$A$20</c:f>
              <c:numCache>
                <c:formatCode>General</c:formatCode>
                <c:ptCount val="19"/>
                <c:pt idx="0">
                  <c:v>2023</c:v>
                </c:pt>
                <c:pt idx="1">
                  <c:v>2022</c:v>
                </c:pt>
                <c:pt idx="2">
                  <c:v>2021</c:v>
                </c:pt>
                <c:pt idx="3">
                  <c:v>2020</c:v>
                </c:pt>
                <c:pt idx="4">
                  <c:v>2019</c:v>
                </c:pt>
                <c:pt idx="5">
                  <c:v>2018</c:v>
                </c:pt>
                <c:pt idx="6">
                  <c:v>2017</c:v>
                </c:pt>
                <c:pt idx="7">
                  <c:v>2016</c:v>
                </c:pt>
                <c:pt idx="8">
                  <c:v>2015</c:v>
                </c:pt>
                <c:pt idx="9">
                  <c:v>2011</c:v>
                </c:pt>
                <c:pt idx="10">
                  <c:v>2010</c:v>
                </c:pt>
                <c:pt idx="11">
                  <c:v>2009</c:v>
                </c:pt>
                <c:pt idx="12">
                  <c:v>2008</c:v>
                </c:pt>
                <c:pt idx="13">
                  <c:v>2007</c:v>
                </c:pt>
                <c:pt idx="14">
                  <c:v>2006</c:v>
                </c:pt>
                <c:pt idx="15">
                  <c:v>2005</c:v>
                </c:pt>
                <c:pt idx="16">
                  <c:v>2004</c:v>
                </c:pt>
                <c:pt idx="17">
                  <c:v>2003</c:v>
                </c:pt>
                <c:pt idx="18">
                  <c:v>2002</c:v>
                </c:pt>
              </c:numCache>
            </c:numRef>
          </c:xVal>
          <c:yVal>
            <c:numRef>
              <c:f>Sheet1!$B$2:$B$20</c:f>
              <c:numCache>
                <c:formatCode>General</c:formatCode>
                <c:ptCount val="19"/>
                <c:pt idx="0">
                  <c:v>69</c:v>
                </c:pt>
                <c:pt idx="1">
                  <c:v>71</c:v>
                </c:pt>
                <c:pt idx="2">
                  <c:v>63</c:v>
                </c:pt>
                <c:pt idx="3">
                  <c:v>62</c:v>
                </c:pt>
                <c:pt idx="4">
                  <c:v>44</c:v>
                </c:pt>
                <c:pt idx="5">
                  <c:v>25</c:v>
                </c:pt>
                <c:pt idx="6">
                  <c:v>23</c:v>
                </c:pt>
                <c:pt idx="7">
                  <c:v>18</c:v>
                </c:pt>
                <c:pt idx="8">
                  <c:v>18</c:v>
                </c:pt>
                <c:pt idx="9">
                  <c:v>19</c:v>
                </c:pt>
                <c:pt idx="10">
                  <c:v>19</c:v>
                </c:pt>
                <c:pt idx="11">
                  <c:v>19</c:v>
                </c:pt>
                <c:pt idx="12">
                  <c:v>20</c:v>
                </c:pt>
                <c:pt idx="13">
                  <c:v>20</c:v>
                </c:pt>
                <c:pt idx="14">
                  <c:v>18</c:v>
                </c:pt>
                <c:pt idx="15">
                  <c:v>13</c:v>
                </c:pt>
                <c:pt idx="16">
                  <c:v>0</c:v>
                </c:pt>
                <c:pt idx="17">
                  <c:v>0</c:v>
                </c:pt>
                <c:pt idx="18">
                  <c:v>0</c:v>
                </c:pt>
              </c:numCache>
            </c:numRef>
          </c:yVal>
          <c:smooth val="0"/>
          <c:extLst>
            <c:ext xmlns:c16="http://schemas.microsoft.com/office/drawing/2014/chart" uri="{C3380CC4-5D6E-409C-BE32-E72D297353CC}">
              <c16:uniqueId val="{00000000-CCFB-4A5F-845B-B2C00ED73E05}"/>
            </c:ext>
          </c:extLst>
        </c:ser>
        <c:dLbls>
          <c:showLegendKey val="0"/>
          <c:showVal val="0"/>
          <c:showCatName val="0"/>
          <c:showSerName val="0"/>
          <c:showPercent val="0"/>
          <c:showBubbleSize val="0"/>
        </c:dLbls>
        <c:axId val="1308932768"/>
        <c:axId val="1308934208"/>
      </c:scatterChart>
      <c:valAx>
        <c:axId val="130893276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BIZ UDPゴシック" panose="020B0400000000000000" pitchFamily="50" charset="-128"/>
                <a:ea typeface="BIZ UDPゴシック" panose="020B0400000000000000" pitchFamily="50" charset="-128"/>
                <a:cs typeface="+mn-cs"/>
              </a:defRPr>
            </a:pPr>
            <a:endParaRPr lang="ja-JP"/>
          </a:p>
        </c:txPr>
        <c:crossAx val="1308934208"/>
        <c:crosses val="autoZero"/>
        <c:crossBetween val="midCat"/>
      </c:valAx>
      <c:valAx>
        <c:axId val="13089342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BIZ UDPゴシック" panose="020B0400000000000000" pitchFamily="50" charset="-128"/>
                <a:ea typeface="BIZ UDPゴシック" panose="020B0400000000000000" pitchFamily="50" charset="-128"/>
                <a:cs typeface="+mn-cs"/>
              </a:defRPr>
            </a:pPr>
            <a:endParaRPr lang="ja-JP"/>
          </a:p>
        </c:txPr>
        <c:crossAx val="1308932768"/>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942E64-2947-4463-B2EE-9CF49454C788}" type="datetimeFigureOut">
              <a:rPr kumimoji="1" lang="ja-JP" altLang="en-US" smtClean="0"/>
              <a:t>2026/4/28</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6FAFDB-BF89-4671-9C5B-2C7070F686BE}" type="slidenum">
              <a:rPr kumimoji="1" lang="ja-JP" altLang="en-US" smtClean="0"/>
              <a:t>‹#›</a:t>
            </a:fld>
            <a:endParaRPr kumimoji="1" lang="ja-JP" altLang="en-US"/>
          </a:p>
        </p:txBody>
      </p:sp>
    </p:spTree>
    <p:extLst>
      <p:ext uri="{BB962C8B-B14F-4D97-AF65-F5344CB8AC3E}">
        <p14:creationId xmlns:p14="http://schemas.microsoft.com/office/powerpoint/2010/main" val="94666599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（スピーカー）*</a:t>
            </a:r>
            <a:r>
              <a:rPr kumimoji="1" lang="en-US" altLang="ja-JP" dirty="0"/>
              <a:t>1.2</a:t>
            </a:r>
          </a:p>
          <a:p>
            <a:endParaRPr kumimoji="1" lang="en-US" altLang="ja-JP" dirty="0"/>
          </a:p>
          <a:p>
            <a:r>
              <a:rPr kumimoji="1" lang="ja-JP" altLang="en-US" dirty="0"/>
              <a:t>ご参加の皆様、こんにちは。</a:t>
            </a:r>
          </a:p>
          <a:p>
            <a:r>
              <a:rPr kumimoji="1" lang="ja-JP" altLang="en-US" dirty="0"/>
              <a:t>本日は、地区セミナーの貴重なお時間をいただき、ありがとうございます。</a:t>
            </a:r>
          </a:p>
          <a:p>
            <a:endParaRPr kumimoji="1" lang="ja-JP" altLang="en-US" dirty="0"/>
          </a:p>
          <a:p>
            <a:r>
              <a:rPr kumimoji="1" lang="ja-JP" altLang="en-US" dirty="0"/>
              <a:t>私たち一人ひとりが安心して活動できる環境は、偶然ではなく、学びと対話の積み重ねから生まれます。</a:t>
            </a:r>
            <a:endParaRPr kumimoji="1" lang="en-US" altLang="ja-JP" dirty="0"/>
          </a:p>
          <a:p>
            <a:r>
              <a:rPr kumimoji="1" lang="ja-JP" altLang="en-US" dirty="0"/>
              <a:t>本日のセミナーは、そのための大切な一歩です。</a:t>
            </a:r>
            <a:endParaRPr kumimoji="1" lang="en-US" altLang="ja-JP" dirty="0"/>
          </a:p>
          <a:p>
            <a:r>
              <a:rPr kumimoji="1" lang="ja-JP" altLang="en-US" dirty="0"/>
              <a:t>ルールを知り、互いの経験に耳を傾け、より良い場を共に築くために、どうぞ積極的にご参加ください。</a:t>
            </a:r>
          </a:p>
          <a:p>
            <a:endParaRPr kumimoji="1" lang="en-US" altLang="ja-JP" dirty="0"/>
          </a:p>
          <a:p>
            <a:r>
              <a:rPr kumimoji="1" lang="ja-JP" altLang="en-US" dirty="0"/>
              <a:t>申し遅れましたが、わたくし、ナレーターのななみと申します。</a:t>
            </a:r>
          </a:p>
          <a:p>
            <a:r>
              <a:rPr kumimoji="1" lang="ja-JP" altLang="en-US" dirty="0"/>
              <a:t>まだ、不慣れで多少イントネーションに不安がございますが、よろしくお願い致します。</a:t>
            </a:r>
          </a:p>
          <a:p>
            <a:endParaRPr kumimoji="1" lang="ja-JP" altLang="en-US" dirty="0"/>
          </a:p>
          <a:p>
            <a:r>
              <a:rPr kumimoji="1" lang="ja-JP" altLang="en-US" dirty="0"/>
              <a:t>では、始めたいと思います。</a:t>
            </a:r>
          </a:p>
          <a:p>
            <a:endParaRPr kumimoji="1" lang="ja-JP" altLang="en-US" dirty="0"/>
          </a:p>
          <a:p>
            <a:r>
              <a:rPr kumimoji="1" lang="en-US" altLang="ja-JP" dirty="0"/>
              <a:t>NEXT</a:t>
            </a:r>
            <a:r>
              <a:rPr kumimoji="1" lang="ja-JP" altLang="en-US" dirty="0"/>
              <a:t>＞自動</a:t>
            </a:r>
          </a:p>
          <a:p>
            <a:endParaRPr kumimoji="1" lang="ja-JP" altLang="en-US" dirty="0"/>
          </a:p>
        </p:txBody>
      </p:sp>
      <p:sp>
        <p:nvSpPr>
          <p:cNvPr id="4" name="スライド番号プレースホルダー 3"/>
          <p:cNvSpPr>
            <a:spLocks noGrp="1"/>
          </p:cNvSpPr>
          <p:nvPr>
            <p:ph type="sldNum" sz="quarter" idx="5"/>
          </p:nvPr>
        </p:nvSpPr>
        <p:spPr/>
        <p:txBody>
          <a:bodyPr/>
          <a:lstStyle/>
          <a:p>
            <a:fld id="{686FAFDB-BF89-4671-9C5B-2C7070F686BE}" type="slidenum">
              <a:rPr kumimoji="1" lang="ja-JP" altLang="en-US" smtClean="0"/>
              <a:t>2</a:t>
            </a:fld>
            <a:endParaRPr kumimoji="1" lang="ja-JP" altLang="en-US"/>
          </a:p>
        </p:txBody>
      </p:sp>
    </p:spTree>
    <p:extLst>
      <p:ext uri="{BB962C8B-B14F-4D97-AF65-F5344CB8AC3E}">
        <p14:creationId xmlns:p14="http://schemas.microsoft.com/office/powerpoint/2010/main" val="3982713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B8B330-BCE3-FD70-F74F-21BDEA34B5A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2A685A2-59BE-E413-259D-BD65C15F4282}"/>
              </a:ext>
            </a:extLst>
          </p:cNvPr>
          <p:cNvSpPr>
            <a:spLocks noGrp="1" noRot="1" noChangeAspect="1"/>
          </p:cNvSpPr>
          <p:nvPr>
            <p:ph type="sldImg"/>
          </p:nvPr>
        </p:nvSpPr>
        <p:spPr/>
        <p:txBody>
          <a:bodyPr/>
          <a:lstStyle/>
          <a:p>
            <a:endParaRPr lang="ja-JP" altLang="en-US"/>
          </a:p>
        </p:txBody>
      </p:sp>
      <p:sp>
        <p:nvSpPr>
          <p:cNvPr id="3" name="ノート プレースホルダー 2">
            <a:extLst>
              <a:ext uri="{FF2B5EF4-FFF2-40B4-BE49-F238E27FC236}">
                <a16:creationId xmlns:a16="http://schemas.microsoft.com/office/drawing/2014/main" id="{DC5F8849-0286-6E87-B411-7FAD46C0D4AC}"/>
              </a:ext>
            </a:extLst>
          </p:cNvPr>
          <p:cNvSpPr>
            <a:spLocks noGrp="1"/>
          </p:cNvSpPr>
          <p:nvPr>
            <p:ph type="body" idx="1"/>
          </p:nvPr>
        </p:nvSpPr>
        <p:spPr/>
        <p:txBody>
          <a:bodyPr/>
          <a:lstStyle/>
          <a:p>
            <a:r>
              <a:rPr kumimoji="1" lang="ja-JP" altLang="en-US" dirty="0"/>
              <a:t>（ナレーター）*</a:t>
            </a:r>
            <a:r>
              <a:rPr kumimoji="1" lang="en-US" altLang="ja-JP" dirty="0"/>
              <a:t>1.2</a:t>
            </a:r>
          </a:p>
          <a:p>
            <a:endParaRPr kumimoji="1" lang="en-US" altLang="ja-JP" dirty="0"/>
          </a:p>
          <a:p>
            <a:endParaRPr kumimoji="1" lang="en-US" altLang="ja-JP" dirty="0"/>
          </a:p>
          <a:p>
            <a:r>
              <a:rPr kumimoji="1" lang="ja-JP" altLang="en-US" dirty="0"/>
              <a:t>噂話やゴシップ。</a:t>
            </a:r>
            <a:endParaRPr kumimoji="1" lang="en-US" altLang="ja-JP" dirty="0"/>
          </a:p>
          <a:p>
            <a:endParaRPr kumimoji="1" lang="en-US" altLang="ja-JP" dirty="0"/>
          </a:p>
          <a:p>
            <a:r>
              <a:rPr kumimoji="1" lang="en-US" altLang="ja-JP" dirty="0"/>
              <a:t>NEXT</a:t>
            </a:r>
            <a:r>
              <a:rPr kumimoji="1" lang="ja-JP" altLang="en-US" dirty="0"/>
              <a:t>＞自動</a:t>
            </a:r>
            <a:endParaRPr kumimoji="1" lang="en-US" altLang="ja-JP" dirty="0"/>
          </a:p>
          <a:p>
            <a:endParaRPr kumimoji="1" lang="en-US" altLang="ja-JP" dirty="0"/>
          </a:p>
          <a:p>
            <a:endParaRPr kumimoji="1" lang="en-US" altLang="ja-JP" dirty="0"/>
          </a:p>
        </p:txBody>
      </p:sp>
      <p:sp>
        <p:nvSpPr>
          <p:cNvPr id="4" name="スライド番号プレースホルダー 3">
            <a:extLst>
              <a:ext uri="{FF2B5EF4-FFF2-40B4-BE49-F238E27FC236}">
                <a16:creationId xmlns:a16="http://schemas.microsoft.com/office/drawing/2014/main" id="{833D380D-DF87-BA89-72DC-F89DCBA5A2E0}"/>
              </a:ext>
            </a:extLst>
          </p:cNvPr>
          <p:cNvSpPr>
            <a:spLocks noGrp="1"/>
          </p:cNvSpPr>
          <p:nvPr>
            <p:ph type="sldNum" sz="quarter" idx="5"/>
          </p:nvPr>
        </p:nvSpPr>
        <p:spPr/>
        <p:txBody>
          <a:bodyPr/>
          <a:lstStyle/>
          <a:p>
            <a:fld id="{5E0EC72C-A94E-452F-8874-9DEE29104C37}" type="slidenum">
              <a:rPr kumimoji="1" lang="ja-JP" altLang="en-US" smtClean="0"/>
              <a:t>11</a:t>
            </a:fld>
            <a:endParaRPr kumimoji="1" lang="ja-JP" altLang="en-US"/>
          </a:p>
        </p:txBody>
      </p:sp>
    </p:spTree>
    <p:extLst>
      <p:ext uri="{BB962C8B-B14F-4D97-AF65-F5344CB8AC3E}">
        <p14:creationId xmlns:p14="http://schemas.microsoft.com/office/powerpoint/2010/main" val="41198423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1E2C3D-3AA4-5775-76D2-FBB5C06AC34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CE09032-D3EF-9D92-382B-CA325CC19885}"/>
              </a:ext>
            </a:extLst>
          </p:cNvPr>
          <p:cNvSpPr>
            <a:spLocks noGrp="1" noRot="1" noChangeAspect="1"/>
          </p:cNvSpPr>
          <p:nvPr>
            <p:ph type="sldImg"/>
          </p:nvPr>
        </p:nvSpPr>
        <p:spPr/>
        <p:txBody>
          <a:bodyPr/>
          <a:lstStyle/>
          <a:p>
            <a:endParaRPr lang="ja-JP" altLang="en-US"/>
          </a:p>
        </p:txBody>
      </p:sp>
      <p:sp>
        <p:nvSpPr>
          <p:cNvPr id="3" name="ノート プレースホルダー 2">
            <a:extLst>
              <a:ext uri="{FF2B5EF4-FFF2-40B4-BE49-F238E27FC236}">
                <a16:creationId xmlns:a16="http://schemas.microsoft.com/office/drawing/2014/main" id="{2A439C42-D8BD-3D08-E7E5-866DC2D84034}"/>
              </a:ext>
            </a:extLst>
          </p:cNvPr>
          <p:cNvSpPr>
            <a:spLocks noGrp="1"/>
          </p:cNvSpPr>
          <p:nvPr>
            <p:ph type="body" idx="1"/>
          </p:nvPr>
        </p:nvSpPr>
        <p:spPr/>
        <p:txBody>
          <a:bodyPr/>
          <a:lstStyle/>
          <a:p>
            <a:r>
              <a:rPr kumimoji="1" lang="ja-JP" altLang="en-US" dirty="0"/>
              <a:t>（ナレーター）*</a:t>
            </a:r>
            <a:r>
              <a:rPr kumimoji="1" lang="en-US" altLang="ja-JP" dirty="0"/>
              <a:t>1.2</a:t>
            </a:r>
          </a:p>
          <a:p>
            <a:endParaRPr kumimoji="1" lang="en-US" altLang="ja-JP" dirty="0"/>
          </a:p>
          <a:p>
            <a:endParaRPr kumimoji="1" lang="en-US" altLang="ja-JP" dirty="0"/>
          </a:p>
          <a:p>
            <a:r>
              <a:rPr kumimoji="1" lang="ja-JP" altLang="en-US" dirty="0"/>
              <a:t>相手の動きを意図的に妨げること</a:t>
            </a:r>
          </a:p>
          <a:p>
            <a:endParaRPr kumimoji="1" lang="en-US" altLang="ja-JP" dirty="0"/>
          </a:p>
          <a:p>
            <a:endParaRPr kumimoji="1" lang="en-US" altLang="ja-JP" dirty="0"/>
          </a:p>
          <a:p>
            <a:r>
              <a:rPr kumimoji="1" lang="en-US" altLang="ja-JP" dirty="0"/>
              <a:t>NEXT</a:t>
            </a:r>
            <a:r>
              <a:rPr kumimoji="1" lang="ja-JP" altLang="en-US" dirty="0"/>
              <a:t>＞自動</a:t>
            </a:r>
            <a:endParaRPr kumimoji="1" lang="en-US" altLang="ja-JP" dirty="0"/>
          </a:p>
          <a:p>
            <a:endParaRPr kumimoji="1" lang="en-US" altLang="ja-JP" dirty="0"/>
          </a:p>
          <a:p>
            <a:endParaRPr kumimoji="1" lang="en-US" altLang="ja-JP" dirty="0"/>
          </a:p>
        </p:txBody>
      </p:sp>
      <p:sp>
        <p:nvSpPr>
          <p:cNvPr id="4" name="スライド番号プレースホルダー 3">
            <a:extLst>
              <a:ext uri="{FF2B5EF4-FFF2-40B4-BE49-F238E27FC236}">
                <a16:creationId xmlns:a16="http://schemas.microsoft.com/office/drawing/2014/main" id="{934393F0-EC1A-436A-4DCC-B4E797A1A0DD}"/>
              </a:ext>
            </a:extLst>
          </p:cNvPr>
          <p:cNvSpPr>
            <a:spLocks noGrp="1"/>
          </p:cNvSpPr>
          <p:nvPr>
            <p:ph type="sldNum" sz="quarter" idx="5"/>
          </p:nvPr>
        </p:nvSpPr>
        <p:spPr/>
        <p:txBody>
          <a:bodyPr/>
          <a:lstStyle/>
          <a:p>
            <a:fld id="{5E0EC72C-A94E-452F-8874-9DEE29104C37}" type="slidenum">
              <a:rPr kumimoji="1" lang="ja-JP" altLang="en-US" smtClean="0"/>
              <a:t>12</a:t>
            </a:fld>
            <a:endParaRPr kumimoji="1" lang="ja-JP" altLang="en-US"/>
          </a:p>
        </p:txBody>
      </p:sp>
    </p:spTree>
    <p:extLst>
      <p:ext uri="{BB962C8B-B14F-4D97-AF65-F5344CB8AC3E}">
        <p14:creationId xmlns:p14="http://schemas.microsoft.com/office/powerpoint/2010/main" val="30233559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5970BE-F6B2-9A70-967B-0E832DFA9D7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58FD54C-E489-AFA2-085D-32F32FA0A2BD}"/>
              </a:ext>
            </a:extLst>
          </p:cNvPr>
          <p:cNvSpPr>
            <a:spLocks noGrp="1" noRot="1" noChangeAspect="1"/>
          </p:cNvSpPr>
          <p:nvPr>
            <p:ph type="sldImg"/>
          </p:nvPr>
        </p:nvSpPr>
        <p:spPr/>
        <p:txBody>
          <a:bodyPr/>
          <a:lstStyle/>
          <a:p>
            <a:endParaRPr lang="ja-JP" altLang="en-US"/>
          </a:p>
        </p:txBody>
      </p:sp>
      <p:sp>
        <p:nvSpPr>
          <p:cNvPr id="3" name="ノート プレースホルダー 2">
            <a:extLst>
              <a:ext uri="{FF2B5EF4-FFF2-40B4-BE49-F238E27FC236}">
                <a16:creationId xmlns:a16="http://schemas.microsoft.com/office/drawing/2014/main" id="{B18F262E-F3CC-F278-10EA-604CD1F95707}"/>
              </a:ext>
            </a:extLst>
          </p:cNvPr>
          <p:cNvSpPr>
            <a:spLocks noGrp="1"/>
          </p:cNvSpPr>
          <p:nvPr>
            <p:ph type="body" idx="1"/>
          </p:nvPr>
        </p:nvSpPr>
        <p:spPr/>
        <p:txBody>
          <a:bodyPr/>
          <a:lstStyle/>
          <a:p>
            <a:r>
              <a:rPr kumimoji="1" lang="ja-JP" altLang="en-US" dirty="0"/>
              <a:t>（ナレーター）*</a:t>
            </a:r>
            <a:r>
              <a:rPr kumimoji="1" lang="en-US" altLang="ja-JP" dirty="0"/>
              <a:t>1.2</a:t>
            </a:r>
          </a:p>
          <a:p>
            <a:endParaRPr kumimoji="1" lang="en-US" altLang="ja-JP" dirty="0"/>
          </a:p>
          <a:p>
            <a:endParaRPr kumimoji="1" lang="en-US" altLang="ja-JP" dirty="0"/>
          </a:p>
          <a:p>
            <a:r>
              <a:rPr kumimoji="1" lang="ja-JP" altLang="en-US" dirty="0"/>
              <a:t>ある人の性生活や性的経験について質問したりコメントしたりすること</a:t>
            </a:r>
          </a:p>
          <a:p>
            <a:endParaRPr kumimoji="1" lang="en-US" altLang="ja-JP" dirty="0"/>
          </a:p>
          <a:p>
            <a:endParaRPr kumimoji="1" lang="en-US" altLang="ja-JP" dirty="0"/>
          </a:p>
          <a:p>
            <a:r>
              <a:rPr kumimoji="1" lang="en-US" altLang="ja-JP" dirty="0"/>
              <a:t>NEXT</a:t>
            </a:r>
            <a:r>
              <a:rPr kumimoji="1" lang="ja-JP" altLang="en-US" dirty="0"/>
              <a:t>＞自動</a:t>
            </a:r>
            <a:endParaRPr kumimoji="1" lang="en-US" altLang="ja-JP" dirty="0"/>
          </a:p>
          <a:p>
            <a:endParaRPr kumimoji="1" lang="en-US" altLang="ja-JP" dirty="0"/>
          </a:p>
          <a:p>
            <a:endParaRPr kumimoji="1" lang="en-US" altLang="ja-JP" dirty="0"/>
          </a:p>
        </p:txBody>
      </p:sp>
      <p:sp>
        <p:nvSpPr>
          <p:cNvPr id="4" name="スライド番号プレースホルダー 3">
            <a:extLst>
              <a:ext uri="{FF2B5EF4-FFF2-40B4-BE49-F238E27FC236}">
                <a16:creationId xmlns:a16="http://schemas.microsoft.com/office/drawing/2014/main" id="{6A020A2E-7509-9E68-9429-B7415ABDAB7F}"/>
              </a:ext>
            </a:extLst>
          </p:cNvPr>
          <p:cNvSpPr>
            <a:spLocks noGrp="1"/>
          </p:cNvSpPr>
          <p:nvPr>
            <p:ph type="sldNum" sz="quarter" idx="5"/>
          </p:nvPr>
        </p:nvSpPr>
        <p:spPr/>
        <p:txBody>
          <a:bodyPr/>
          <a:lstStyle/>
          <a:p>
            <a:fld id="{5E0EC72C-A94E-452F-8874-9DEE29104C37}" type="slidenum">
              <a:rPr kumimoji="1" lang="ja-JP" altLang="en-US" smtClean="0"/>
              <a:t>13</a:t>
            </a:fld>
            <a:endParaRPr kumimoji="1" lang="ja-JP" altLang="en-US"/>
          </a:p>
        </p:txBody>
      </p:sp>
    </p:spTree>
    <p:extLst>
      <p:ext uri="{BB962C8B-B14F-4D97-AF65-F5344CB8AC3E}">
        <p14:creationId xmlns:p14="http://schemas.microsoft.com/office/powerpoint/2010/main" val="27641980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D76700-35F0-7A64-2ACB-B858F3F4EEE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A86C266-754C-20EA-C851-78045CC2075F}"/>
              </a:ext>
            </a:extLst>
          </p:cNvPr>
          <p:cNvSpPr>
            <a:spLocks noGrp="1" noRot="1" noChangeAspect="1"/>
          </p:cNvSpPr>
          <p:nvPr>
            <p:ph type="sldImg"/>
          </p:nvPr>
        </p:nvSpPr>
        <p:spPr/>
        <p:txBody>
          <a:bodyPr/>
          <a:lstStyle/>
          <a:p>
            <a:endParaRPr lang="ja-JP" altLang="en-US"/>
          </a:p>
        </p:txBody>
      </p:sp>
      <p:sp>
        <p:nvSpPr>
          <p:cNvPr id="3" name="ノート プレースホルダー 2">
            <a:extLst>
              <a:ext uri="{FF2B5EF4-FFF2-40B4-BE49-F238E27FC236}">
                <a16:creationId xmlns:a16="http://schemas.microsoft.com/office/drawing/2014/main" id="{8C25B581-976D-8D21-3C6E-E508397C2FB9}"/>
              </a:ext>
            </a:extLst>
          </p:cNvPr>
          <p:cNvSpPr>
            <a:spLocks noGrp="1"/>
          </p:cNvSpPr>
          <p:nvPr>
            <p:ph type="body" idx="1"/>
          </p:nvPr>
        </p:nvSpPr>
        <p:spPr/>
        <p:txBody>
          <a:bodyPr/>
          <a:lstStyle/>
          <a:p>
            <a:r>
              <a:rPr kumimoji="1" lang="ja-JP" altLang="en-US" dirty="0"/>
              <a:t>（ナレーター）*</a:t>
            </a:r>
            <a:r>
              <a:rPr kumimoji="1" lang="en-US" altLang="ja-JP" dirty="0"/>
              <a:t>1.2</a:t>
            </a:r>
          </a:p>
          <a:p>
            <a:endParaRPr kumimoji="1" lang="en-US" altLang="ja-JP" dirty="0"/>
          </a:p>
          <a:p>
            <a:r>
              <a:rPr kumimoji="1" lang="ja-JP" altLang="en-US" dirty="0"/>
              <a:t>相手の特徴に関する冗談や中傷的な言葉</a:t>
            </a:r>
          </a:p>
          <a:p>
            <a:endParaRPr kumimoji="1" lang="en-US" altLang="ja-JP" dirty="0"/>
          </a:p>
          <a:p>
            <a:endParaRPr kumimoji="1" lang="en-US" altLang="ja-JP" dirty="0"/>
          </a:p>
          <a:p>
            <a:r>
              <a:rPr kumimoji="1" lang="en-US" altLang="ja-JP" dirty="0"/>
              <a:t>NEXT</a:t>
            </a:r>
            <a:r>
              <a:rPr kumimoji="1" lang="ja-JP" altLang="en-US" dirty="0"/>
              <a:t>＞自動</a:t>
            </a:r>
            <a:endParaRPr kumimoji="1" lang="en-US" altLang="ja-JP" dirty="0"/>
          </a:p>
          <a:p>
            <a:endParaRPr kumimoji="1" lang="en-US" altLang="ja-JP" dirty="0"/>
          </a:p>
          <a:p>
            <a:endParaRPr kumimoji="1" lang="en-US" altLang="ja-JP" dirty="0"/>
          </a:p>
        </p:txBody>
      </p:sp>
      <p:sp>
        <p:nvSpPr>
          <p:cNvPr id="4" name="スライド番号プレースホルダー 3">
            <a:extLst>
              <a:ext uri="{FF2B5EF4-FFF2-40B4-BE49-F238E27FC236}">
                <a16:creationId xmlns:a16="http://schemas.microsoft.com/office/drawing/2014/main" id="{D62F29E1-BA93-BFDD-71DE-5A06F810461F}"/>
              </a:ext>
            </a:extLst>
          </p:cNvPr>
          <p:cNvSpPr>
            <a:spLocks noGrp="1"/>
          </p:cNvSpPr>
          <p:nvPr>
            <p:ph type="sldNum" sz="quarter" idx="5"/>
          </p:nvPr>
        </p:nvSpPr>
        <p:spPr/>
        <p:txBody>
          <a:bodyPr/>
          <a:lstStyle/>
          <a:p>
            <a:fld id="{5E0EC72C-A94E-452F-8874-9DEE29104C37}" type="slidenum">
              <a:rPr kumimoji="1" lang="ja-JP" altLang="en-US" smtClean="0"/>
              <a:t>14</a:t>
            </a:fld>
            <a:endParaRPr kumimoji="1" lang="ja-JP" altLang="en-US"/>
          </a:p>
        </p:txBody>
      </p:sp>
    </p:spTree>
    <p:extLst>
      <p:ext uri="{BB962C8B-B14F-4D97-AF65-F5344CB8AC3E}">
        <p14:creationId xmlns:p14="http://schemas.microsoft.com/office/powerpoint/2010/main" val="40571118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F161D-DBF1-136F-4BF7-4BEB42E1C6A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7171DF3-051A-998F-7BE0-148B41663D2A}"/>
              </a:ext>
            </a:extLst>
          </p:cNvPr>
          <p:cNvSpPr>
            <a:spLocks noGrp="1" noRot="1" noChangeAspect="1"/>
          </p:cNvSpPr>
          <p:nvPr>
            <p:ph type="sldImg"/>
          </p:nvPr>
        </p:nvSpPr>
        <p:spPr/>
        <p:txBody>
          <a:bodyPr/>
          <a:lstStyle/>
          <a:p>
            <a:endParaRPr lang="ja-JP" altLang="en-US"/>
          </a:p>
        </p:txBody>
      </p:sp>
      <p:sp>
        <p:nvSpPr>
          <p:cNvPr id="3" name="ノート プレースホルダー 2">
            <a:extLst>
              <a:ext uri="{FF2B5EF4-FFF2-40B4-BE49-F238E27FC236}">
                <a16:creationId xmlns:a16="http://schemas.microsoft.com/office/drawing/2014/main" id="{3CD1A962-854E-E612-A745-2033662ACCE3}"/>
              </a:ext>
            </a:extLst>
          </p:cNvPr>
          <p:cNvSpPr>
            <a:spLocks noGrp="1"/>
          </p:cNvSpPr>
          <p:nvPr>
            <p:ph type="body" idx="1"/>
          </p:nvPr>
        </p:nvSpPr>
        <p:spPr/>
        <p:txBody>
          <a:bodyPr/>
          <a:lstStyle/>
          <a:p>
            <a:r>
              <a:rPr kumimoji="1" lang="ja-JP" altLang="en-US" dirty="0"/>
              <a:t>（ナレーター）*</a:t>
            </a:r>
            <a:r>
              <a:rPr kumimoji="1" lang="en-US" altLang="ja-JP" dirty="0"/>
              <a:t>1.2</a:t>
            </a:r>
          </a:p>
          <a:p>
            <a:endParaRPr kumimoji="1" lang="en-US" altLang="ja-JP" dirty="0"/>
          </a:p>
          <a:p>
            <a:r>
              <a:rPr kumimoji="1" lang="ja-JP" altLang="en-US" dirty="0"/>
              <a:t>同意のない身体的接触、またはそのような接触を与えることの脅し</a:t>
            </a:r>
          </a:p>
          <a:p>
            <a:endParaRPr kumimoji="1" lang="en-US" altLang="ja-JP" dirty="0"/>
          </a:p>
          <a:p>
            <a:endParaRPr kumimoji="1" lang="en-US" altLang="ja-JP" dirty="0"/>
          </a:p>
          <a:p>
            <a:r>
              <a:rPr kumimoji="1" lang="en-US" altLang="ja-JP" dirty="0"/>
              <a:t>NEXT</a:t>
            </a:r>
            <a:r>
              <a:rPr kumimoji="1" lang="ja-JP" altLang="en-US" dirty="0"/>
              <a:t>＞自動</a:t>
            </a:r>
            <a:endParaRPr kumimoji="1" lang="en-US" altLang="ja-JP" dirty="0"/>
          </a:p>
          <a:p>
            <a:endParaRPr kumimoji="1" lang="en-US" altLang="ja-JP" dirty="0"/>
          </a:p>
        </p:txBody>
      </p:sp>
      <p:sp>
        <p:nvSpPr>
          <p:cNvPr id="4" name="スライド番号プレースホルダー 3">
            <a:extLst>
              <a:ext uri="{FF2B5EF4-FFF2-40B4-BE49-F238E27FC236}">
                <a16:creationId xmlns:a16="http://schemas.microsoft.com/office/drawing/2014/main" id="{D7DD2BED-D98E-AF18-CDA4-873D13134328}"/>
              </a:ext>
            </a:extLst>
          </p:cNvPr>
          <p:cNvSpPr>
            <a:spLocks noGrp="1"/>
          </p:cNvSpPr>
          <p:nvPr>
            <p:ph type="sldNum" sz="quarter" idx="5"/>
          </p:nvPr>
        </p:nvSpPr>
        <p:spPr/>
        <p:txBody>
          <a:bodyPr/>
          <a:lstStyle/>
          <a:p>
            <a:fld id="{5E0EC72C-A94E-452F-8874-9DEE29104C37}" type="slidenum">
              <a:rPr kumimoji="1" lang="ja-JP" altLang="en-US" smtClean="0"/>
              <a:t>15</a:t>
            </a:fld>
            <a:endParaRPr kumimoji="1" lang="ja-JP" altLang="en-US"/>
          </a:p>
        </p:txBody>
      </p:sp>
    </p:spTree>
    <p:extLst>
      <p:ext uri="{BB962C8B-B14F-4D97-AF65-F5344CB8AC3E}">
        <p14:creationId xmlns:p14="http://schemas.microsoft.com/office/powerpoint/2010/main" val="11387557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CD849A-A8C0-EEA4-6F02-B82D6570493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EC521AD-35AF-700D-2580-9FF241179766}"/>
              </a:ext>
            </a:extLst>
          </p:cNvPr>
          <p:cNvSpPr>
            <a:spLocks noGrp="1" noRot="1" noChangeAspect="1"/>
          </p:cNvSpPr>
          <p:nvPr>
            <p:ph type="sldImg"/>
          </p:nvPr>
        </p:nvSpPr>
        <p:spPr/>
        <p:txBody>
          <a:bodyPr/>
          <a:lstStyle/>
          <a:p>
            <a:endParaRPr lang="ja-JP" altLang="en-US"/>
          </a:p>
        </p:txBody>
      </p:sp>
      <p:sp>
        <p:nvSpPr>
          <p:cNvPr id="3" name="ノート プレースホルダー 2">
            <a:extLst>
              <a:ext uri="{FF2B5EF4-FFF2-40B4-BE49-F238E27FC236}">
                <a16:creationId xmlns:a16="http://schemas.microsoft.com/office/drawing/2014/main" id="{62CFB643-78C8-1C17-2B02-3EE3439CF018}"/>
              </a:ext>
            </a:extLst>
          </p:cNvPr>
          <p:cNvSpPr>
            <a:spLocks noGrp="1"/>
          </p:cNvSpPr>
          <p:nvPr>
            <p:ph type="body" idx="1"/>
          </p:nvPr>
        </p:nvSpPr>
        <p:spPr/>
        <p:txBody>
          <a:bodyPr/>
          <a:lstStyle/>
          <a:p>
            <a:r>
              <a:rPr kumimoji="1" lang="ja-JP" altLang="en-US" dirty="0"/>
              <a:t>（ナレーター）*</a:t>
            </a:r>
            <a:r>
              <a:rPr kumimoji="1" lang="en-US" altLang="ja-JP" dirty="0"/>
              <a:t>1.2</a:t>
            </a:r>
          </a:p>
          <a:p>
            <a:endParaRPr kumimoji="1" lang="en-US" altLang="ja-JP" dirty="0"/>
          </a:p>
          <a:p>
            <a:r>
              <a:rPr kumimoji="1" lang="ja-JP" altLang="en-US" dirty="0"/>
              <a:t>ある人の魅力や容姿に関する一方的なコメント</a:t>
            </a:r>
          </a:p>
          <a:p>
            <a:endParaRPr kumimoji="1" lang="en-US" altLang="ja-JP" dirty="0"/>
          </a:p>
          <a:p>
            <a:r>
              <a:rPr kumimoji="1" lang="en-US" altLang="ja-JP" dirty="0"/>
              <a:t>NEXT</a:t>
            </a:r>
            <a:r>
              <a:rPr kumimoji="1" lang="ja-JP" altLang="en-US" dirty="0"/>
              <a:t>＞自動</a:t>
            </a:r>
            <a:endParaRPr kumimoji="1" lang="en-US" altLang="ja-JP" dirty="0"/>
          </a:p>
          <a:p>
            <a:endParaRPr kumimoji="1" lang="en-US" altLang="ja-JP" dirty="0"/>
          </a:p>
          <a:p>
            <a:endParaRPr kumimoji="1" lang="en-US" altLang="ja-JP" dirty="0"/>
          </a:p>
        </p:txBody>
      </p:sp>
      <p:sp>
        <p:nvSpPr>
          <p:cNvPr id="4" name="スライド番号プレースホルダー 3">
            <a:extLst>
              <a:ext uri="{FF2B5EF4-FFF2-40B4-BE49-F238E27FC236}">
                <a16:creationId xmlns:a16="http://schemas.microsoft.com/office/drawing/2014/main" id="{2A02CDDB-4154-1E20-F24E-2D619A3439B1}"/>
              </a:ext>
            </a:extLst>
          </p:cNvPr>
          <p:cNvSpPr>
            <a:spLocks noGrp="1"/>
          </p:cNvSpPr>
          <p:nvPr>
            <p:ph type="sldNum" sz="quarter" idx="5"/>
          </p:nvPr>
        </p:nvSpPr>
        <p:spPr/>
        <p:txBody>
          <a:bodyPr/>
          <a:lstStyle/>
          <a:p>
            <a:fld id="{5E0EC72C-A94E-452F-8874-9DEE29104C37}" type="slidenum">
              <a:rPr kumimoji="1" lang="ja-JP" altLang="en-US" smtClean="0"/>
              <a:t>16</a:t>
            </a:fld>
            <a:endParaRPr kumimoji="1" lang="ja-JP" altLang="en-US"/>
          </a:p>
        </p:txBody>
      </p:sp>
    </p:spTree>
    <p:extLst>
      <p:ext uri="{BB962C8B-B14F-4D97-AF65-F5344CB8AC3E}">
        <p14:creationId xmlns:p14="http://schemas.microsoft.com/office/powerpoint/2010/main" val="32033697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110D24-1DC6-864F-5E96-01843C53FDC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120BC1F-394C-28CE-4176-26A9F5926F90}"/>
              </a:ext>
            </a:extLst>
          </p:cNvPr>
          <p:cNvSpPr>
            <a:spLocks noGrp="1" noRot="1" noChangeAspect="1"/>
          </p:cNvSpPr>
          <p:nvPr>
            <p:ph type="sldImg"/>
          </p:nvPr>
        </p:nvSpPr>
        <p:spPr/>
        <p:txBody>
          <a:bodyPr/>
          <a:lstStyle/>
          <a:p>
            <a:endParaRPr lang="ja-JP" altLang="en-US"/>
          </a:p>
        </p:txBody>
      </p:sp>
      <p:sp>
        <p:nvSpPr>
          <p:cNvPr id="3" name="ノート プレースホルダー 2">
            <a:extLst>
              <a:ext uri="{FF2B5EF4-FFF2-40B4-BE49-F238E27FC236}">
                <a16:creationId xmlns:a16="http://schemas.microsoft.com/office/drawing/2014/main" id="{804055A1-8149-3A4C-751A-C01D814FB09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（ナレーター）*</a:t>
            </a:r>
            <a:r>
              <a:rPr kumimoji="1" lang="en-US" altLang="ja-JP" dirty="0"/>
              <a:t>1.2</a:t>
            </a:r>
          </a:p>
          <a:p>
            <a:endParaRPr kumimoji="1" lang="en-US" altLang="ja-JP" dirty="0"/>
          </a:p>
          <a:p>
            <a:r>
              <a:rPr kumimoji="1" lang="ja-JP" altLang="en-US" dirty="0"/>
              <a:t>じろじろ見たり、口笛を吹いたりすること</a:t>
            </a:r>
          </a:p>
          <a:p>
            <a:endParaRPr kumimoji="1" lang="en-US" altLang="ja-JP" dirty="0"/>
          </a:p>
          <a:p>
            <a:r>
              <a:rPr kumimoji="1" lang="en-US" altLang="ja-JP" dirty="0"/>
              <a:t>NEXT</a:t>
            </a:r>
            <a:r>
              <a:rPr kumimoji="1" lang="ja-JP" altLang="en-US" dirty="0"/>
              <a:t>＞自動</a:t>
            </a:r>
            <a:endParaRPr kumimoji="1" lang="en-US" altLang="ja-JP" dirty="0"/>
          </a:p>
          <a:p>
            <a:endParaRPr kumimoji="1" lang="en-US" altLang="ja-JP" dirty="0"/>
          </a:p>
          <a:p>
            <a:endParaRPr kumimoji="1" lang="en-US" altLang="ja-JP" dirty="0"/>
          </a:p>
        </p:txBody>
      </p:sp>
      <p:sp>
        <p:nvSpPr>
          <p:cNvPr id="4" name="スライド番号プレースホルダー 3">
            <a:extLst>
              <a:ext uri="{FF2B5EF4-FFF2-40B4-BE49-F238E27FC236}">
                <a16:creationId xmlns:a16="http://schemas.microsoft.com/office/drawing/2014/main" id="{7FADA9AF-7147-92F6-84E3-B398FF91D4E6}"/>
              </a:ext>
            </a:extLst>
          </p:cNvPr>
          <p:cNvSpPr>
            <a:spLocks noGrp="1"/>
          </p:cNvSpPr>
          <p:nvPr>
            <p:ph type="sldNum" sz="quarter" idx="5"/>
          </p:nvPr>
        </p:nvSpPr>
        <p:spPr/>
        <p:txBody>
          <a:bodyPr/>
          <a:lstStyle/>
          <a:p>
            <a:fld id="{5E0EC72C-A94E-452F-8874-9DEE29104C37}" type="slidenum">
              <a:rPr kumimoji="1" lang="ja-JP" altLang="en-US" smtClean="0"/>
              <a:t>17</a:t>
            </a:fld>
            <a:endParaRPr kumimoji="1" lang="ja-JP" altLang="en-US"/>
          </a:p>
        </p:txBody>
      </p:sp>
    </p:spTree>
    <p:extLst>
      <p:ext uri="{BB962C8B-B14F-4D97-AF65-F5344CB8AC3E}">
        <p14:creationId xmlns:p14="http://schemas.microsoft.com/office/powerpoint/2010/main" val="3776293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A4979F-18AF-8E03-8D10-F5C31FC5573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57BF470-7C45-B037-7D2F-012FD08F5D35}"/>
              </a:ext>
            </a:extLst>
          </p:cNvPr>
          <p:cNvSpPr>
            <a:spLocks noGrp="1" noRot="1" noChangeAspect="1"/>
          </p:cNvSpPr>
          <p:nvPr>
            <p:ph type="sldImg"/>
          </p:nvPr>
        </p:nvSpPr>
        <p:spPr/>
        <p:txBody>
          <a:bodyPr/>
          <a:lstStyle/>
          <a:p>
            <a:endParaRPr lang="ja-JP" altLang="en-US"/>
          </a:p>
        </p:txBody>
      </p:sp>
      <p:sp>
        <p:nvSpPr>
          <p:cNvPr id="3" name="ノート プレースホルダー 2">
            <a:extLst>
              <a:ext uri="{FF2B5EF4-FFF2-40B4-BE49-F238E27FC236}">
                <a16:creationId xmlns:a16="http://schemas.microsoft.com/office/drawing/2014/main" id="{A6E03BF5-93CD-4D80-B406-77FFA669BAB2}"/>
              </a:ext>
            </a:extLst>
          </p:cNvPr>
          <p:cNvSpPr>
            <a:spLocks noGrp="1"/>
          </p:cNvSpPr>
          <p:nvPr>
            <p:ph type="body" idx="1"/>
          </p:nvPr>
        </p:nvSpPr>
        <p:spPr/>
        <p:txBody>
          <a:bodyPr/>
          <a:lstStyle/>
          <a:p>
            <a:r>
              <a:rPr kumimoji="1" lang="ja-JP" altLang="en-US" dirty="0"/>
              <a:t>（ナレーター）*</a:t>
            </a:r>
            <a:r>
              <a:rPr kumimoji="1" lang="en-US" altLang="ja-JP" dirty="0"/>
              <a:t>1.2</a:t>
            </a:r>
          </a:p>
          <a:p>
            <a:endParaRPr kumimoji="1" lang="en-US" altLang="ja-JP" dirty="0"/>
          </a:p>
          <a:p>
            <a:r>
              <a:rPr kumimoji="1" lang="ja-JP" altLang="en-US" dirty="0"/>
              <a:t>性的な示唆を含む、または侮辱的な、言葉、物、写真、記事、手紙、</a:t>
            </a:r>
            <a:r>
              <a:rPr kumimoji="1" lang="en-US" altLang="ja-JP" dirty="0"/>
              <a:t>E</a:t>
            </a:r>
            <a:r>
              <a:rPr kumimoji="1" lang="ja-JP" altLang="en-US" dirty="0"/>
              <a:t>メール、テキスト、ウェブサイトを使用、表示、シェアすること。</a:t>
            </a:r>
            <a:endParaRPr kumimoji="1" lang="en-US" altLang="ja-JP" dirty="0"/>
          </a:p>
          <a:p>
            <a:endParaRPr kumimoji="1" lang="en-US" altLang="ja-JP" dirty="0"/>
          </a:p>
          <a:p>
            <a:r>
              <a:rPr kumimoji="1" lang="en-US" altLang="ja-JP" dirty="0"/>
              <a:t>NEXT</a:t>
            </a:r>
            <a:r>
              <a:rPr kumimoji="1" lang="ja-JP" altLang="en-US" dirty="0"/>
              <a:t>＞自動</a:t>
            </a:r>
            <a:endParaRPr kumimoji="1" lang="en-US" altLang="ja-JP" dirty="0"/>
          </a:p>
          <a:p>
            <a:endParaRPr kumimoji="1" lang="en-US" altLang="ja-JP" dirty="0"/>
          </a:p>
          <a:p>
            <a:endParaRPr kumimoji="1" lang="en-US" altLang="ja-JP" dirty="0"/>
          </a:p>
        </p:txBody>
      </p:sp>
      <p:sp>
        <p:nvSpPr>
          <p:cNvPr id="4" name="スライド番号プレースホルダー 3">
            <a:extLst>
              <a:ext uri="{FF2B5EF4-FFF2-40B4-BE49-F238E27FC236}">
                <a16:creationId xmlns:a16="http://schemas.microsoft.com/office/drawing/2014/main" id="{CE90B248-4D75-5A7C-F6C0-2A1D3C9B340F}"/>
              </a:ext>
            </a:extLst>
          </p:cNvPr>
          <p:cNvSpPr>
            <a:spLocks noGrp="1"/>
          </p:cNvSpPr>
          <p:nvPr>
            <p:ph type="sldNum" sz="quarter" idx="5"/>
          </p:nvPr>
        </p:nvSpPr>
        <p:spPr/>
        <p:txBody>
          <a:bodyPr/>
          <a:lstStyle/>
          <a:p>
            <a:fld id="{5E0EC72C-A94E-452F-8874-9DEE29104C37}" type="slidenum">
              <a:rPr kumimoji="1" lang="ja-JP" altLang="en-US" smtClean="0"/>
              <a:t>18</a:t>
            </a:fld>
            <a:endParaRPr kumimoji="1" lang="ja-JP" altLang="en-US"/>
          </a:p>
        </p:txBody>
      </p:sp>
    </p:spTree>
    <p:extLst>
      <p:ext uri="{BB962C8B-B14F-4D97-AF65-F5344CB8AC3E}">
        <p14:creationId xmlns:p14="http://schemas.microsoft.com/office/powerpoint/2010/main" val="33945594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0F2E2-5B87-0727-0FDD-328847D0DE7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52231E9-60DF-DDEA-19A9-E82706B9B82F}"/>
              </a:ext>
            </a:extLst>
          </p:cNvPr>
          <p:cNvSpPr>
            <a:spLocks noGrp="1" noRot="1" noChangeAspect="1"/>
          </p:cNvSpPr>
          <p:nvPr>
            <p:ph type="sldImg"/>
          </p:nvPr>
        </p:nvSpPr>
        <p:spPr/>
        <p:txBody>
          <a:bodyPr/>
          <a:lstStyle/>
          <a:p>
            <a:endParaRPr lang="ja-JP" altLang="en-US"/>
          </a:p>
        </p:txBody>
      </p:sp>
      <p:sp>
        <p:nvSpPr>
          <p:cNvPr id="3" name="ノート プレースホルダー 2">
            <a:extLst>
              <a:ext uri="{FF2B5EF4-FFF2-40B4-BE49-F238E27FC236}">
                <a16:creationId xmlns:a16="http://schemas.microsoft.com/office/drawing/2014/main" id="{D7368BC8-DD71-4392-379F-38F61B325112}"/>
              </a:ext>
            </a:extLst>
          </p:cNvPr>
          <p:cNvSpPr>
            <a:spLocks noGrp="1"/>
          </p:cNvSpPr>
          <p:nvPr>
            <p:ph type="body" idx="1"/>
          </p:nvPr>
        </p:nvSpPr>
        <p:spPr/>
        <p:txBody>
          <a:bodyPr/>
          <a:lstStyle/>
          <a:p>
            <a:r>
              <a:rPr kumimoji="1" lang="ja-JP" altLang="en-US" dirty="0"/>
              <a:t>（ナレーター）*</a:t>
            </a:r>
            <a:r>
              <a:rPr kumimoji="1" lang="en-US" altLang="ja-JP" dirty="0"/>
              <a:t>1.2</a:t>
            </a:r>
          </a:p>
          <a:p>
            <a:endParaRPr kumimoji="1" lang="ja-JP" altLang="en-US" dirty="0"/>
          </a:p>
          <a:p>
            <a:r>
              <a:rPr kumimoji="1" lang="ja-JP" altLang="en-US" dirty="0"/>
              <a:t>年齢、民族、人種、肌の色、能力、宗教、社会経済的地位、文化、性別、性的指向、性自認への言及。</a:t>
            </a:r>
            <a:endParaRPr kumimoji="1" lang="en-US" altLang="ja-JP" dirty="0"/>
          </a:p>
          <a:p>
            <a:endParaRPr kumimoji="1" lang="en-US" altLang="ja-JP" dirty="0"/>
          </a:p>
          <a:p>
            <a:r>
              <a:rPr kumimoji="1" lang="ja-JP" altLang="en-US" dirty="0"/>
              <a:t>としております。</a:t>
            </a:r>
            <a:endParaRPr kumimoji="1" lang="en-US" altLang="ja-JP" dirty="0"/>
          </a:p>
          <a:p>
            <a:endParaRPr kumimoji="1" lang="en-US" altLang="ja-JP" dirty="0"/>
          </a:p>
          <a:p>
            <a:r>
              <a:rPr kumimoji="1" lang="en-US" altLang="ja-JP" dirty="0"/>
              <a:t>NEXT</a:t>
            </a:r>
            <a:r>
              <a:rPr kumimoji="1" lang="ja-JP" altLang="en-US" dirty="0"/>
              <a:t>＞自動</a:t>
            </a:r>
            <a:endParaRPr kumimoji="1" lang="en-US" altLang="ja-JP" dirty="0"/>
          </a:p>
          <a:p>
            <a:endParaRPr kumimoji="1" lang="en-US" altLang="ja-JP" dirty="0"/>
          </a:p>
          <a:p>
            <a:endParaRPr kumimoji="1" lang="en-US" altLang="ja-JP" dirty="0"/>
          </a:p>
        </p:txBody>
      </p:sp>
      <p:sp>
        <p:nvSpPr>
          <p:cNvPr id="4" name="スライド番号プレースホルダー 3">
            <a:extLst>
              <a:ext uri="{FF2B5EF4-FFF2-40B4-BE49-F238E27FC236}">
                <a16:creationId xmlns:a16="http://schemas.microsoft.com/office/drawing/2014/main" id="{7258AD72-52C1-70A2-9F7A-C181CE3F912D}"/>
              </a:ext>
            </a:extLst>
          </p:cNvPr>
          <p:cNvSpPr>
            <a:spLocks noGrp="1"/>
          </p:cNvSpPr>
          <p:nvPr>
            <p:ph type="sldNum" sz="quarter" idx="5"/>
          </p:nvPr>
        </p:nvSpPr>
        <p:spPr/>
        <p:txBody>
          <a:bodyPr/>
          <a:lstStyle/>
          <a:p>
            <a:fld id="{5E0EC72C-A94E-452F-8874-9DEE29104C37}" type="slidenum">
              <a:rPr kumimoji="1" lang="ja-JP" altLang="en-US" smtClean="0"/>
              <a:t>19</a:t>
            </a:fld>
            <a:endParaRPr kumimoji="1" lang="ja-JP" altLang="en-US"/>
          </a:p>
        </p:txBody>
      </p:sp>
    </p:spTree>
    <p:extLst>
      <p:ext uri="{BB962C8B-B14F-4D97-AF65-F5344CB8AC3E}">
        <p14:creationId xmlns:p14="http://schemas.microsoft.com/office/powerpoint/2010/main" val="29724593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51CBA4-E9A3-ED07-ED44-964B991D2DB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77F947F-7492-D96D-FF00-EE5898FEBDC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2A9BE7F-CA6B-3807-3E96-5910B9A1E0AE}"/>
              </a:ext>
            </a:extLst>
          </p:cNvPr>
          <p:cNvSpPr>
            <a:spLocks noGrp="1"/>
          </p:cNvSpPr>
          <p:nvPr>
            <p:ph type="body" idx="1"/>
          </p:nvPr>
        </p:nvSpPr>
        <p:spPr/>
        <p:txBody>
          <a:bodyPr/>
          <a:lstStyle/>
          <a:p>
            <a:r>
              <a:rPr kumimoji="1" lang="ja-JP" altLang="en-US" dirty="0"/>
              <a:t>（ナレーター）*</a:t>
            </a:r>
            <a:r>
              <a:rPr kumimoji="1" lang="en-US" altLang="ja-JP" dirty="0"/>
              <a:t>1.2</a:t>
            </a:r>
          </a:p>
          <a:p>
            <a:endParaRPr kumimoji="1" lang="en-US" altLang="ja-JP" dirty="0"/>
          </a:p>
          <a:p>
            <a:r>
              <a:rPr kumimoji="1" lang="ja-JP" altLang="en-US" dirty="0"/>
              <a:t>ハラスメント防止。</a:t>
            </a:r>
          </a:p>
          <a:p>
            <a:r>
              <a:rPr kumimoji="1" lang="ja-JP" altLang="en-US" dirty="0"/>
              <a:t>地区リーダー、あなたの役割</a:t>
            </a:r>
          </a:p>
          <a:p>
            <a:endParaRPr kumimoji="1" lang="ja-JP" altLang="en-US" dirty="0"/>
          </a:p>
          <a:p>
            <a:r>
              <a:rPr kumimoji="1" lang="en-US" altLang="ja-JP" dirty="0"/>
              <a:t>NEXT</a:t>
            </a:r>
            <a:r>
              <a:rPr kumimoji="1" lang="ja-JP" altLang="en-US" dirty="0"/>
              <a:t>＞自動</a:t>
            </a:r>
          </a:p>
          <a:p>
            <a:endParaRPr kumimoji="1" lang="en-US" altLang="ja-JP" dirty="0"/>
          </a:p>
        </p:txBody>
      </p:sp>
      <p:sp>
        <p:nvSpPr>
          <p:cNvPr id="4" name="スライド番号プレースホルダー 3">
            <a:extLst>
              <a:ext uri="{FF2B5EF4-FFF2-40B4-BE49-F238E27FC236}">
                <a16:creationId xmlns:a16="http://schemas.microsoft.com/office/drawing/2014/main" id="{B7F8F4D5-971D-5876-8B1C-EFC2385DA3C0}"/>
              </a:ext>
            </a:extLst>
          </p:cNvPr>
          <p:cNvSpPr>
            <a:spLocks noGrp="1"/>
          </p:cNvSpPr>
          <p:nvPr>
            <p:ph type="sldNum" sz="quarter" idx="5"/>
          </p:nvPr>
        </p:nvSpPr>
        <p:spPr/>
        <p:txBody>
          <a:bodyPr/>
          <a:lstStyle/>
          <a:p>
            <a:fld id="{5E0EC72C-A94E-452F-8874-9DEE29104C37}" type="slidenum">
              <a:rPr kumimoji="1" lang="ja-JP" altLang="en-US" smtClean="0"/>
              <a:t>20</a:t>
            </a:fld>
            <a:endParaRPr kumimoji="1" lang="ja-JP" altLang="en-US"/>
          </a:p>
        </p:txBody>
      </p:sp>
    </p:spTree>
    <p:extLst>
      <p:ext uri="{BB962C8B-B14F-4D97-AF65-F5344CB8AC3E}">
        <p14:creationId xmlns:p14="http://schemas.microsoft.com/office/powerpoint/2010/main" val="14388559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txBody>
          <a:bodyPr/>
          <a:lstStyle/>
          <a:p>
            <a:endParaRPr lang="ja-JP" altLang="en-US"/>
          </a:p>
        </p:txBody>
      </p:sp>
      <p:sp>
        <p:nvSpPr>
          <p:cNvPr id="3" name="ノート プレースホルダー 2"/>
          <p:cNvSpPr>
            <a:spLocks noGrp="1"/>
          </p:cNvSpPr>
          <p:nvPr>
            <p:ph type="body" idx="1"/>
          </p:nvPr>
        </p:nvSpPr>
        <p:spPr/>
        <p:txBody>
          <a:bodyPr/>
          <a:lstStyle/>
          <a:p>
            <a:r>
              <a:rPr kumimoji="1" lang="ja-JP" altLang="en-US" dirty="0"/>
              <a:t>（ナレーター）*</a:t>
            </a:r>
            <a:r>
              <a:rPr kumimoji="1" lang="en-US" altLang="ja-JP" dirty="0"/>
              <a:t>1.2/0</a:t>
            </a:r>
          </a:p>
          <a:p>
            <a:endParaRPr kumimoji="1" lang="en-US" altLang="ja-JP" dirty="0"/>
          </a:p>
          <a:p>
            <a:r>
              <a:rPr kumimoji="1" lang="ja-JP" altLang="en-US" dirty="0"/>
              <a:t>最初に、ロータリー章典です。</a:t>
            </a:r>
            <a:endParaRPr kumimoji="1" lang="en-US" altLang="ja-JP" dirty="0"/>
          </a:p>
          <a:p>
            <a:r>
              <a:rPr kumimoji="1" lang="ja-JP" altLang="en-US" dirty="0"/>
              <a:t>ロータリー章典には、果たして「ハラスメント」という言葉がどのくらい記載されているか調べてみました。</a:t>
            </a:r>
            <a:endParaRPr kumimoji="1" lang="en-US" altLang="ja-JP" dirty="0"/>
          </a:p>
          <a:p>
            <a:r>
              <a:rPr kumimoji="1" lang="ja-JP" altLang="en-US" dirty="0"/>
              <a:t>２０２５年１０月版では、</a:t>
            </a:r>
            <a:r>
              <a:rPr kumimoji="1" lang="en-US" altLang="ja-JP" dirty="0"/>
              <a:t>59</a:t>
            </a:r>
            <a:r>
              <a:rPr kumimoji="1" lang="ja-JP" altLang="en-US" dirty="0"/>
              <a:t>個あります。</a:t>
            </a:r>
            <a:endParaRPr kumimoji="1" lang="en-US" altLang="ja-JP" dirty="0"/>
          </a:p>
          <a:p>
            <a:r>
              <a:rPr kumimoji="1" lang="ja-JP" altLang="en-US" dirty="0"/>
              <a:t>このグラフは、</a:t>
            </a:r>
            <a:r>
              <a:rPr kumimoji="1" lang="en-US" altLang="ja-JP" dirty="0"/>
              <a:t>2002</a:t>
            </a:r>
            <a:r>
              <a:rPr kumimoji="1" lang="ja-JP" altLang="en-US" dirty="0"/>
              <a:t>年から</a:t>
            </a:r>
            <a:r>
              <a:rPr kumimoji="1" lang="en-US" altLang="ja-JP" dirty="0"/>
              <a:t>2025</a:t>
            </a:r>
            <a:r>
              <a:rPr kumimoji="1" lang="ja-JP" altLang="en-US" dirty="0"/>
              <a:t>年までの「ハラスメントもんごん」の出現数をあらわしております。</a:t>
            </a:r>
            <a:endParaRPr kumimoji="1" lang="en-US" altLang="ja-JP" dirty="0"/>
          </a:p>
          <a:p>
            <a:endParaRPr kumimoji="1" lang="en-US" altLang="ja-JP" dirty="0"/>
          </a:p>
          <a:p>
            <a:r>
              <a:rPr kumimoji="1" lang="ja-JP" altLang="en-US" dirty="0"/>
              <a:t>見ますと、明らかに２０２０年を境に大きく跳ね上がっています。</a:t>
            </a:r>
            <a:endParaRPr kumimoji="1" lang="en-US" altLang="ja-JP" dirty="0"/>
          </a:p>
          <a:p>
            <a:r>
              <a:rPr kumimoji="1" lang="ja-JP" altLang="en-US" dirty="0"/>
              <a:t>これは、</a:t>
            </a:r>
            <a:r>
              <a:rPr kumimoji="1" lang="en-US" altLang="ja-JP" dirty="0"/>
              <a:t>2017</a:t>
            </a:r>
            <a:r>
              <a:rPr kumimoji="1" lang="ja-JP" altLang="en-US" dirty="0"/>
              <a:t>年ごろより、米国では　「＃</a:t>
            </a:r>
            <a:r>
              <a:rPr kumimoji="1" lang="en-US" altLang="ja-JP" dirty="0"/>
              <a:t>Me Too</a:t>
            </a:r>
            <a:r>
              <a:rPr kumimoji="1" lang="ja-JP" altLang="en-US" dirty="0"/>
              <a:t>」運動が広がり、女性の声がメディアに取り上げられるようになり、それが影響しています。</a:t>
            </a:r>
            <a:endParaRPr kumimoji="1" lang="en-US" altLang="ja-JP" dirty="0"/>
          </a:p>
          <a:p>
            <a:r>
              <a:rPr kumimoji="1" lang="en-US" altLang="ja-JP" dirty="0"/>
              <a:t>RCOP</a:t>
            </a:r>
            <a:r>
              <a:rPr kumimoji="1" lang="ja-JP" altLang="en-US" dirty="0"/>
              <a:t>にハラスメントに関わる条文がきめ細かく記載されることは、ロータリーにハラスメントなどは、起こり得ないとたかをくくっていた我々の意識を、見事に覆しました。</a:t>
            </a:r>
            <a:endParaRPr kumimoji="1" lang="en-US" altLang="ja-JP" dirty="0"/>
          </a:p>
          <a:p>
            <a:endParaRPr kumimoji="1" lang="en-US" altLang="ja-JP" dirty="0"/>
          </a:p>
          <a:p>
            <a:r>
              <a:rPr kumimoji="1" lang="ja-JP" altLang="en-US" dirty="0"/>
              <a:t>もはや、ユートピアではなくなっていることを示しています。</a:t>
            </a:r>
            <a:endParaRPr kumimoji="1" lang="en-US" altLang="ja-JP" dirty="0"/>
          </a:p>
          <a:p>
            <a:endParaRPr kumimoji="1" lang="en-US" altLang="ja-JP" dirty="0"/>
          </a:p>
          <a:p>
            <a:r>
              <a:rPr kumimoji="1" lang="en-US" altLang="ja-JP" dirty="0"/>
              <a:t>NEXT</a:t>
            </a:r>
            <a:r>
              <a:rPr kumimoji="1" lang="ja-JP" altLang="en-US" dirty="0"/>
              <a:t>＞自動</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1BB45D12-DE30-4CDB-B386-C5D130C28CEC}" type="slidenum">
              <a:rPr kumimoji="1" lang="ja-JP" altLang="en-US" smtClean="0"/>
              <a:t>3</a:t>
            </a:fld>
            <a:endParaRPr kumimoji="1" lang="ja-JP" altLang="en-US"/>
          </a:p>
        </p:txBody>
      </p:sp>
    </p:spTree>
    <p:extLst>
      <p:ext uri="{BB962C8B-B14F-4D97-AF65-F5344CB8AC3E}">
        <p14:creationId xmlns:p14="http://schemas.microsoft.com/office/powerpoint/2010/main" val="38125685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02C05B-549F-89A8-3181-48F2F04BD53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D9DB40C-D676-C1C8-AD97-87E8799680B8}"/>
              </a:ext>
            </a:extLst>
          </p:cNvPr>
          <p:cNvSpPr>
            <a:spLocks noGrp="1" noRot="1" noChangeAspect="1"/>
          </p:cNvSpPr>
          <p:nvPr>
            <p:ph type="sldImg"/>
          </p:nvPr>
        </p:nvSpPr>
        <p:spPr/>
        <p:txBody>
          <a:bodyPr/>
          <a:lstStyle/>
          <a:p>
            <a:endParaRPr lang="ja-JP" altLang="en-US"/>
          </a:p>
        </p:txBody>
      </p:sp>
      <p:sp>
        <p:nvSpPr>
          <p:cNvPr id="3" name="ノート プレースホルダー 2">
            <a:extLst>
              <a:ext uri="{FF2B5EF4-FFF2-40B4-BE49-F238E27FC236}">
                <a16:creationId xmlns:a16="http://schemas.microsoft.com/office/drawing/2014/main" id="{DE640DFF-72F8-0853-D5AE-711A73345273}"/>
              </a:ext>
            </a:extLst>
          </p:cNvPr>
          <p:cNvSpPr>
            <a:spLocks noGrp="1"/>
          </p:cNvSpPr>
          <p:nvPr>
            <p:ph type="body" idx="1"/>
          </p:nvPr>
        </p:nvSpPr>
        <p:spPr/>
        <p:txBody>
          <a:bodyPr/>
          <a:lstStyle/>
          <a:p>
            <a:r>
              <a:rPr kumimoji="1" lang="ja-JP" altLang="en-US" dirty="0"/>
              <a:t>（ナレーター）*</a:t>
            </a:r>
            <a:r>
              <a:rPr kumimoji="1" lang="en-US" altLang="ja-JP" dirty="0"/>
              <a:t>1.2/0</a:t>
            </a:r>
          </a:p>
          <a:p>
            <a:endParaRPr kumimoji="1" lang="en-US" altLang="ja-JP" dirty="0"/>
          </a:p>
          <a:p>
            <a:r>
              <a:rPr kumimoji="1" lang="en-US" altLang="ja-JP" dirty="0"/>
              <a:t>5. </a:t>
            </a:r>
            <a:r>
              <a:rPr kumimoji="1" lang="ja-JP" altLang="en-US" dirty="0"/>
              <a:t>、申し立てへの対処</a:t>
            </a:r>
            <a:endParaRPr kumimoji="1" lang="en-US" altLang="ja-JP" dirty="0"/>
          </a:p>
          <a:p>
            <a:endParaRPr kumimoji="1" lang="en-US" altLang="ja-JP" dirty="0"/>
          </a:p>
          <a:p>
            <a:r>
              <a:rPr kumimoji="1" lang="ja-JP" altLang="en-US" dirty="0"/>
              <a:t>ロータリークラブまたはローターアクトクラブの理事会、地区、またはゾーンのリーダーは、</a:t>
            </a:r>
            <a:endParaRPr kumimoji="1" lang="en-US" altLang="ja-JP" dirty="0"/>
          </a:p>
          <a:p>
            <a:r>
              <a:rPr kumimoji="1" lang="ja-JP" altLang="en-US" dirty="0"/>
              <a:t>ハラスメントの申し立てに迅速に対応するものとし、申し立てを行った者に対する報復をしてはならない。</a:t>
            </a:r>
            <a:endParaRPr kumimoji="1" lang="en-US" altLang="ja-JP" dirty="0"/>
          </a:p>
          <a:p>
            <a:endParaRPr kumimoji="1" lang="en-US" altLang="ja-JP" dirty="0"/>
          </a:p>
          <a:p>
            <a:r>
              <a:rPr kumimoji="1" lang="ja-JP" altLang="en-US" dirty="0"/>
              <a:t>ロータリーは、このような申し立てへの対応を行う委員会を設置することを、これらのリーダーに強く奨励しています。</a:t>
            </a:r>
          </a:p>
          <a:p>
            <a:r>
              <a:rPr kumimoji="1" lang="ja-JP" altLang="en-US" dirty="0"/>
              <a:t>地区は、地区の行動規範、ならびにクラブ内、会員間、その他のロータリー参加者との間で起こるハラスメントの防止と対処に関する方針を定めるべきです。</a:t>
            </a:r>
          </a:p>
          <a:p>
            <a:r>
              <a:rPr kumimoji="1" lang="ja-JP" altLang="en-US" dirty="0"/>
              <a:t>この方針には、ハラスメントではあるものの犯罪行為とは見なされない場合にどう対処すべきか、青少年との接触をどのくらいの期間禁じるかなどを具体的に定めるべきです。</a:t>
            </a:r>
          </a:p>
          <a:p>
            <a:r>
              <a:rPr kumimoji="1" lang="ja-JP" altLang="en-US" dirty="0"/>
              <a:t>性的ハラスメントが発覚した場合、青少年との一切の接触を禁じる必要があります。手続きの透明性を保つことは、ハラスメント防止の第一歩となります。</a:t>
            </a:r>
          </a:p>
          <a:p>
            <a:endParaRPr kumimoji="1" lang="en-US" altLang="ja-JP" dirty="0"/>
          </a:p>
          <a:p>
            <a:r>
              <a:rPr kumimoji="1" lang="en-US" altLang="ja-JP" dirty="0"/>
              <a:t>NEXT</a:t>
            </a:r>
            <a:r>
              <a:rPr kumimoji="1" lang="ja-JP" altLang="en-US" dirty="0"/>
              <a:t>＞自動</a:t>
            </a:r>
            <a:endParaRPr kumimoji="1" lang="en-US" altLang="ja-JP" dirty="0"/>
          </a:p>
          <a:p>
            <a:endParaRPr kumimoji="1" lang="en-US" altLang="ja-JP" dirty="0"/>
          </a:p>
        </p:txBody>
      </p:sp>
      <p:sp>
        <p:nvSpPr>
          <p:cNvPr id="4" name="スライド番号プレースホルダー 3">
            <a:extLst>
              <a:ext uri="{FF2B5EF4-FFF2-40B4-BE49-F238E27FC236}">
                <a16:creationId xmlns:a16="http://schemas.microsoft.com/office/drawing/2014/main" id="{ADD1F743-2E8F-5B6D-31AA-DCF96C235BCD}"/>
              </a:ext>
            </a:extLst>
          </p:cNvPr>
          <p:cNvSpPr>
            <a:spLocks noGrp="1"/>
          </p:cNvSpPr>
          <p:nvPr>
            <p:ph type="sldNum" sz="quarter" idx="5"/>
          </p:nvPr>
        </p:nvSpPr>
        <p:spPr/>
        <p:txBody>
          <a:bodyPr/>
          <a:lstStyle/>
          <a:p>
            <a:fld id="{5E0EC72C-A94E-452F-8874-9DEE29104C37}" type="slidenum">
              <a:rPr kumimoji="1" lang="ja-JP" altLang="en-US" smtClean="0"/>
              <a:t>21</a:t>
            </a:fld>
            <a:endParaRPr kumimoji="1" lang="ja-JP" altLang="en-US"/>
          </a:p>
        </p:txBody>
      </p:sp>
    </p:spTree>
    <p:extLst>
      <p:ext uri="{BB962C8B-B14F-4D97-AF65-F5344CB8AC3E}">
        <p14:creationId xmlns:p14="http://schemas.microsoft.com/office/powerpoint/2010/main" val="2425705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5D6A42-4184-4438-7AF7-17064C57822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E603589-66D2-7C2E-D97C-619A5B08829E}"/>
              </a:ext>
            </a:extLst>
          </p:cNvPr>
          <p:cNvSpPr>
            <a:spLocks noGrp="1" noRot="1" noChangeAspect="1"/>
          </p:cNvSpPr>
          <p:nvPr>
            <p:ph type="sldImg"/>
          </p:nvPr>
        </p:nvSpPr>
        <p:spPr/>
        <p:txBody>
          <a:bodyPr/>
          <a:lstStyle/>
          <a:p>
            <a:endParaRPr lang="ja-JP" altLang="en-US"/>
          </a:p>
        </p:txBody>
      </p:sp>
      <p:sp>
        <p:nvSpPr>
          <p:cNvPr id="3" name="ノート プレースホルダー 2">
            <a:extLst>
              <a:ext uri="{FF2B5EF4-FFF2-40B4-BE49-F238E27FC236}">
                <a16:creationId xmlns:a16="http://schemas.microsoft.com/office/drawing/2014/main" id="{3B48B36B-627E-3B5C-CAC1-9AAEF7B5B4C6}"/>
              </a:ext>
            </a:extLst>
          </p:cNvPr>
          <p:cNvSpPr>
            <a:spLocks noGrp="1"/>
          </p:cNvSpPr>
          <p:nvPr>
            <p:ph type="body" idx="1"/>
          </p:nvPr>
        </p:nvSpPr>
        <p:spPr/>
        <p:txBody>
          <a:bodyPr/>
          <a:lstStyle/>
          <a:p>
            <a:r>
              <a:rPr kumimoji="1" lang="ja-JP" altLang="en-US" dirty="0"/>
              <a:t>（ナレーター）*</a:t>
            </a:r>
            <a:r>
              <a:rPr kumimoji="1" lang="en-US" altLang="ja-JP" dirty="0"/>
              <a:t>1.2/0</a:t>
            </a:r>
          </a:p>
          <a:p>
            <a:endParaRPr kumimoji="1" lang="en-US" altLang="ja-JP" dirty="0"/>
          </a:p>
          <a:p>
            <a:r>
              <a:rPr kumimoji="1" lang="ja-JP" altLang="en-US" dirty="0"/>
              <a:t>犯罪性のある行為の申し立てはすべて、警察に連絡しなければなりません。</a:t>
            </a:r>
            <a:endParaRPr kumimoji="1" lang="en-US" altLang="ja-JP" dirty="0"/>
          </a:p>
          <a:p>
            <a:r>
              <a:rPr kumimoji="1" lang="ja-JP" altLang="en-US" dirty="0"/>
              <a:t>会員は常に調査や捜査に協力すべきであり、妨害すべきではありません。</a:t>
            </a:r>
            <a:endParaRPr kumimoji="1" lang="en-US" altLang="ja-JP" dirty="0"/>
          </a:p>
          <a:p>
            <a:r>
              <a:rPr kumimoji="1" lang="ja-JP" altLang="en-US" dirty="0"/>
              <a:t>報告された事態や言動に直接かかわった人は、その件に関する調査や決定にかかわるべきではありません。</a:t>
            </a:r>
          </a:p>
          <a:p>
            <a:endParaRPr kumimoji="1" lang="ja-JP" altLang="en-US" dirty="0"/>
          </a:p>
          <a:p>
            <a:r>
              <a:rPr kumimoji="1" lang="ja-JP" altLang="en-US" dirty="0"/>
              <a:t>ロータリーのさまざまなレベルにおける責務を以下でご確認ください。</a:t>
            </a:r>
            <a:endParaRPr kumimoji="1" lang="en-US" altLang="ja-JP" dirty="0"/>
          </a:p>
          <a:p>
            <a:r>
              <a:rPr kumimoji="1" lang="ja-JP" altLang="en-US" dirty="0"/>
              <a:t>会員の責務。クラブ理事会の責務。地区の責務。</a:t>
            </a:r>
            <a:endParaRPr kumimoji="1" lang="en-US" altLang="ja-JP" dirty="0"/>
          </a:p>
          <a:p>
            <a:endParaRPr kumimoji="1" lang="en-US" altLang="ja-JP" dirty="0"/>
          </a:p>
          <a:p>
            <a:r>
              <a:rPr kumimoji="1" lang="en-US" altLang="ja-JP" dirty="0"/>
              <a:t>NEXT</a:t>
            </a:r>
            <a:r>
              <a:rPr kumimoji="1" lang="ja-JP" altLang="en-US" dirty="0"/>
              <a:t>＞自動</a:t>
            </a:r>
            <a:endParaRPr kumimoji="1" lang="en-US" altLang="ja-JP" dirty="0"/>
          </a:p>
          <a:p>
            <a:endParaRPr kumimoji="1" lang="en-US" altLang="ja-JP" dirty="0"/>
          </a:p>
          <a:p>
            <a:endParaRPr kumimoji="1" lang="en-US" altLang="ja-JP" dirty="0"/>
          </a:p>
        </p:txBody>
      </p:sp>
      <p:sp>
        <p:nvSpPr>
          <p:cNvPr id="4" name="スライド番号プレースホルダー 3">
            <a:extLst>
              <a:ext uri="{FF2B5EF4-FFF2-40B4-BE49-F238E27FC236}">
                <a16:creationId xmlns:a16="http://schemas.microsoft.com/office/drawing/2014/main" id="{ADF62CC4-BEFE-89B7-4F79-EEC849083246}"/>
              </a:ext>
            </a:extLst>
          </p:cNvPr>
          <p:cNvSpPr>
            <a:spLocks noGrp="1"/>
          </p:cNvSpPr>
          <p:nvPr>
            <p:ph type="sldNum" sz="quarter" idx="5"/>
          </p:nvPr>
        </p:nvSpPr>
        <p:spPr/>
        <p:txBody>
          <a:bodyPr/>
          <a:lstStyle/>
          <a:p>
            <a:fld id="{5E0EC72C-A94E-452F-8874-9DEE29104C37}" type="slidenum">
              <a:rPr kumimoji="1" lang="ja-JP" altLang="en-US" smtClean="0"/>
              <a:t>22</a:t>
            </a:fld>
            <a:endParaRPr kumimoji="1" lang="ja-JP" altLang="en-US"/>
          </a:p>
        </p:txBody>
      </p:sp>
    </p:spTree>
    <p:extLst>
      <p:ext uri="{BB962C8B-B14F-4D97-AF65-F5344CB8AC3E}">
        <p14:creationId xmlns:p14="http://schemas.microsoft.com/office/powerpoint/2010/main" val="7238993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1CEA0D-942B-D09C-7B16-BB9BCF3E26B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5BCDAE3-590D-7954-A7C3-2D3FC5C8A5B0}"/>
              </a:ext>
            </a:extLst>
          </p:cNvPr>
          <p:cNvSpPr>
            <a:spLocks noGrp="1" noRot="1" noChangeAspect="1"/>
          </p:cNvSpPr>
          <p:nvPr>
            <p:ph type="sldImg"/>
          </p:nvPr>
        </p:nvSpPr>
        <p:spPr/>
        <p:txBody>
          <a:bodyPr/>
          <a:lstStyle/>
          <a:p>
            <a:endParaRPr lang="ja-JP" altLang="en-US"/>
          </a:p>
        </p:txBody>
      </p:sp>
      <p:sp>
        <p:nvSpPr>
          <p:cNvPr id="3" name="ノート プレースホルダー 2">
            <a:extLst>
              <a:ext uri="{FF2B5EF4-FFF2-40B4-BE49-F238E27FC236}">
                <a16:creationId xmlns:a16="http://schemas.microsoft.com/office/drawing/2014/main" id="{96065995-79CA-FCDA-3B66-2FB134DCEDEE}"/>
              </a:ext>
            </a:extLst>
          </p:cNvPr>
          <p:cNvSpPr>
            <a:spLocks noGrp="1"/>
          </p:cNvSpPr>
          <p:nvPr>
            <p:ph type="body" idx="1"/>
          </p:nvPr>
        </p:nvSpPr>
        <p:spPr/>
        <p:txBody>
          <a:bodyPr/>
          <a:lstStyle/>
          <a:p>
            <a:r>
              <a:rPr kumimoji="1" lang="ja-JP" altLang="en-US" dirty="0"/>
              <a:t>（ナレーター）*</a:t>
            </a:r>
            <a:r>
              <a:rPr kumimoji="1" lang="en-US" altLang="ja-JP" dirty="0"/>
              <a:t>1.2/0</a:t>
            </a:r>
          </a:p>
          <a:p>
            <a:endParaRPr kumimoji="1" lang="en-US" altLang="ja-JP" dirty="0"/>
          </a:p>
          <a:p>
            <a:r>
              <a:rPr kumimoji="1" lang="ja-JP" altLang="en-US" dirty="0"/>
              <a:t>●会員の責務</a:t>
            </a:r>
          </a:p>
          <a:p>
            <a:r>
              <a:rPr kumimoji="1" lang="ja-JP" altLang="en-US" dirty="0"/>
              <a:t>ハラスメントのない環境づくりは、全会員の責務です。</a:t>
            </a:r>
            <a:endParaRPr kumimoji="1" lang="en-US" altLang="ja-JP" dirty="0"/>
          </a:p>
          <a:p>
            <a:r>
              <a:rPr kumimoji="1" lang="ja-JP" altLang="en-US" dirty="0"/>
              <a:t>ハラスメントと思われる状況を目にしたら、その行為がロータリーの方針に反することを本人に伝えてください。</a:t>
            </a:r>
            <a:endParaRPr kumimoji="1" lang="en-US" altLang="ja-JP" dirty="0"/>
          </a:p>
          <a:p>
            <a:r>
              <a:rPr kumimoji="1" lang="ja-JP" altLang="en-US" dirty="0"/>
              <a:t>懸念がある場合は、クラブや地区のリーダーに伝えてください。</a:t>
            </a:r>
            <a:endParaRPr kumimoji="1" lang="en-US" altLang="ja-JP" dirty="0"/>
          </a:p>
          <a:p>
            <a:r>
              <a:rPr kumimoji="1" lang="ja-JP" altLang="en-US" dirty="0"/>
              <a:t>ハラスメントを黙認することは、それを許容することと同じです。</a:t>
            </a:r>
          </a:p>
          <a:p>
            <a:endParaRPr kumimoji="1" lang="ja-JP" altLang="en-US" dirty="0"/>
          </a:p>
          <a:p>
            <a:endParaRPr kumimoji="1" lang="en-US" altLang="ja-JP" dirty="0"/>
          </a:p>
          <a:p>
            <a:r>
              <a:rPr kumimoji="1" lang="en-US" altLang="ja-JP" dirty="0"/>
              <a:t>NEXT</a:t>
            </a:r>
            <a:r>
              <a:rPr kumimoji="1" lang="ja-JP" altLang="en-US" dirty="0"/>
              <a:t>＞自動</a:t>
            </a:r>
            <a:endParaRPr kumimoji="1" lang="en-US" altLang="ja-JP" dirty="0"/>
          </a:p>
          <a:p>
            <a:endParaRPr kumimoji="1" lang="en-US" altLang="ja-JP" dirty="0"/>
          </a:p>
          <a:p>
            <a:endParaRPr kumimoji="1" lang="en-US" altLang="ja-JP" dirty="0"/>
          </a:p>
        </p:txBody>
      </p:sp>
      <p:sp>
        <p:nvSpPr>
          <p:cNvPr id="4" name="スライド番号プレースホルダー 3">
            <a:extLst>
              <a:ext uri="{FF2B5EF4-FFF2-40B4-BE49-F238E27FC236}">
                <a16:creationId xmlns:a16="http://schemas.microsoft.com/office/drawing/2014/main" id="{B7A17CBB-2DC7-70A3-A0BD-5A5F34DD5C4A}"/>
              </a:ext>
            </a:extLst>
          </p:cNvPr>
          <p:cNvSpPr>
            <a:spLocks noGrp="1"/>
          </p:cNvSpPr>
          <p:nvPr>
            <p:ph type="sldNum" sz="quarter" idx="5"/>
          </p:nvPr>
        </p:nvSpPr>
        <p:spPr/>
        <p:txBody>
          <a:bodyPr/>
          <a:lstStyle/>
          <a:p>
            <a:fld id="{5E0EC72C-A94E-452F-8874-9DEE29104C37}" type="slidenum">
              <a:rPr kumimoji="1" lang="ja-JP" altLang="en-US" smtClean="0"/>
              <a:t>23</a:t>
            </a:fld>
            <a:endParaRPr kumimoji="1" lang="ja-JP" altLang="en-US"/>
          </a:p>
        </p:txBody>
      </p:sp>
    </p:spTree>
    <p:extLst>
      <p:ext uri="{BB962C8B-B14F-4D97-AF65-F5344CB8AC3E}">
        <p14:creationId xmlns:p14="http://schemas.microsoft.com/office/powerpoint/2010/main" val="41242362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1BAC36-5E5D-298D-47B3-E26152B5016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9FD4051-5157-33FB-3C09-54895C63CB82}"/>
              </a:ext>
            </a:extLst>
          </p:cNvPr>
          <p:cNvSpPr>
            <a:spLocks noGrp="1" noRot="1" noChangeAspect="1"/>
          </p:cNvSpPr>
          <p:nvPr>
            <p:ph type="sldImg"/>
          </p:nvPr>
        </p:nvSpPr>
        <p:spPr/>
        <p:txBody>
          <a:bodyPr/>
          <a:lstStyle/>
          <a:p>
            <a:endParaRPr lang="ja-JP" altLang="en-US"/>
          </a:p>
        </p:txBody>
      </p:sp>
      <p:sp>
        <p:nvSpPr>
          <p:cNvPr id="3" name="ノート プレースホルダー 2">
            <a:extLst>
              <a:ext uri="{FF2B5EF4-FFF2-40B4-BE49-F238E27FC236}">
                <a16:creationId xmlns:a16="http://schemas.microsoft.com/office/drawing/2014/main" id="{8DDFEFD8-D8FA-3EF2-574C-7F7E75391D68}"/>
              </a:ext>
            </a:extLst>
          </p:cNvPr>
          <p:cNvSpPr>
            <a:spLocks noGrp="1"/>
          </p:cNvSpPr>
          <p:nvPr>
            <p:ph type="body" idx="1"/>
          </p:nvPr>
        </p:nvSpPr>
        <p:spPr/>
        <p:txBody>
          <a:bodyPr/>
          <a:lstStyle/>
          <a:p>
            <a:r>
              <a:rPr kumimoji="1" lang="ja-JP" altLang="en-US" dirty="0"/>
              <a:t>（ナレーター）*</a:t>
            </a:r>
            <a:r>
              <a:rPr kumimoji="1" lang="en-US" altLang="ja-JP" dirty="0"/>
              <a:t>1.2/0</a:t>
            </a:r>
          </a:p>
          <a:p>
            <a:endParaRPr kumimoji="1" lang="en-US" altLang="ja-JP" dirty="0"/>
          </a:p>
          <a:p>
            <a:r>
              <a:rPr kumimoji="1" lang="ja-JP" altLang="en-US" dirty="0"/>
              <a:t>●クラブ理事会の責務</a:t>
            </a:r>
          </a:p>
          <a:p>
            <a:r>
              <a:rPr kumimoji="1" lang="ja-JP" altLang="en-US" dirty="0"/>
              <a:t>行事や活動中のハラスメントの申し立てについては、クラブ理事会またはそのために任命された委員会が調査を行います。理事会または委員会は、迅速に（通常</a:t>
            </a:r>
            <a:r>
              <a:rPr kumimoji="1" lang="en-US" altLang="ja-JP" dirty="0"/>
              <a:t>1</a:t>
            </a:r>
            <a:r>
              <a:rPr kumimoji="1" lang="ja-JP" altLang="en-US" dirty="0"/>
              <a:t>カ月以内）に回答します。</a:t>
            </a:r>
          </a:p>
          <a:p>
            <a:endParaRPr kumimoji="1" lang="ja-JP" altLang="en-US" dirty="0"/>
          </a:p>
          <a:p>
            <a:r>
              <a:rPr kumimoji="1" lang="ja-JP" altLang="en-US" dirty="0"/>
              <a:t>ハラスメントを行ったとされるのがクラブ理事会メンバーである場合、その人は理事会による調査や話し合いに参加すべきではありません。</a:t>
            </a:r>
          </a:p>
          <a:p>
            <a:endParaRPr kumimoji="1" lang="ja-JP" altLang="en-US" dirty="0"/>
          </a:p>
          <a:p>
            <a:endParaRPr kumimoji="1" lang="en-US" altLang="ja-JP" dirty="0"/>
          </a:p>
          <a:p>
            <a:r>
              <a:rPr kumimoji="1" lang="en-US" altLang="ja-JP" dirty="0"/>
              <a:t>NEXT</a:t>
            </a:r>
            <a:r>
              <a:rPr kumimoji="1" lang="ja-JP" altLang="en-US" dirty="0"/>
              <a:t>＞自動</a:t>
            </a:r>
            <a:endParaRPr kumimoji="1" lang="en-US" altLang="ja-JP" dirty="0"/>
          </a:p>
          <a:p>
            <a:endParaRPr kumimoji="1" lang="en-US" altLang="ja-JP" dirty="0"/>
          </a:p>
          <a:p>
            <a:endParaRPr kumimoji="1" lang="ja-JP" altLang="en-US" dirty="0"/>
          </a:p>
          <a:p>
            <a:endParaRPr kumimoji="1" lang="en-US" altLang="ja-JP" dirty="0"/>
          </a:p>
        </p:txBody>
      </p:sp>
      <p:sp>
        <p:nvSpPr>
          <p:cNvPr id="4" name="スライド番号プレースホルダー 3">
            <a:extLst>
              <a:ext uri="{FF2B5EF4-FFF2-40B4-BE49-F238E27FC236}">
                <a16:creationId xmlns:a16="http://schemas.microsoft.com/office/drawing/2014/main" id="{2751E0AF-7E4A-8B83-2559-5054118E77CB}"/>
              </a:ext>
            </a:extLst>
          </p:cNvPr>
          <p:cNvSpPr>
            <a:spLocks noGrp="1"/>
          </p:cNvSpPr>
          <p:nvPr>
            <p:ph type="sldNum" sz="quarter" idx="5"/>
          </p:nvPr>
        </p:nvSpPr>
        <p:spPr/>
        <p:txBody>
          <a:bodyPr/>
          <a:lstStyle/>
          <a:p>
            <a:fld id="{5E0EC72C-A94E-452F-8874-9DEE29104C37}" type="slidenum">
              <a:rPr kumimoji="1" lang="ja-JP" altLang="en-US" smtClean="0"/>
              <a:t>24</a:t>
            </a:fld>
            <a:endParaRPr kumimoji="1" lang="ja-JP" altLang="en-US"/>
          </a:p>
        </p:txBody>
      </p:sp>
    </p:spTree>
    <p:extLst>
      <p:ext uri="{BB962C8B-B14F-4D97-AF65-F5344CB8AC3E}">
        <p14:creationId xmlns:p14="http://schemas.microsoft.com/office/powerpoint/2010/main" val="15944189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3FE129-DAA6-7450-E548-B432663BEB6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A4DDD5D-6428-B2F0-4F01-9F3245D45502}"/>
              </a:ext>
            </a:extLst>
          </p:cNvPr>
          <p:cNvSpPr>
            <a:spLocks noGrp="1" noRot="1" noChangeAspect="1"/>
          </p:cNvSpPr>
          <p:nvPr>
            <p:ph type="sldImg"/>
          </p:nvPr>
        </p:nvSpPr>
        <p:spPr/>
        <p:txBody>
          <a:bodyPr/>
          <a:lstStyle/>
          <a:p>
            <a:endParaRPr lang="ja-JP" altLang="en-US"/>
          </a:p>
        </p:txBody>
      </p:sp>
      <p:sp>
        <p:nvSpPr>
          <p:cNvPr id="3" name="ノート プレースホルダー 2">
            <a:extLst>
              <a:ext uri="{FF2B5EF4-FFF2-40B4-BE49-F238E27FC236}">
                <a16:creationId xmlns:a16="http://schemas.microsoft.com/office/drawing/2014/main" id="{CBFFF1A7-4763-6BFC-BE0B-A2FF2179F19C}"/>
              </a:ext>
            </a:extLst>
          </p:cNvPr>
          <p:cNvSpPr>
            <a:spLocks noGrp="1"/>
          </p:cNvSpPr>
          <p:nvPr>
            <p:ph type="body" idx="1"/>
          </p:nvPr>
        </p:nvSpPr>
        <p:spPr/>
        <p:txBody>
          <a:bodyPr/>
          <a:lstStyle/>
          <a:p>
            <a:r>
              <a:rPr kumimoji="1" lang="ja-JP" altLang="en-US" dirty="0"/>
              <a:t>（ナレーター）*</a:t>
            </a:r>
            <a:r>
              <a:rPr kumimoji="1" lang="en-US" altLang="ja-JP" dirty="0"/>
              <a:t>1.2/0</a:t>
            </a:r>
          </a:p>
          <a:p>
            <a:endParaRPr kumimoji="1" lang="en-US" altLang="ja-JP" dirty="0"/>
          </a:p>
          <a:p>
            <a:r>
              <a:rPr kumimoji="1" lang="ja-JP" altLang="en-US" dirty="0"/>
              <a:t>ハラスメントを報告したにもかかわらず、理事会または委員会がこれに適切に対処していないと感じた場合には、</a:t>
            </a:r>
            <a:endParaRPr kumimoji="1" lang="en-US" altLang="ja-JP" dirty="0"/>
          </a:p>
          <a:p>
            <a:r>
              <a:rPr kumimoji="1" lang="ja-JP" altLang="en-US" dirty="0"/>
              <a:t>その件を地区ガバナーまたはハラスメントの申し立てを扱う地区委員会に報告してください。</a:t>
            </a:r>
          </a:p>
          <a:p>
            <a:endParaRPr kumimoji="1" lang="en-US" altLang="ja-JP" dirty="0"/>
          </a:p>
          <a:p>
            <a:r>
              <a:rPr kumimoji="1" lang="en-US" altLang="ja-JP" dirty="0"/>
              <a:t>NEXT</a:t>
            </a:r>
            <a:r>
              <a:rPr kumimoji="1" lang="ja-JP" altLang="en-US" dirty="0"/>
              <a:t>＞自動</a:t>
            </a:r>
          </a:p>
          <a:p>
            <a:endParaRPr kumimoji="1" lang="en-US" altLang="ja-JP" dirty="0"/>
          </a:p>
        </p:txBody>
      </p:sp>
      <p:sp>
        <p:nvSpPr>
          <p:cNvPr id="4" name="スライド番号プレースホルダー 3">
            <a:extLst>
              <a:ext uri="{FF2B5EF4-FFF2-40B4-BE49-F238E27FC236}">
                <a16:creationId xmlns:a16="http://schemas.microsoft.com/office/drawing/2014/main" id="{8A66FAE2-6444-9300-F64C-755D9812E7F9}"/>
              </a:ext>
            </a:extLst>
          </p:cNvPr>
          <p:cNvSpPr>
            <a:spLocks noGrp="1"/>
          </p:cNvSpPr>
          <p:nvPr>
            <p:ph type="sldNum" sz="quarter" idx="5"/>
          </p:nvPr>
        </p:nvSpPr>
        <p:spPr/>
        <p:txBody>
          <a:bodyPr/>
          <a:lstStyle/>
          <a:p>
            <a:fld id="{5E0EC72C-A94E-452F-8874-9DEE29104C37}" type="slidenum">
              <a:rPr kumimoji="1" lang="ja-JP" altLang="en-US" smtClean="0"/>
              <a:t>25</a:t>
            </a:fld>
            <a:endParaRPr kumimoji="1" lang="ja-JP" altLang="en-US"/>
          </a:p>
        </p:txBody>
      </p:sp>
    </p:spTree>
    <p:extLst>
      <p:ext uri="{BB962C8B-B14F-4D97-AF65-F5344CB8AC3E}">
        <p14:creationId xmlns:p14="http://schemas.microsoft.com/office/powerpoint/2010/main" val="30520079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F68857-8D0D-0BF7-9505-8D26468EE2A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20C7745-7E36-7D5F-3609-0C792526C9F4}"/>
              </a:ext>
            </a:extLst>
          </p:cNvPr>
          <p:cNvSpPr>
            <a:spLocks noGrp="1" noRot="1" noChangeAspect="1"/>
          </p:cNvSpPr>
          <p:nvPr>
            <p:ph type="sldImg"/>
          </p:nvPr>
        </p:nvSpPr>
        <p:spPr/>
        <p:txBody>
          <a:bodyPr/>
          <a:lstStyle/>
          <a:p>
            <a:endParaRPr lang="ja-JP" altLang="en-US"/>
          </a:p>
        </p:txBody>
      </p:sp>
      <p:sp>
        <p:nvSpPr>
          <p:cNvPr id="3" name="ノート プレースホルダー 2">
            <a:extLst>
              <a:ext uri="{FF2B5EF4-FFF2-40B4-BE49-F238E27FC236}">
                <a16:creationId xmlns:a16="http://schemas.microsoft.com/office/drawing/2014/main" id="{5BE58888-F50D-05E0-DB71-DE4723F144DF}"/>
              </a:ext>
            </a:extLst>
          </p:cNvPr>
          <p:cNvSpPr>
            <a:spLocks noGrp="1"/>
          </p:cNvSpPr>
          <p:nvPr>
            <p:ph type="body" idx="1"/>
          </p:nvPr>
        </p:nvSpPr>
        <p:spPr/>
        <p:txBody>
          <a:bodyPr/>
          <a:lstStyle/>
          <a:p>
            <a:r>
              <a:rPr kumimoji="1" lang="ja-JP" altLang="en-US" dirty="0"/>
              <a:t>（ナレーター）</a:t>
            </a:r>
            <a:endParaRPr kumimoji="1" lang="en-US" altLang="ja-JP" dirty="0"/>
          </a:p>
          <a:p>
            <a:endParaRPr kumimoji="1" lang="en-US" altLang="ja-JP" dirty="0"/>
          </a:p>
          <a:p>
            <a:r>
              <a:rPr kumimoji="1" lang="ja-JP" altLang="en-US" dirty="0"/>
              <a:t>●地区の責務</a:t>
            </a:r>
          </a:p>
          <a:p>
            <a:r>
              <a:rPr kumimoji="1" lang="ja-JP" altLang="en-US" dirty="0"/>
              <a:t>行事や活動におけるハラスメントの申し立ては、ガバナー、またはガバナーがその目的で任命した委員会が調査を行います。</a:t>
            </a:r>
            <a:endParaRPr kumimoji="1" lang="en-US" altLang="ja-JP" dirty="0"/>
          </a:p>
          <a:p>
            <a:r>
              <a:rPr kumimoji="1" lang="ja-JP" altLang="en-US" dirty="0"/>
              <a:t>ガバナーまたは委員会は、迅速に、（通常</a:t>
            </a:r>
            <a:r>
              <a:rPr kumimoji="1" lang="en-US" altLang="ja-JP" dirty="0"/>
              <a:t>1</a:t>
            </a:r>
            <a:r>
              <a:rPr kumimoji="1" lang="ja-JP" altLang="en-US" dirty="0"/>
              <a:t>カ月以内）に回答します。</a:t>
            </a:r>
          </a:p>
          <a:p>
            <a:endParaRPr kumimoji="1" lang="en-US" altLang="ja-JP" dirty="0"/>
          </a:p>
          <a:p>
            <a:r>
              <a:rPr kumimoji="1" lang="en-US" altLang="ja-JP" dirty="0"/>
              <a:t>NEXT</a:t>
            </a:r>
            <a:r>
              <a:rPr kumimoji="1" lang="ja-JP" altLang="en-US" dirty="0"/>
              <a:t>＞自動</a:t>
            </a:r>
          </a:p>
          <a:p>
            <a:endParaRPr kumimoji="1" lang="en-US" altLang="ja-JP" dirty="0"/>
          </a:p>
          <a:p>
            <a:endParaRPr kumimoji="1" lang="en-US" altLang="ja-JP" dirty="0"/>
          </a:p>
        </p:txBody>
      </p:sp>
      <p:sp>
        <p:nvSpPr>
          <p:cNvPr id="4" name="スライド番号プレースホルダー 3">
            <a:extLst>
              <a:ext uri="{FF2B5EF4-FFF2-40B4-BE49-F238E27FC236}">
                <a16:creationId xmlns:a16="http://schemas.microsoft.com/office/drawing/2014/main" id="{680F3947-26FD-29F0-2DC9-DA2104613C15}"/>
              </a:ext>
            </a:extLst>
          </p:cNvPr>
          <p:cNvSpPr>
            <a:spLocks noGrp="1"/>
          </p:cNvSpPr>
          <p:nvPr>
            <p:ph type="sldNum" sz="quarter" idx="5"/>
          </p:nvPr>
        </p:nvSpPr>
        <p:spPr/>
        <p:txBody>
          <a:bodyPr/>
          <a:lstStyle/>
          <a:p>
            <a:fld id="{5E0EC72C-A94E-452F-8874-9DEE29104C37}" type="slidenum">
              <a:rPr kumimoji="1" lang="ja-JP" altLang="en-US" smtClean="0"/>
              <a:t>26</a:t>
            </a:fld>
            <a:endParaRPr kumimoji="1" lang="ja-JP" altLang="en-US"/>
          </a:p>
        </p:txBody>
      </p:sp>
    </p:spTree>
    <p:extLst>
      <p:ext uri="{BB962C8B-B14F-4D97-AF65-F5344CB8AC3E}">
        <p14:creationId xmlns:p14="http://schemas.microsoft.com/office/powerpoint/2010/main" val="26786106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7031BD-5DF3-CDE8-0B25-FD93BE1A26E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19ACFAF-56E7-603D-279D-74C99AEFBB68}"/>
              </a:ext>
            </a:extLst>
          </p:cNvPr>
          <p:cNvSpPr>
            <a:spLocks noGrp="1" noRot="1" noChangeAspect="1"/>
          </p:cNvSpPr>
          <p:nvPr>
            <p:ph type="sldImg"/>
          </p:nvPr>
        </p:nvSpPr>
        <p:spPr/>
        <p:txBody>
          <a:bodyPr/>
          <a:lstStyle/>
          <a:p>
            <a:endParaRPr lang="ja-JP" altLang="en-US"/>
          </a:p>
        </p:txBody>
      </p:sp>
      <p:sp>
        <p:nvSpPr>
          <p:cNvPr id="3" name="ノート プレースホルダー 2">
            <a:extLst>
              <a:ext uri="{FF2B5EF4-FFF2-40B4-BE49-F238E27FC236}">
                <a16:creationId xmlns:a16="http://schemas.microsoft.com/office/drawing/2014/main" id="{9CC4FD0C-B30A-31D1-0B8E-9A1F81A003CE}"/>
              </a:ext>
            </a:extLst>
          </p:cNvPr>
          <p:cNvSpPr>
            <a:spLocks noGrp="1"/>
          </p:cNvSpPr>
          <p:nvPr>
            <p:ph type="body" idx="1"/>
          </p:nvPr>
        </p:nvSpPr>
        <p:spPr/>
        <p:txBody>
          <a:bodyPr/>
          <a:lstStyle/>
          <a:p>
            <a:r>
              <a:rPr kumimoji="1" lang="ja-JP" altLang="en-US" dirty="0"/>
              <a:t>（ナレーター）*</a:t>
            </a:r>
            <a:r>
              <a:rPr kumimoji="1" lang="en-US" altLang="ja-JP" dirty="0"/>
              <a:t>1.2/0</a:t>
            </a:r>
          </a:p>
          <a:p>
            <a:endParaRPr kumimoji="1" lang="en-US" altLang="ja-JP" dirty="0"/>
          </a:p>
          <a:p>
            <a:r>
              <a:rPr kumimoji="1" lang="ja-JP" altLang="en-US" dirty="0"/>
              <a:t>ハラスメントを行ったとされるのが地区ガバナーである場合、直前ガバナーまたは委員会が申し立ての内容を調査し、</a:t>
            </a:r>
            <a:endParaRPr kumimoji="1" lang="en-US" altLang="ja-JP" dirty="0"/>
          </a:p>
          <a:p>
            <a:r>
              <a:rPr kumimoji="1" lang="ja-JP" altLang="en-US" dirty="0"/>
              <a:t>申し立てを行った人に返答します。また、ハラスメントを行ったとされるのがガバナー、ガバナーエレクト、ガバナーノミニーである場合には、</a:t>
            </a:r>
            <a:endParaRPr kumimoji="1" lang="en-US" altLang="ja-JP" dirty="0"/>
          </a:p>
          <a:p>
            <a:r>
              <a:rPr kumimoji="1" lang="ja-JP" altLang="en-US" dirty="0"/>
              <a:t>クラブ・地区支援室にも連絡する必要があります。</a:t>
            </a:r>
          </a:p>
          <a:p>
            <a:endParaRPr kumimoji="1" lang="ja-JP" altLang="en-US" dirty="0"/>
          </a:p>
          <a:p>
            <a:endParaRPr kumimoji="1" lang="en-US" altLang="ja-JP" dirty="0"/>
          </a:p>
          <a:p>
            <a:r>
              <a:rPr kumimoji="1" lang="en-US" altLang="ja-JP" dirty="0"/>
              <a:t>NEXT</a:t>
            </a:r>
            <a:r>
              <a:rPr kumimoji="1" lang="ja-JP" altLang="en-US" dirty="0"/>
              <a:t>＞自動</a:t>
            </a:r>
          </a:p>
          <a:p>
            <a:endParaRPr kumimoji="1" lang="en-US" altLang="ja-JP" dirty="0"/>
          </a:p>
          <a:p>
            <a:endParaRPr kumimoji="1" lang="ja-JP" altLang="en-US" dirty="0"/>
          </a:p>
          <a:p>
            <a:endParaRPr kumimoji="1" lang="ja-JP" altLang="en-US" dirty="0"/>
          </a:p>
          <a:p>
            <a:endParaRPr kumimoji="1" lang="en-US" altLang="ja-JP" dirty="0"/>
          </a:p>
        </p:txBody>
      </p:sp>
      <p:sp>
        <p:nvSpPr>
          <p:cNvPr id="4" name="スライド番号プレースホルダー 3">
            <a:extLst>
              <a:ext uri="{FF2B5EF4-FFF2-40B4-BE49-F238E27FC236}">
                <a16:creationId xmlns:a16="http://schemas.microsoft.com/office/drawing/2014/main" id="{86D62355-FF4E-25A3-001B-A51212FD12A2}"/>
              </a:ext>
            </a:extLst>
          </p:cNvPr>
          <p:cNvSpPr>
            <a:spLocks noGrp="1"/>
          </p:cNvSpPr>
          <p:nvPr>
            <p:ph type="sldNum" sz="quarter" idx="5"/>
          </p:nvPr>
        </p:nvSpPr>
        <p:spPr/>
        <p:txBody>
          <a:bodyPr/>
          <a:lstStyle/>
          <a:p>
            <a:fld id="{5E0EC72C-A94E-452F-8874-9DEE29104C37}" type="slidenum">
              <a:rPr kumimoji="1" lang="ja-JP" altLang="en-US" smtClean="0"/>
              <a:t>27</a:t>
            </a:fld>
            <a:endParaRPr kumimoji="1" lang="ja-JP" altLang="en-US"/>
          </a:p>
        </p:txBody>
      </p:sp>
    </p:spTree>
    <p:extLst>
      <p:ext uri="{BB962C8B-B14F-4D97-AF65-F5344CB8AC3E}">
        <p14:creationId xmlns:p14="http://schemas.microsoft.com/office/powerpoint/2010/main" val="27724581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F6B73E-3B9F-7D5D-D252-FB27F3990B7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9CD8F7C-E232-73FF-AFA1-8457D42A7A1B}"/>
              </a:ext>
            </a:extLst>
          </p:cNvPr>
          <p:cNvSpPr>
            <a:spLocks noGrp="1" noRot="1" noChangeAspect="1"/>
          </p:cNvSpPr>
          <p:nvPr>
            <p:ph type="sldImg"/>
          </p:nvPr>
        </p:nvSpPr>
        <p:spPr/>
        <p:txBody>
          <a:bodyPr/>
          <a:lstStyle/>
          <a:p>
            <a:endParaRPr lang="ja-JP" altLang="en-US"/>
          </a:p>
        </p:txBody>
      </p:sp>
      <p:sp>
        <p:nvSpPr>
          <p:cNvPr id="3" name="ノート プレースホルダー 2">
            <a:extLst>
              <a:ext uri="{FF2B5EF4-FFF2-40B4-BE49-F238E27FC236}">
                <a16:creationId xmlns:a16="http://schemas.microsoft.com/office/drawing/2014/main" id="{DF2C3FFF-7CDB-F280-A9C2-9155FBCBC378}"/>
              </a:ext>
            </a:extLst>
          </p:cNvPr>
          <p:cNvSpPr>
            <a:spLocks noGrp="1"/>
          </p:cNvSpPr>
          <p:nvPr>
            <p:ph type="body" idx="1"/>
          </p:nvPr>
        </p:nvSpPr>
        <p:spPr/>
        <p:txBody>
          <a:bodyPr/>
          <a:lstStyle/>
          <a:p>
            <a:r>
              <a:rPr kumimoji="1" lang="ja-JP" altLang="en-US" dirty="0"/>
              <a:t>（ナレーター）*</a:t>
            </a:r>
            <a:r>
              <a:rPr kumimoji="1" lang="en-US" altLang="ja-JP" dirty="0"/>
              <a:t>1.2/0</a:t>
            </a:r>
          </a:p>
          <a:p>
            <a:endParaRPr kumimoji="1" lang="en-US" altLang="ja-JP" dirty="0"/>
          </a:p>
          <a:p>
            <a:r>
              <a:rPr kumimoji="1" lang="ja-JP" altLang="en-US" dirty="0"/>
              <a:t>ハラスメントを行ったとされるのが地区リーダー職にある人である場合、その人はその件の協議に参加すべきではありません。</a:t>
            </a:r>
          </a:p>
          <a:p>
            <a:r>
              <a:rPr kumimoji="1" lang="ja-JP" altLang="en-US" dirty="0"/>
              <a:t>ハラスメントを報告したにもかかわらず、ガバナー、パストガバナー、委員会がこれに適切に対処していないと感じた場合、その件を</a:t>
            </a:r>
            <a:r>
              <a:rPr kumimoji="1" lang="en-US" altLang="ja-JP" dirty="0"/>
              <a:t>RI</a:t>
            </a:r>
            <a:r>
              <a:rPr kumimoji="1" lang="ja-JP" altLang="en-US" dirty="0"/>
              <a:t>理事に報告してください。</a:t>
            </a:r>
          </a:p>
          <a:p>
            <a:endParaRPr kumimoji="1" lang="en-US" altLang="ja-JP" dirty="0"/>
          </a:p>
          <a:p>
            <a:r>
              <a:rPr kumimoji="1" lang="en-US" altLang="ja-JP" dirty="0"/>
              <a:t>NEXT</a:t>
            </a:r>
            <a:r>
              <a:rPr kumimoji="1" lang="ja-JP" altLang="en-US" dirty="0"/>
              <a:t>＞自動</a:t>
            </a:r>
          </a:p>
          <a:p>
            <a:endParaRPr kumimoji="1" lang="en-US" altLang="ja-JP" dirty="0"/>
          </a:p>
          <a:p>
            <a:endParaRPr kumimoji="1" lang="ja-JP" altLang="en-US" dirty="0"/>
          </a:p>
          <a:p>
            <a:endParaRPr kumimoji="1" lang="en-US" altLang="ja-JP" dirty="0"/>
          </a:p>
        </p:txBody>
      </p:sp>
      <p:sp>
        <p:nvSpPr>
          <p:cNvPr id="4" name="スライド番号プレースホルダー 3">
            <a:extLst>
              <a:ext uri="{FF2B5EF4-FFF2-40B4-BE49-F238E27FC236}">
                <a16:creationId xmlns:a16="http://schemas.microsoft.com/office/drawing/2014/main" id="{D844E694-CD75-60DC-31E7-A8CD557E4177}"/>
              </a:ext>
            </a:extLst>
          </p:cNvPr>
          <p:cNvSpPr>
            <a:spLocks noGrp="1"/>
          </p:cNvSpPr>
          <p:nvPr>
            <p:ph type="sldNum" sz="quarter" idx="5"/>
          </p:nvPr>
        </p:nvSpPr>
        <p:spPr/>
        <p:txBody>
          <a:bodyPr/>
          <a:lstStyle/>
          <a:p>
            <a:fld id="{5E0EC72C-A94E-452F-8874-9DEE29104C37}" type="slidenum">
              <a:rPr kumimoji="1" lang="ja-JP" altLang="en-US" smtClean="0"/>
              <a:t>28</a:t>
            </a:fld>
            <a:endParaRPr kumimoji="1" lang="ja-JP" altLang="en-US"/>
          </a:p>
        </p:txBody>
      </p:sp>
    </p:spTree>
    <p:extLst>
      <p:ext uri="{BB962C8B-B14F-4D97-AF65-F5344CB8AC3E}">
        <p14:creationId xmlns:p14="http://schemas.microsoft.com/office/powerpoint/2010/main" val="42294231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txBody>
          <a:bodyPr/>
          <a:lstStyle/>
          <a:p>
            <a:endParaRPr lang="ja-JP" altLang="en-US"/>
          </a:p>
        </p:txBody>
      </p:sp>
      <p:sp>
        <p:nvSpPr>
          <p:cNvPr id="3" name="ノート プレースホルダー 2"/>
          <p:cNvSpPr>
            <a:spLocks noGrp="1"/>
          </p:cNvSpPr>
          <p:nvPr>
            <p:ph type="body" idx="1"/>
          </p:nvPr>
        </p:nvSpPr>
        <p:spPr/>
        <p:txBody>
          <a:bodyPr/>
          <a:lstStyle/>
          <a:p>
            <a:r>
              <a:rPr kumimoji="1" lang="ja-JP" altLang="en-US" dirty="0"/>
              <a:t>（ナレーター）*</a:t>
            </a:r>
            <a:r>
              <a:rPr kumimoji="1" lang="en-US" altLang="ja-JP" dirty="0"/>
              <a:t>1.2</a:t>
            </a:r>
          </a:p>
          <a:p>
            <a:endParaRPr kumimoji="1" lang="ja-JP" altLang="en-US" dirty="0"/>
          </a:p>
          <a:p>
            <a:r>
              <a:rPr kumimoji="1" lang="ja-JP" altLang="en-US" dirty="0"/>
              <a:t>ここまで、ロータリー章典の関連条項につきましてご説明をいたしました。</a:t>
            </a:r>
          </a:p>
          <a:p>
            <a:r>
              <a:rPr kumimoji="1" lang="ja-JP" altLang="en-US" dirty="0"/>
              <a:t>続きまして、青少年に対するロータリアンもしくはローターアクターの行動が、ハラスメントになる恐れがある場合につきまして、見ていきたいとおもいます。</a:t>
            </a:r>
            <a:endParaRPr kumimoji="1" lang="en-US" altLang="ja-JP" dirty="0"/>
          </a:p>
          <a:p>
            <a:endParaRPr kumimoji="1" lang="en-US" altLang="ja-JP" dirty="0"/>
          </a:p>
          <a:p>
            <a:r>
              <a:rPr kumimoji="1" lang="en-US" altLang="ja-JP" dirty="0"/>
              <a:t>NEXT</a:t>
            </a:r>
            <a:r>
              <a:rPr kumimoji="1" lang="ja-JP" altLang="en-US" dirty="0"/>
              <a:t>＞自動</a:t>
            </a:r>
          </a:p>
          <a:p>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F1623AAC-D645-4B9B-9F9C-2F4ECFB9C4FE}" type="slidenum">
              <a:rPr kumimoji="1" lang="ja-JP" altLang="en-US" smtClean="0"/>
              <a:t>29</a:t>
            </a:fld>
            <a:endParaRPr kumimoji="1" lang="ja-JP" altLang="en-US"/>
          </a:p>
        </p:txBody>
      </p:sp>
    </p:spTree>
    <p:extLst>
      <p:ext uri="{BB962C8B-B14F-4D97-AF65-F5344CB8AC3E}">
        <p14:creationId xmlns:p14="http://schemas.microsoft.com/office/powerpoint/2010/main" val="38995171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txBody>
          <a:bodyPr/>
          <a:lstStyle/>
          <a:p>
            <a:endParaRPr lang="ja-JP" altLang="en-US"/>
          </a:p>
        </p:txBody>
      </p:sp>
      <p:sp>
        <p:nvSpPr>
          <p:cNvPr id="3" name="ノート プレースホルダー 2"/>
          <p:cNvSpPr>
            <a:spLocks noGrp="1"/>
          </p:cNvSpPr>
          <p:nvPr>
            <p:ph type="body" idx="1"/>
          </p:nvPr>
        </p:nvSpPr>
        <p:spPr/>
        <p:txBody>
          <a:bodyPr/>
          <a:lstStyle/>
          <a:p>
            <a:r>
              <a:rPr kumimoji="1" lang="ja-JP" altLang="en-US" dirty="0"/>
              <a:t>（ナレーター）*</a:t>
            </a:r>
            <a:r>
              <a:rPr kumimoji="1" lang="en-US" altLang="ja-JP" dirty="0"/>
              <a:t>1.2/0</a:t>
            </a:r>
          </a:p>
          <a:p>
            <a:endParaRPr kumimoji="1" lang="ja-JP" altLang="en-US" dirty="0"/>
          </a:p>
          <a:p>
            <a:r>
              <a:rPr kumimoji="1" lang="ja-JP" altLang="en-US" dirty="0"/>
              <a:t>１、身体的なやり取り：。身体的な接触をする前に、たとえ抱擁、（ハグ）だけであっても、常に相手の同意を得てください、（特に相手が青少年である場合）。</a:t>
            </a:r>
          </a:p>
          <a:p>
            <a:r>
              <a:rPr kumimoji="1" lang="ja-JP" altLang="en-US" dirty="0"/>
              <a:t>また、この同意はいつでも取り消し可能であることを忘れないでください。青少年は、「ノー」と、意思表示することの重要性を認識すべきです。</a:t>
            </a:r>
          </a:p>
          <a:p>
            <a:r>
              <a:rPr kumimoji="1" lang="ja-JP" altLang="en-US" dirty="0"/>
              <a:t>どのような身体的接触が容認されるかを理解しておくことで、安全で快適な環境をつくり、青少年と成人の双方を守ることができます。</a:t>
            </a:r>
          </a:p>
          <a:p>
            <a:endParaRPr kumimoji="1" lang="ja-JP" altLang="en-US" dirty="0"/>
          </a:p>
          <a:p>
            <a:r>
              <a:rPr kumimoji="1" lang="en-US" altLang="ja-JP" dirty="0"/>
              <a:t>NEXT</a:t>
            </a:r>
            <a:r>
              <a:rPr kumimoji="1" lang="ja-JP" altLang="en-US" dirty="0"/>
              <a:t>＞自動</a:t>
            </a:r>
          </a:p>
          <a:p>
            <a:endParaRPr kumimoji="1" lang="ja-JP" altLang="en-US" dirty="0"/>
          </a:p>
          <a:p>
            <a:endParaRPr kumimoji="1" lang="ja-JP" altLang="en-US" dirty="0"/>
          </a:p>
        </p:txBody>
      </p:sp>
      <p:sp>
        <p:nvSpPr>
          <p:cNvPr id="4" name="スライド番号プレースホルダー 3"/>
          <p:cNvSpPr>
            <a:spLocks noGrp="1"/>
          </p:cNvSpPr>
          <p:nvPr>
            <p:ph type="sldNum" sz="quarter" idx="10"/>
          </p:nvPr>
        </p:nvSpPr>
        <p:spPr/>
        <p:txBody>
          <a:bodyPr/>
          <a:lstStyle/>
          <a:p>
            <a:fld id="{F1623AAC-D645-4B9B-9F9C-2F4ECFB9C4FE}" type="slidenum">
              <a:rPr kumimoji="1" lang="ja-JP" altLang="en-US" smtClean="0"/>
              <a:t>30</a:t>
            </a:fld>
            <a:endParaRPr kumimoji="1" lang="ja-JP" altLang="en-US"/>
          </a:p>
        </p:txBody>
      </p:sp>
    </p:spTree>
    <p:extLst>
      <p:ext uri="{BB962C8B-B14F-4D97-AF65-F5344CB8AC3E}">
        <p14:creationId xmlns:p14="http://schemas.microsoft.com/office/powerpoint/2010/main" val="38472556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B56F90-E9C7-D7F2-41D8-8F707B2AE77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443DFAB-E271-35C8-94B1-32E62DE933C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336AFD5-4A61-BAF2-884C-120C072F60BB}"/>
              </a:ext>
            </a:extLst>
          </p:cNvPr>
          <p:cNvSpPr>
            <a:spLocks noGrp="1"/>
          </p:cNvSpPr>
          <p:nvPr>
            <p:ph type="body" idx="1"/>
          </p:nvPr>
        </p:nvSpPr>
        <p:spPr/>
        <p:txBody>
          <a:bodyPr/>
          <a:lstStyle/>
          <a:p>
            <a:r>
              <a:rPr lang="ja-JP" altLang="en-US" dirty="0"/>
              <a:t>（ナレーター）*</a:t>
            </a:r>
            <a:r>
              <a:rPr lang="en-US" altLang="ja-JP" dirty="0"/>
              <a:t>1.2</a:t>
            </a:r>
          </a:p>
          <a:p>
            <a:endParaRPr lang="en-US" altLang="ja-JP" dirty="0"/>
          </a:p>
          <a:p>
            <a:r>
              <a:rPr lang="ja-JP" altLang="en-US" dirty="0"/>
              <a:t>しかし、嘆いてばかりでは何も解決しません。</a:t>
            </a:r>
            <a:endParaRPr lang="en-US" altLang="ja-JP" dirty="0"/>
          </a:p>
          <a:p>
            <a:r>
              <a:rPr lang="en-US" altLang="ja-JP" dirty="0"/>
              <a:t>RCOP</a:t>
            </a:r>
            <a:r>
              <a:rPr lang="ja-JP" altLang="en-US" dirty="0"/>
              <a:t>に記載されたハラスメント防止に関わる条文を良く理解し、実践する必要があります。</a:t>
            </a:r>
            <a:endParaRPr lang="en-US" altLang="ja-JP" dirty="0"/>
          </a:p>
          <a:p>
            <a:endParaRPr lang="en-US" altLang="ja-JP" dirty="0"/>
          </a:p>
          <a:p>
            <a:r>
              <a:rPr lang="en-US" altLang="ja-JP" dirty="0"/>
              <a:t>RCOP</a:t>
            </a:r>
            <a:r>
              <a:rPr lang="ja-JP" altLang="en-US" dirty="0"/>
              <a:t>には、ハラスメント防止に関わる</a:t>
            </a:r>
            <a:r>
              <a:rPr lang="en-US" altLang="ja-JP" dirty="0"/>
              <a:t>3</a:t>
            </a:r>
            <a:r>
              <a:rPr lang="ja-JP" altLang="en-US" dirty="0"/>
              <a:t>つの条文があります。</a:t>
            </a:r>
            <a:endParaRPr lang="en-US" altLang="ja-JP" dirty="0"/>
          </a:p>
          <a:p>
            <a:r>
              <a:rPr lang="ja-JP" altLang="en-US" dirty="0"/>
              <a:t>・ロータリアンの行動規範</a:t>
            </a:r>
          </a:p>
          <a:p>
            <a:r>
              <a:rPr lang="ja-JP" altLang="en-US" dirty="0"/>
              <a:t>・ハラスメントのない環境</a:t>
            </a:r>
          </a:p>
          <a:p>
            <a:r>
              <a:rPr lang="ja-JP" altLang="en-US" dirty="0"/>
              <a:t>・青少年と接する際の行動規範に関する声明</a:t>
            </a:r>
          </a:p>
          <a:p>
            <a:r>
              <a:rPr lang="ja-JP" altLang="en-US" dirty="0"/>
              <a:t>です。</a:t>
            </a:r>
            <a:endParaRPr lang="en-US" altLang="ja-JP" dirty="0"/>
          </a:p>
          <a:p>
            <a:r>
              <a:rPr lang="ja-JP" altLang="en-US" dirty="0"/>
              <a:t>次に、それぞれの条文を見てみましょう。</a:t>
            </a:r>
            <a:endParaRPr lang="en-US" altLang="ja-JP" dirty="0"/>
          </a:p>
          <a:p>
            <a:endParaRPr lang="en-US" altLang="ja-JP" dirty="0"/>
          </a:p>
          <a:p>
            <a:r>
              <a:rPr lang="en-US" altLang="ja-JP" dirty="0"/>
              <a:t>NEXT</a:t>
            </a:r>
            <a:r>
              <a:rPr lang="ja-JP" altLang="en-US" dirty="0"/>
              <a:t>＞自動</a:t>
            </a:r>
            <a:endParaRPr lang="en-US" altLang="ja-JP" dirty="0"/>
          </a:p>
          <a:p>
            <a:endParaRPr lang="en-US" altLang="ja-JP" dirty="0"/>
          </a:p>
          <a:p>
            <a:endParaRPr lang="ja-JP" altLang="en-US" dirty="0"/>
          </a:p>
        </p:txBody>
      </p:sp>
      <p:sp>
        <p:nvSpPr>
          <p:cNvPr id="4" name="スライド番号プレースホルダー 3">
            <a:extLst>
              <a:ext uri="{FF2B5EF4-FFF2-40B4-BE49-F238E27FC236}">
                <a16:creationId xmlns:a16="http://schemas.microsoft.com/office/drawing/2014/main" id="{7078F2D0-3F6B-D5F3-85DC-AED0D41E1077}"/>
              </a:ext>
            </a:extLst>
          </p:cNvPr>
          <p:cNvSpPr>
            <a:spLocks noGrp="1"/>
          </p:cNvSpPr>
          <p:nvPr>
            <p:ph type="sldNum" sz="quarter" idx="10"/>
          </p:nvPr>
        </p:nvSpPr>
        <p:spPr/>
        <p:txBody>
          <a:bodyPr/>
          <a:lstStyle/>
          <a:p>
            <a:fld id="{F1623AAC-D645-4B9B-9F9C-2F4ECFB9C4FE}" type="slidenum">
              <a:rPr kumimoji="1" lang="ja-JP" altLang="en-US" smtClean="0"/>
              <a:t>4</a:t>
            </a:fld>
            <a:endParaRPr kumimoji="1" lang="ja-JP" altLang="en-US"/>
          </a:p>
        </p:txBody>
      </p:sp>
    </p:spTree>
    <p:extLst>
      <p:ext uri="{BB962C8B-B14F-4D97-AF65-F5344CB8AC3E}">
        <p14:creationId xmlns:p14="http://schemas.microsoft.com/office/powerpoint/2010/main" val="37507894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txBody>
          <a:bodyPr/>
          <a:lstStyle/>
          <a:p>
            <a:endParaRPr lang="ja-JP" altLang="en-US"/>
          </a:p>
        </p:txBody>
      </p:sp>
      <p:sp>
        <p:nvSpPr>
          <p:cNvPr id="3" name="ノート プレースホルダー 2"/>
          <p:cNvSpPr>
            <a:spLocks noGrp="1"/>
          </p:cNvSpPr>
          <p:nvPr>
            <p:ph type="body" idx="1"/>
          </p:nvPr>
        </p:nvSpPr>
        <p:spPr/>
        <p:txBody>
          <a:bodyPr/>
          <a:lstStyle/>
          <a:p>
            <a:r>
              <a:rPr kumimoji="1" lang="ja-JP" altLang="en-US" dirty="0"/>
              <a:t>（ナレーター）*</a:t>
            </a:r>
            <a:r>
              <a:rPr kumimoji="1" lang="en-US" altLang="ja-JP" dirty="0"/>
              <a:t>1.2/0</a:t>
            </a:r>
          </a:p>
          <a:p>
            <a:endParaRPr kumimoji="1" lang="en-US" altLang="ja-JP" dirty="0"/>
          </a:p>
          <a:p>
            <a:r>
              <a:rPr kumimoji="1" lang="ja-JP" altLang="en-US" dirty="0"/>
              <a:t>２、言葉によるやり取り：。成人と青少年の間の言葉によるやり取りを適切なものに保つことは、物理的に適切な境界を保つことと同じくらい重要です。</a:t>
            </a:r>
          </a:p>
          <a:p>
            <a:endParaRPr kumimoji="1" lang="ja-JP" altLang="en-US" dirty="0"/>
          </a:p>
          <a:p>
            <a:endParaRPr kumimoji="1" lang="ja-JP" altLang="en-US" dirty="0"/>
          </a:p>
          <a:p>
            <a:r>
              <a:rPr kumimoji="1" lang="en-US" altLang="ja-JP" dirty="0"/>
              <a:t>NEXT</a:t>
            </a:r>
            <a:r>
              <a:rPr kumimoji="1" lang="ja-JP" altLang="en-US" dirty="0"/>
              <a:t>＞自動</a:t>
            </a:r>
          </a:p>
          <a:p>
            <a:endParaRPr kumimoji="1" lang="ja-JP" altLang="en-US" dirty="0"/>
          </a:p>
          <a:p>
            <a:endParaRPr kumimoji="1" lang="ja-JP" altLang="en-US" dirty="0"/>
          </a:p>
        </p:txBody>
      </p:sp>
      <p:sp>
        <p:nvSpPr>
          <p:cNvPr id="4" name="スライド番号プレースホルダー 3"/>
          <p:cNvSpPr>
            <a:spLocks noGrp="1"/>
          </p:cNvSpPr>
          <p:nvPr>
            <p:ph type="sldNum" sz="quarter" idx="10"/>
          </p:nvPr>
        </p:nvSpPr>
        <p:spPr/>
        <p:txBody>
          <a:bodyPr/>
          <a:lstStyle/>
          <a:p>
            <a:fld id="{F1623AAC-D645-4B9B-9F9C-2F4ECFB9C4FE}" type="slidenum">
              <a:rPr kumimoji="1" lang="ja-JP" altLang="en-US" smtClean="0"/>
              <a:t>31</a:t>
            </a:fld>
            <a:endParaRPr kumimoji="1" lang="ja-JP" altLang="en-US"/>
          </a:p>
        </p:txBody>
      </p:sp>
    </p:spTree>
    <p:extLst>
      <p:ext uri="{BB962C8B-B14F-4D97-AF65-F5344CB8AC3E}">
        <p14:creationId xmlns:p14="http://schemas.microsoft.com/office/powerpoint/2010/main" val="22816948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txBody>
          <a:bodyPr/>
          <a:lstStyle/>
          <a:p>
            <a:endParaRPr lang="ja-JP" altLang="en-US"/>
          </a:p>
        </p:txBody>
      </p:sp>
      <p:sp>
        <p:nvSpPr>
          <p:cNvPr id="3" name="ノート プレースホルダー 2"/>
          <p:cNvSpPr>
            <a:spLocks noGrp="1"/>
          </p:cNvSpPr>
          <p:nvPr>
            <p:ph type="body" idx="1"/>
          </p:nvPr>
        </p:nvSpPr>
        <p:spPr/>
        <p:txBody>
          <a:bodyPr/>
          <a:lstStyle/>
          <a:p>
            <a:r>
              <a:rPr kumimoji="1" lang="ja-JP" altLang="en-US" dirty="0"/>
              <a:t>（ナレーター）*</a:t>
            </a:r>
            <a:r>
              <a:rPr kumimoji="1" lang="en-US" altLang="ja-JP" dirty="0"/>
              <a:t>1.2/0</a:t>
            </a:r>
          </a:p>
          <a:p>
            <a:endParaRPr kumimoji="1" lang="ja-JP" altLang="en-US" dirty="0"/>
          </a:p>
          <a:p>
            <a:r>
              <a:rPr kumimoji="1" lang="ja-JP" altLang="en-US" dirty="0"/>
              <a:t>３、一対一のやり取り：。成人と参加者が二人だけになる時間がある場合、青少年にとって虐待やハラスメントのリスクが高くなると同時に、ボランティアにとって不適切な行為を申し立てられるリスクも高まります。</a:t>
            </a:r>
          </a:p>
          <a:p>
            <a:r>
              <a:rPr kumimoji="1" lang="ja-JP" altLang="en-US" dirty="0"/>
              <a:t>地元の青少年活動団体と相談し、このような個人かんのやりとりに関する地区方針をさらに厳密なものとしましょう。</a:t>
            </a:r>
          </a:p>
          <a:p>
            <a:r>
              <a:rPr kumimoji="1" lang="ja-JP" altLang="en-US" dirty="0"/>
              <a:t>例えば、ボランティアが青少年と二人きりになる時間が必要な場合、ほかの成人による事前の承認を義務づけることなどがあります。</a:t>
            </a:r>
          </a:p>
          <a:p>
            <a:r>
              <a:rPr kumimoji="1" lang="ja-JP" altLang="en-US" dirty="0"/>
              <a:t>その際、ほかの成人は、二人きりになる面会の詳細を尋ね、事前通知なしに面会に同席したり、観察したりすることの承諾を得るようにします。</a:t>
            </a:r>
          </a:p>
          <a:p>
            <a:r>
              <a:rPr kumimoji="1" lang="ja-JP" altLang="en-US" dirty="0"/>
              <a:t>青少年と二人きりになる場合、特に身体的な接触を制限することで、青少年や目撃者が行為の意図を誤解し、不適切な行為として申し立てるのを防ぐことができます。</a:t>
            </a:r>
          </a:p>
          <a:p>
            <a:endParaRPr kumimoji="1" lang="ja-JP" altLang="en-US" dirty="0"/>
          </a:p>
          <a:p>
            <a:r>
              <a:rPr kumimoji="1" lang="en-US" altLang="ja-JP" dirty="0"/>
              <a:t>NEXT</a:t>
            </a:r>
            <a:r>
              <a:rPr kumimoji="1" lang="ja-JP" altLang="en-US" dirty="0"/>
              <a:t>＞自動</a:t>
            </a:r>
          </a:p>
          <a:p>
            <a:endParaRPr kumimoji="1" lang="ja-JP" altLang="en-US" dirty="0"/>
          </a:p>
          <a:p>
            <a:endParaRPr kumimoji="1" lang="ja-JP" altLang="en-US" dirty="0"/>
          </a:p>
        </p:txBody>
      </p:sp>
      <p:sp>
        <p:nvSpPr>
          <p:cNvPr id="4" name="スライド番号プレースホルダー 3"/>
          <p:cNvSpPr>
            <a:spLocks noGrp="1"/>
          </p:cNvSpPr>
          <p:nvPr>
            <p:ph type="sldNum" sz="quarter" idx="10"/>
          </p:nvPr>
        </p:nvSpPr>
        <p:spPr/>
        <p:txBody>
          <a:bodyPr/>
          <a:lstStyle/>
          <a:p>
            <a:fld id="{F1623AAC-D645-4B9B-9F9C-2F4ECFB9C4FE}" type="slidenum">
              <a:rPr kumimoji="1" lang="ja-JP" altLang="en-US" smtClean="0"/>
              <a:t>32</a:t>
            </a:fld>
            <a:endParaRPr kumimoji="1" lang="ja-JP" altLang="en-US"/>
          </a:p>
        </p:txBody>
      </p:sp>
    </p:spTree>
    <p:extLst>
      <p:ext uri="{BB962C8B-B14F-4D97-AF65-F5344CB8AC3E}">
        <p14:creationId xmlns:p14="http://schemas.microsoft.com/office/powerpoint/2010/main" val="40631020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txBody>
          <a:bodyPr/>
          <a:lstStyle/>
          <a:p>
            <a:endParaRPr lang="ja-JP" altLang="en-US"/>
          </a:p>
        </p:txBody>
      </p:sp>
      <p:sp>
        <p:nvSpPr>
          <p:cNvPr id="3" name="ノート プレースホルダー 2"/>
          <p:cNvSpPr>
            <a:spLocks noGrp="1"/>
          </p:cNvSpPr>
          <p:nvPr>
            <p:ph type="body" idx="1"/>
          </p:nvPr>
        </p:nvSpPr>
        <p:spPr/>
        <p:txBody>
          <a:bodyPr/>
          <a:lstStyle/>
          <a:p>
            <a:r>
              <a:rPr kumimoji="1" lang="ja-JP" altLang="en-US" dirty="0"/>
              <a:t>（ナレーター）*</a:t>
            </a:r>
            <a:r>
              <a:rPr kumimoji="1" lang="en-US" altLang="ja-JP" dirty="0"/>
              <a:t>1.2/0</a:t>
            </a:r>
          </a:p>
          <a:p>
            <a:endParaRPr kumimoji="1" lang="ja-JP" altLang="en-US" dirty="0"/>
          </a:p>
          <a:p>
            <a:r>
              <a:rPr kumimoji="1" lang="ja-JP" altLang="en-US" dirty="0"/>
              <a:t>４、</a:t>
            </a:r>
            <a:r>
              <a:rPr kumimoji="1" lang="en-US" altLang="ja-JP" dirty="0"/>
              <a:t>SNS</a:t>
            </a:r>
            <a:r>
              <a:rPr kumimoji="1" lang="ja-JP" altLang="en-US" dirty="0"/>
              <a:t>でのやり取り：。連絡手段としてショートメッセージ、</a:t>
            </a:r>
            <a:r>
              <a:rPr kumimoji="1" lang="en-US" altLang="ja-JP" dirty="0"/>
              <a:t>E</a:t>
            </a:r>
            <a:r>
              <a:rPr kumimoji="1" lang="ja-JP" altLang="en-US" dirty="0"/>
              <a:t>メール、ソーシャルメディア、個人電話が普及してきたことは、参加者の安全を守る上で新たな課題を生み出しています。</a:t>
            </a:r>
            <a:endParaRPr kumimoji="1" lang="en-US" altLang="ja-JP" dirty="0"/>
          </a:p>
          <a:p>
            <a:r>
              <a:rPr kumimoji="1" lang="ja-JP" altLang="en-US" dirty="0"/>
              <a:t>ロータリーでは、成人と青少年が私的な目的でショートメッセージやインターネット上の連絡をすることを禁じています。</a:t>
            </a:r>
          </a:p>
          <a:p>
            <a:r>
              <a:rPr kumimoji="1" lang="ja-JP" altLang="en-US" dirty="0"/>
              <a:t>また、そのような連絡を行う場合、</a:t>
            </a:r>
            <a:r>
              <a:rPr kumimoji="1" lang="en-US" altLang="ja-JP" dirty="0"/>
              <a:t>CC</a:t>
            </a:r>
            <a:r>
              <a:rPr kumimoji="1" lang="ja-JP" altLang="en-US" dirty="0"/>
              <a:t>：に成人をもう一人追加するなどを義務づけています。</a:t>
            </a:r>
          </a:p>
          <a:p>
            <a:endParaRPr kumimoji="1" lang="ja-JP" altLang="en-US" dirty="0"/>
          </a:p>
          <a:p>
            <a:endParaRPr kumimoji="1" lang="ja-JP" altLang="en-US" dirty="0"/>
          </a:p>
          <a:p>
            <a:r>
              <a:rPr kumimoji="1" lang="en-US" altLang="ja-JP" dirty="0"/>
              <a:t>NEXT</a:t>
            </a:r>
            <a:r>
              <a:rPr kumimoji="1" lang="ja-JP" altLang="en-US" dirty="0"/>
              <a:t>＞自動</a:t>
            </a:r>
          </a:p>
          <a:p>
            <a:endParaRPr kumimoji="1" lang="ja-JP" altLang="en-US" dirty="0"/>
          </a:p>
          <a:p>
            <a:endParaRPr kumimoji="1" lang="ja-JP" altLang="en-US" dirty="0"/>
          </a:p>
        </p:txBody>
      </p:sp>
      <p:sp>
        <p:nvSpPr>
          <p:cNvPr id="4" name="スライド番号プレースホルダー 3"/>
          <p:cNvSpPr>
            <a:spLocks noGrp="1"/>
          </p:cNvSpPr>
          <p:nvPr>
            <p:ph type="sldNum" sz="quarter" idx="10"/>
          </p:nvPr>
        </p:nvSpPr>
        <p:spPr/>
        <p:txBody>
          <a:bodyPr/>
          <a:lstStyle/>
          <a:p>
            <a:fld id="{F1623AAC-D645-4B9B-9F9C-2F4ECFB9C4FE}" type="slidenum">
              <a:rPr kumimoji="1" lang="ja-JP" altLang="en-US" smtClean="0"/>
              <a:t>33</a:t>
            </a:fld>
            <a:endParaRPr kumimoji="1" lang="ja-JP" altLang="en-US"/>
          </a:p>
        </p:txBody>
      </p:sp>
    </p:spTree>
    <p:extLst>
      <p:ext uri="{BB962C8B-B14F-4D97-AF65-F5344CB8AC3E}">
        <p14:creationId xmlns:p14="http://schemas.microsoft.com/office/powerpoint/2010/main" val="18857819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txBody>
          <a:bodyPr/>
          <a:lstStyle/>
          <a:p>
            <a:endParaRPr lang="ja-JP" altLang="en-US"/>
          </a:p>
        </p:txBody>
      </p:sp>
      <p:sp>
        <p:nvSpPr>
          <p:cNvPr id="3" name="ノート プレースホルダー 2"/>
          <p:cNvSpPr>
            <a:spLocks noGrp="1"/>
          </p:cNvSpPr>
          <p:nvPr>
            <p:ph type="body" idx="1"/>
          </p:nvPr>
        </p:nvSpPr>
        <p:spPr/>
        <p:txBody>
          <a:bodyPr/>
          <a:lstStyle/>
          <a:p>
            <a:r>
              <a:rPr kumimoji="1" lang="ja-JP" altLang="en-US" dirty="0"/>
              <a:t>（ナレーター）*</a:t>
            </a:r>
            <a:r>
              <a:rPr kumimoji="1" lang="en-US" altLang="ja-JP" dirty="0"/>
              <a:t>1.2/0</a:t>
            </a:r>
          </a:p>
          <a:p>
            <a:endParaRPr kumimoji="1" lang="ja-JP" altLang="en-US" dirty="0"/>
          </a:p>
          <a:p>
            <a:r>
              <a:rPr kumimoji="1" lang="ja-JP" altLang="en-US" dirty="0"/>
              <a:t>５、プレゼント：。プレゼントは通常、思いやりや友情の印として贈られますが、虐待のための手なづけの手段として使われることもあります。</a:t>
            </a:r>
          </a:p>
          <a:p>
            <a:r>
              <a:rPr kumimoji="1" lang="ja-JP" altLang="en-US" dirty="0"/>
              <a:t>このため、青少年プログラムにおいてはプレゼントの指針も定めておくことが重要です。</a:t>
            </a:r>
          </a:p>
          <a:p>
            <a:endParaRPr kumimoji="1" lang="en-US" altLang="ja-JP" dirty="0"/>
          </a:p>
          <a:p>
            <a:r>
              <a:rPr kumimoji="1" lang="ja-JP" altLang="en-US" dirty="0"/>
              <a:t>では、私たちの行為、言動が、適切なのか、不適切なのかを、一つずつ見ていきましょう。</a:t>
            </a:r>
          </a:p>
          <a:p>
            <a:endParaRPr kumimoji="1" lang="ja-JP" altLang="en-US" dirty="0"/>
          </a:p>
          <a:p>
            <a:endParaRPr kumimoji="1" lang="ja-JP" altLang="en-US" dirty="0"/>
          </a:p>
          <a:p>
            <a:r>
              <a:rPr kumimoji="1" lang="en-US" altLang="ja-JP" dirty="0"/>
              <a:t>NEXT</a:t>
            </a:r>
            <a:r>
              <a:rPr kumimoji="1" lang="ja-JP" altLang="en-US" dirty="0"/>
              <a:t>＞自動</a:t>
            </a:r>
          </a:p>
          <a:p>
            <a:endParaRPr kumimoji="1" lang="ja-JP" altLang="en-US" dirty="0"/>
          </a:p>
          <a:p>
            <a:endParaRPr kumimoji="1" lang="ja-JP" altLang="en-US" dirty="0"/>
          </a:p>
        </p:txBody>
      </p:sp>
      <p:sp>
        <p:nvSpPr>
          <p:cNvPr id="4" name="スライド番号プレースホルダー 3"/>
          <p:cNvSpPr>
            <a:spLocks noGrp="1"/>
          </p:cNvSpPr>
          <p:nvPr>
            <p:ph type="sldNum" sz="quarter" idx="10"/>
          </p:nvPr>
        </p:nvSpPr>
        <p:spPr/>
        <p:txBody>
          <a:bodyPr/>
          <a:lstStyle/>
          <a:p>
            <a:fld id="{F1623AAC-D645-4B9B-9F9C-2F4ECFB9C4FE}" type="slidenum">
              <a:rPr kumimoji="1" lang="ja-JP" altLang="en-US" smtClean="0"/>
              <a:t>34</a:t>
            </a:fld>
            <a:endParaRPr kumimoji="1" lang="ja-JP" altLang="en-US"/>
          </a:p>
        </p:txBody>
      </p:sp>
    </p:spTree>
    <p:extLst>
      <p:ext uri="{BB962C8B-B14F-4D97-AF65-F5344CB8AC3E}">
        <p14:creationId xmlns:p14="http://schemas.microsoft.com/office/powerpoint/2010/main" val="29626798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2F3172-7A0E-9963-8473-245324B9BEF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4F6B534-A8F4-D110-6803-4863FE84FB1C}"/>
              </a:ext>
            </a:extLst>
          </p:cNvPr>
          <p:cNvSpPr>
            <a:spLocks noGrp="1" noRot="1" noChangeAspect="1"/>
          </p:cNvSpPr>
          <p:nvPr>
            <p:ph type="sldImg"/>
          </p:nvPr>
        </p:nvSpPr>
        <p:spPr/>
        <p:txBody>
          <a:bodyPr/>
          <a:lstStyle/>
          <a:p>
            <a:endParaRPr lang="ja-JP" altLang="en-US"/>
          </a:p>
        </p:txBody>
      </p:sp>
      <p:sp>
        <p:nvSpPr>
          <p:cNvPr id="3" name="ノート プレースホルダー 2">
            <a:extLst>
              <a:ext uri="{FF2B5EF4-FFF2-40B4-BE49-F238E27FC236}">
                <a16:creationId xmlns:a16="http://schemas.microsoft.com/office/drawing/2014/main" id="{476AFF61-5834-1339-BEE6-A5FB34857A0C}"/>
              </a:ext>
            </a:extLst>
          </p:cNvPr>
          <p:cNvSpPr>
            <a:spLocks noGrp="1"/>
          </p:cNvSpPr>
          <p:nvPr>
            <p:ph type="body" idx="1"/>
          </p:nvPr>
        </p:nvSpPr>
        <p:spPr/>
        <p:txBody>
          <a:bodyPr/>
          <a:lstStyle/>
          <a:p>
            <a:r>
              <a:rPr kumimoji="1" lang="ja-JP" altLang="en-US" dirty="0"/>
              <a:t>（ナレーター）*</a:t>
            </a:r>
            <a:r>
              <a:rPr kumimoji="1" lang="en-US" altLang="ja-JP" dirty="0"/>
              <a:t>1.2/0</a:t>
            </a:r>
          </a:p>
          <a:p>
            <a:endParaRPr kumimoji="1" lang="en-US" altLang="ja-JP" dirty="0"/>
          </a:p>
          <a:p>
            <a:r>
              <a:rPr kumimoji="1" lang="ja-JP" altLang="en-US" dirty="0"/>
              <a:t>ここで、言動が適切であるか、不適切であるか　考えてみましょう。</a:t>
            </a:r>
          </a:p>
          <a:p>
            <a:endParaRPr kumimoji="1" lang="en-US" altLang="ja-JP" dirty="0"/>
          </a:p>
          <a:p>
            <a:r>
              <a:rPr kumimoji="1" lang="ja-JP" altLang="en-US" dirty="0"/>
              <a:t>・握手をする・・・。</a:t>
            </a:r>
            <a:endParaRPr kumimoji="1" lang="en-US" altLang="ja-JP" dirty="0"/>
          </a:p>
          <a:p>
            <a:r>
              <a:rPr kumimoji="1" lang="ja-JP" altLang="en-US" dirty="0"/>
              <a:t>・適切な行為。</a:t>
            </a:r>
            <a:endParaRPr kumimoji="1" lang="en-US" altLang="ja-JP" dirty="0"/>
          </a:p>
          <a:p>
            <a:endParaRPr kumimoji="1" lang="en-US" altLang="ja-JP" dirty="0"/>
          </a:p>
          <a:p>
            <a:endParaRPr kumimoji="1" lang="en-US" altLang="ja-JP" dirty="0"/>
          </a:p>
          <a:p>
            <a:r>
              <a:rPr kumimoji="1" lang="en-US" altLang="ja-JP" dirty="0"/>
              <a:t>NEXT</a:t>
            </a:r>
            <a:r>
              <a:rPr kumimoji="1" lang="ja-JP" altLang="en-US" dirty="0"/>
              <a:t>＞自動</a:t>
            </a:r>
            <a:endParaRPr kumimoji="1" lang="en-US" altLang="ja-JP" dirty="0"/>
          </a:p>
          <a:p>
            <a:endParaRPr kumimoji="1" lang="en-US" altLang="ja-JP" dirty="0"/>
          </a:p>
          <a:p>
            <a:endParaRPr kumimoji="1" lang="ja-JP" altLang="en-US" dirty="0"/>
          </a:p>
        </p:txBody>
      </p:sp>
      <p:sp>
        <p:nvSpPr>
          <p:cNvPr id="4" name="スライド番号プレースホルダー 3">
            <a:extLst>
              <a:ext uri="{FF2B5EF4-FFF2-40B4-BE49-F238E27FC236}">
                <a16:creationId xmlns:a16="http://schemas.microsoft.com/office/drawing/2014/main" id="{D1947E7D-ECB6-E38D-7A42-E2CC0A960F15}"/>
              </a:ext>
            </a:extLst>
          </p:cNvPr>
          <p:cNvSpPr>
            <a:spLocks noGrp="1"/>
          </p:cNvSpPr>
          <p:nvPr>
            <p:ph type="sldNum" sz="quarter" idx="5"/>
          </p:nvPr>
        </p:nvSpPr>
        <p:spPr/>
        <p:txBody>
          <a:bodyPr/>
          <a:lstStyle/>
          <a:p>
            <a:fld id="{5E0EC72C-A94E-452F-8874-9DEE29104C37}" type="slidenum">
              <a:rPr kumimoji="1" lang="ja-JP" altLang="en-US" smtClean="0"/>
              <a:t>35</a:t>
            </a:fld>
            <a:endParaRPr kumimoji="1" lang="ja-JP" altLang="en-US"/>
          </a:p>
        </p:txBody>
      </p:sp>
    </p:spTree>
    <p:extLst>
      <p:ext uri="{BB962C8B-B14F-4D97-AF65-F5344CB8AC3E}">
        <p14:creationId xmlns:p14="http://schemas.microsoft.com/office/powerpoint/2010/main" val="26249223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E66EB-7CA2-B9BF-B504-1A27F2BCB18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1805107-374D-57CC-CD5A-9BF02A0EECF3}"/>
              </a:ext>
            </a:extLst>
          </p:cNvPr>
          <p:cNvSpPr>
            <a:spLocks noGrp="1" noRot="1" noChangeAspect="1"/>
          </p:cNvSpPr>
          <p:nvPr>
            <p:ph type="sldImg"/>
          </p:nvPr>
        </p:nvSpPr>
        <p:spPr/>
        <p:txBody>
          <a:bodyPr/>
          <a:lstStyle/>
          <a:p>
            <a:endParaRPr lang="ja-JP" altLang="en-US"/>
          </a:p>
        </p:txBody>
      </p:sp>
      <p:sp>
        <p:nvSpPr>
          <p:cNvPr id="3" name="ノート プレースホルダー 2">
            <a:extLst>
              <a:ext uri="{FF2B5EF4-FFF2-40B4-BE49-F238E27FC236}">
                <a16:creationId xmlns:a16="http://schemas.microsoft.com/office/drawing/2014/main" id="{45CFDBAC-7131-32C4-C6B7-E8D23C14C582}"/>
              </a:ext>
            </a:extLst>
          </p:cNvPr>
          <p:cNvSpPr>
            <a:spLocks noGrp="1"/>
          </p:cNvSpPr>
          <p:nvPr>
            <p:ph type="body" idx="1"/>
          </p:nvPr>
        </p:nvSpPr>
        <p:spPr/>
        <p:txBody>
          <a:bodyPr/>
          <a:lstStyle/>
          <a:p>
            <a:r>
              <a:rPr kumimoji="1" lang="ja-JP" altLang="en-US" dirty="0"/>
              <a:t>（ナレーター）*</a:t>
            </a:r>
            <a:r>
              <a:rPr kumimoji="1" lang="en-US" altLang="ja-JP" dirty="0"/>
              <a:t>1.2/0</a:t>
            </a:r>
          </a:p>
          <a:p>
            <a:endParaRPr kumimoji="1" lang="ja-JP" altLang="en-US" dirty="0"/>
          </a:p>
          <a:p>
            <a:r>
              <a:rPr kumimoji="1" lang="ja-JP" altLang="en-US" dirty="0"/>
              <a:t>・学生にプレゼントを贈る前に親からの許可を求める・・・</a:t>
            </a:r>
            <a:endParaRPr kumimoji="1" lang="en-US" altLang="ja-JP" dirty="0"/>
          </a:p>
          <a:p>
            <a:r>
              <a:rPr kumimoji="1" lang="ja-JP" altLang="en-US" dirty="0"/>
              <a:t>・適切な行為。</a:t>
            </a:r>
          </a:p>
          <a:p>
            <a:endParaRPr kumimoji="1" lang="en-US" altLang="ja-JP" dirty="0"/>
          </a:p>
          <a:p>
            <a:endParaRPr kumimoji="1" lang="en-US" altLang="ja-JP" dirty="0"/>
          </a:p>
          <a:p>
            <a:r>
              <a:rPr kumimoji="1" lang="en-US" altLang="ja-JP" dirty="0"/>
              <a:t>NEXT</a:t>
            </a:r>
            <a:r>
              <a:rPr kumimoji="1" lang="ja-JP" altLang="en-US" dirty="0"/>
              <a:t>＞自動</a:t>
            </a:r>
          </a:p>
        </p:txBody>
      </p:sp>
      <p:sp>
        <p:nvSpPr>
          <p:cNvPr id="4" name="スライド番号プレースホルダー 3">
            <a:extLst>
              <a:ext uri="{FF2B5EF4-FFF2-40B4-BE49-F238E27FC236}">
                <a16:creationId xmlns:a16="http://schemas.microsoft.com/office/drawing/2014/main" id="{1943E367-0098-D532-C001-078A1FEB8A00}"/>
              </a:ext>
            </a:extLst>
          </p:cNvPr>
          <p:cNvSpPr>
            <a:spLocks noGrp="1"/>
          </p:cNvSpPr>
          <p:nvPr>
            <p:ph type="sldNum" sz="quarter" idx="5"/>
          </p:nvPr>
        </p:nvSpPr>
        <p:spPr/>
        <p:txBody>
          <a:bodyPr/>
          <a:lstStyle/>
          <a:p>
            <a:fld id="{5E0EC72C-A94E-452F-8874-9DEE29104C37}" type="slidenum">
              <a:rPr kumimoji="1" lang="ja-JP" altLang="en-US" smtClean="0"/>
              <a:t>36</a:t>
            </a:fld>
            <a:endParaRPr kumimoji="1" lang="ja-JP" altLang="en-US"/>
          </a:p>
        </p:txBody>
      </p:sp>
    </p:spTree>
    <p:extLst>
      <p:ext uri="{BB962C8B-B14F-4D97-AF65-F5344CB8AC3E}">
        <p14:creationId xmlns:p14="http://schemas.microsoft.com/office/powerpoint/2010/main" val="12299366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4D5DFB-DC3E-472F-C608-A9AB2DFC275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48150B2-921F-DDBD-112E-10E05ED11E86}"/>
              </a:ext>
            </a:extLst>
          </p:cNvPr>
          <p:cNvSpPr>
            <a:spLocks noGrp="1" noRot="1" noChangeAspect="1"/>
          </p:cNvSpPr>
          <p:nvPr>
            <p:ph type="sldImg"/>
          </p:nvPr>
        </p:nvSpPr>
        <p:spPr/>
        <p:txBody>
          <a:bodyPr/>
          <a:lstStyle/>
          <a:p>
            <a:endParaRPr lang="ja-JP" altLang="en-US"/>
          </a:p>
        </p:txBody>
      </p:sp>
      <p:sp>
        <p:nvSpPr>
          <p:cNvPr id="3" name="ノート プレースホルダー 2">
            <a:extLst>
              <a:ext uri="{FF2B5EF4-FFF2-40B4-BE49-F238E27FC236}">
                <a16:creationId xmlns:a16="http://schemas.microsoft.com/office/drawing/2014/main" id="{B189F106-EBAA-F7ED-CB9C-49F38099183B}"/>
              </a:ext>
            </a:extLst>
          </p:cNvPr>
          <p:cNvSpPr>
            <a:spLocks noGrp="1"/>
          </p:cNvSpPr>
          <p:nvPr>
            <p:ph type="body" idx="1"/>
          </p:nvPr>
        </p:nvSpPr>
        <p:spPr/>
        <p:txBody>
          <a:bodyPr/>
          <a:lstStyle/>
          <a:p>
            <a:r>
              <a:rPr kumimoji="1" lang="ja-JP" altLang="en-US" dirty="0"/>
              <a:t>（ナレーター）*</a:t>
            </a:r>
            <a:r>
              <a:rPr kumimoji="1" lang="en-US" altLang="ja-JP" dirty="0"/>
              <a:t>1.2/0</a:t>
            </a:r>
          </a:p>
          <a:p>
            <a:endParaRPr kumimoji="1" lang="ja-JP" altLang="en-US" dirty="0"/>
          </a:p>
          <a:p>
            <a:r>
              <a:rPr kumimoji="1" lang="ja-JP" altLang="en-US" u="none" dirty="0"/>
              <a:t>・ほめたり励ましたりする・・・</a:t>
            </a:r>
            <a:endParaRPr kumimoji="1" lang="en-US" altLang="ja-JP" u="none" dirty="0"/>
          </a:p>
          <a:p>
            <a:endParaRPr kumimoji="1" lang="en-US" altLang="ja-JP" u="none" dirty="0"/>
          </a:p>
          <a:p>
            <a:r>
              <a:rPr kumimoji="1" lang="ja-JP" altLang="en-US" u="none" dirty="0"/>
              <a:t>・適切な行為。</a:t>
            </a:r>
          </a:p>
          <a:p>
            <a:endParaRPr kumimoji="1" lang="en-US" altLang="ja-JP" dirty="0"/>
          </a:p>
          <a:p>
            <a:r>
              <a:rPr kumimoji="1" lang="en-US" altLang="ja-JP" dirty="0"/>
              <a:t>NEXT</a:t>
            </a:r>
            <a:r>
              <a:rPr kumimoji="1" lang="ja-JP" altLang="en-US" dirty="0"/>
              <a:t>＞自動</a:t>
            </a:r>
          </a:p>
        </p:txBody>
      </p:sp>
      <p:sp>
        <p:nvSpPr>
          <p:cNvPr id="4" name="スライド番号プレースホルダー 3">
            <a:extLst>
              <a:ext uri="{FF2B5EF4-FFF2-40B4-BE49-F238E27FC236}">
                <a16:creationId xmlns:a16="http://schemas.microsoft.com/office/drawing/2014/main" id="{BC7BD50B-69C5-938C-0E03-FD1692BCF28C}"/>
              </a:ext>
            </a:extLst>
          </p:cNvPr>
          <p:cNvSpPr>
            <a:spLocks noGrp="1"/>
          </p:cNvSpPr>
          <p:nvPr>
            <p:ph type="sldNum" sz="quarter" idx="5"/>
          </p:nvPr>
        </p:nvSpPr>
        <p:spPr/>
        <p:txBody>
          <a:bodyPr/>
          <a:lstStyle/>
          <a:p>
            <a:fld id="{5E0EC72C-A94E-452F-8874-9DEE29104C37}" type="slidenum">
              <a:rPr kumimoji="1" lang="ja-JP" altLang="en-US" smtClean="0"/>
              <a:t>37</a:t>
            </a:fld>
            <a:endParaRPr kumimoji="1" lang="ja-JP" altLang="en-US"/>
          </a:p>
        </p:txBody>
      </p:sp>
    </p:spTree>
    <p:extLst>
      <p:ext uri="{BB962C8B-B14F-4D97-AF65-F5344CB8AC3E}">
        <p14:creationId xmlns:p14="http://schemas.microsoft.com/office/powerpoint/2010/main" val="18844002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3DDF21-FC3A-9E70-8C3A-AD4C5E01671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AE7626E-C159-6FD5-4DF8-0DFE126DBEEC}"/>
              </a:ext>
            </a:extLst>
          </p:cNvPr>
          <p:cNvSpPr>
            <a:spLocks noGrp="1" noRot="1" noChangeAspect="1"/>
          </p:cNvSpPr>
          <p:nvPr>
            <p:ph type="sldImg"/>
          </p:nvPr>
        </p:nvSpPr>
        <p:spPr/>
        <p:txBody>
          <a:bodyPr/>
          <a:lstStyle/>
          <a:p>
            <a:endParaRPr lang="ja-JP" altLang="en-US"/>
          </a:p>
        </p:txBody>
      </p:sp>
      <p:sp>
        <p:nvSpPr>
          <p:cNvPr id="3" name="ノート プレースホルダー 2">
            <a:extLst>
              <a:ext uri="{FF2B5EF4-FFF2-40B4-BE49-F238E27FC236}">
                <a16:creationId xmlns:a16="http://schemas.microsoft.com/office/drawing/2014/main" id="{29B9D145-6FBD-C4E3-04E6-F267475C3063}"/>
              </a:ext>
            </a:extLst>
          </p:cNvPr>
          <p:cNvSpPr>
            <a:spLocks noGrp="1"/>
          </p:cNvSpPr>
          <p:nvPr>
            <p:ph type="body" idx="1"/>
          </p:nvPr>
        </p:nvSpPr>
        <p:spPr/>
        <p:txBody>
          <a:bodyPr/>
          <a:lstStyle/>
          <a:p>
            <a:r>
              <a:rPr kumimoji="1" lang="ja-JP" altLang="en-US" dirty="0"/>
              <a:t>（ナレーター）*</a:t>
            </a:r>
            <a:r>
              <a:rPr kumimoji="1" lang="en-US" altLang="ja-JP" dirty="0"/>
              <a:t>1.2/0</a:t>
            </a:r>
            <a:endParaRPr kumimoji="1" lang="ja-JP" altLang="en-US" dirty="0"/>
          </a:p>
          <a:p>
            <a:endParaRPr kumimoji="1" lang="ja-JP" altLang="en-US" dirty="0"/>
          </a:p>
          <a:p>
            <a:r>
              <a:rPr kumimoji="1" lang="ja-JP" altLang="en-US" dirty="0"/>
              <a:t>・相手の同意を得た上で抱擁、（ハグ）やサイドハグ、（肩を寄せ合うハグ）をする・・・。</a:t>
            </a:r>
            <a:endParaRPr kumimoji="1" lang="en-US" altLang="ja-JP" dirty="0"/>
          </a:p>
          <a:p>
            <a:endParaRPr kumimoji="1" lang="en-US" altLang="ja-JP" dirty="0"/>
          </a:p>
          <a:p>
            <a:r>
              <a:rPr kumimoji="1" lang="ja-JP" altLang="en-US" dirty="0"/>
              <a:t>・適切な行為。</a:t>
            </a:r>
          </a:p>
          <a:p>
            <a:endParaRPr kumimoji="1" lang="en-US" altLang="ja-JP" dirty="0"/>
          </a:p>
          <a:p>
            <a:endParaRPr kumimoji="1" lang="en-US" altLang="ja-JP" dirty="0"/>
          </a:p>
          <a:p>
            <a:r>
              <a:rPr kumimoji="1" lang="en-US" altLang="ja-JP" dirty="0"/>
              <a:t>NEXT</a:t>
            </a:r>
            <a:r>
              <a:rPr kumimoji="1" lang="ja-JP" altLang="en-US" dirty="0"/>
              <a:t>＞自動</a:t>
            </a:r>
          </a:p>
        </p:txBody>
      </p:sp>
      <p:sp>
        <p:nvSpPr>
          <p:cNvPr id="4" name="スライド番号プレースホルダー 3">
            <a:extLst>
              <a:ext uri="{FF2B5EF4-FFF2-40B4-BE49-F238E27FC236}">
                <a16:creationId xmlns:a16="http://schemas.microsoft.com/office/drawing/2014/main" id="{34CFC597-6CB8-61BE-95C7-BCA86BCEAAF8}"/>
              </a:ext>
            </a:extLst>
          </p:cNvPr>
          <p:cNvSpPr>
            <a:spLocks noGrp="1"/>
          </p:cNvSpPr>
          <p:nvPr>
            <p:ph type="sldNum" sz="quarter" idx="5"/>
          </p:nvPr>
        </p:nvSpPr>
        <p:spPr/>
        <p:txBody>
          <a:bodyPr/>
          <a:lstStyle/>
          <a:p>
            <a:fld id="{5E0EC72C-A94E-452F-8874-9DEE29104C37}" type="slidenum">
              <a:rPr kumimoji="1" lang="ja-JP" altLang="en-US" smtClean="0"/>
              <a:t>38</a:t>
            </a:fld>
            <a:endParaRPr kumimoji="1" lang="ja-JP" altLang="en-US"/>
          </a:p>
        </p:txBody>
      </p:sp>
    </p:spTree>
    <p:extLst>
      <p:ext uri="{BB962C8B-B14F-4D97-AF65-F5344CB8AC3E}">
        <p14:creationId xmlns:p14="http://schemas.microsoft.com/office/powerpoint/2010/main" val="13449388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C5726B-8E34-8D04-B04D-3A70A1B185F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5B5EFFE-6E0E-023F-7661-1463DB27C6D3}"/>
              </a:ext>
            </a:extLst>
          </p:cNvPr>
          <p:cNvSpPr>
            <a:spLocks noGrp="1" noRot="1" noChangeAspect="1"/>
          </p:cNvSpPr>
          <p:nvPr>
            <p:ph type="sldImg"/>
          </p:nvPr>
        </p:nvSpPr>
        <p:spPr/>
        <p:txBody>
          <a:bodyPr/>
          <a:lstStyle/>
          <a:p>
            <a:endParaRPr lang="ja-JP" altLang="en-US"/>
          </a:p>
        </p:txBody>
      </p:sp>
      <p:sp>
        <p:nvSpPr>
          <p:cNvPr id="3" name="ノート プレースホルダー 2">
            <a:extLst>
              <a:ext uri="{FF2B5EF4-FFF2-40B4-BE49-F238E27FC236}">
                <a16:creationId xmlns:a16="http://schemas.microsoft.com/office/drawing/2014/main" id="{B33AC3EF-FD7F-56E6-99C8-B5C8529CB3FB}"/>
              </a:ext>
            </a:extLst>
          </p:cNvPr>
          <p:cNvSpPr>
            <a:spLocks noGrp="1"/>
          </p:cNvSpPr>
          <p:nvPr>
            <p:ph type="body" idx="1"/>
          </p:nvPr>
        </p:nvSpPr>
        <p:spPr/>
        <p:txBody>
          <a:bodyPr/>
          <a:lstStyle/>
          <a:p>
            <a:r>
              <a:rPr kumimoji="1" lang="ja-JP" altLang="en-US" dirty="0"/>
              <a:t>（ナレーター）*</a:t>
            </a:r>
            <a:r>
              <a:rPr kumimoji="1" lang="en-US" altLang="ja-JP" dirty="0"/>
              <a:t>1.2/0</a:t>
            </a:r>
          </a:p>
          <a:p>
            <a:endParaRPr kumimoji="1" lang="ja-JP" altLang="en-US" dirty="0"/>
          </a:p>
          <a:p>
            <a:r>
              <a:rPr kumimoji="1" lang="ja-JP" altLang="en-US" dirty="0"/>
              <a:t>・辛辣な言葉、あいてを軽視した言葉、名誉を傷つけるような言葉を使う・・・・・・</a:t>
            </a:r>
            <a:endParaRPr kumimoji="1" lang="en-US" altLang="ja-JP" dirty="0"/>
          </a:p>
          <a:p>
            <a:endParaRPr kumimoji="1" lang="en-US" altLang="ja-JP" dirty="0"/>
          </a:p>
          <a:p>
            <a:r>
              <a:rPr kumimoji="1" lang="ja-JP" altLang="en-US" dirty="0"/>
              <a:t>・不適切な行為</a:t>
            </a:r>
            <a:endParaRPr kumimoji="1" lang="en-US" altLang="ja-JP" dirty="0"/>
          </a:p>
          <a:p>
            <a:endParaRPr kumimoji="1" lang="en-US" altLang="ja-JP" dirty="0"/>
          </a:p>
          <a:p>
            <a:r>
              <a:rPr kumimoji="1" lang="en-US" altLang="ja-JP" dirty="0"/>
              <a:t>NEXT</a:t>
            </a:r>
            <a:r>
              <a:rPr kumimoji="1" lang="ja-JP" altLang="en-US" dirty="0"/>
              <a:t>＞自動</a:t>
            </a:r>
          </a:p>
        </p:txBody>
      </p:sp>
      <p:sp>
        <p:nvSpPr>
          <p:cNvPr id="4" name="スライド番号プレースホルダー 3">
            <a:extLst>
              <a:ext uri="{FF2B5EF4-FFF2-40B4-BE49-F238E27FC236}">
                <a16:creationId xmlns:a16="http://schemas.microsoft.com/office/drawing/2014/main" id="{D423C4A4-ECB1-E1CA-9E80-56686942DAEC}"/>
              </a:ext>
            </a:extLst>
          </p:cNvPr>
          <p:cNvSpPr>
            <a:spLocks noGrp="1"/>
          </p:cNvSpPr>
          <p:nvPr>
            <p:ph type="sldNum" sz="quarter" idx="5"/>
          </p:nvPr>
        </p:nvSpPr>
        <p:spPr/>
        <p:txBody>
          <a:bodyPr/>
          <a:lstStyle/>
          <a:p>
            <a:fld id="{5E0EC72C-A94E-452F-8874-9DEE29104C37}" type="slidenum">
              <a:rPr kumimoji="1" lang="ja-JP" altLang="en-US" smtClean="0"/>
              <a:t>39</a:t>
            </a:fld>
            <a:endParaRPr kumimoji="1" lang="ja-JP" altLang="en-US"/>
          </a:p>
        </p:txBody>
      </p:sp>
    </p:spTree>
    <p:extLst>
      <p:ext uri="{BB962C8B-B14F-4D97-AF65-F5344CB8AC3E}">
        <p14:creationId xmlns:p14="http://schemas.microsoft.com/office/powerpoint/2010/main" val="7066056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897A8A-237C-18AF-E4A2-8222AACFB6F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EEA4B3F-B7A1-AD7C-08CA-EE8FA8C9A330}"/>
              </a:ext>
            </a:extLst>
          </p:cNvPr>
          <p:cNvSpPr>
            <a:spLocks noGrp="1" noRot="1" noChangeAspect="1"/>
          </p:cNvSpPr>
          <p:nvPr>
            <p:ph type="sldImg"/>
          </p:nvPr>
        </p:nvSpPr>
        <p:spPr/>
        <p:txBody>
          <a:bodyPr/>
          <a:lstStyle/>
          <a:p>
            <a:endParaRPr lang="ja-JP" altLang="en-US"/>
          </a:p>
        </p:txBody>
      </p:sp>
      <p:sp>
        <p:nvSpPr>
          <p:cNvPr id="3" name="ノート プレースホルダー 2">
            <a:extLst>
              <a:ext uri="{FF2B5EF4-FFF2-40B4-BE49-F238E27FC236}">
                <a16:creationId xmlns:a16="http://schemas.microsoft.com/office/drawing/2014/main" id="{515ECEC1-CE7B-C4A1-D5CD-62B892BAC987}"/>
              </a:ext>
            </a:extLst>
          </p:cNvPr>
          <p:cNvSpPr>
            <a:spLocks noGrp="1"/>
          </p:cNvSpPr>
          <p:nvPr>
            <p:ph type="body" idx="1"/>
          </p:nvPr>
        </p:nvSpPr>
        <p:spPr/>
        <p:txBody>
          <a:bodyPr/>
          <a:lstStyle/>
          <a:p>
            <a:r>
              <a:rPr kumimoji="1" lang="ja-JP" altLang="en-US" dirty="0"/>
              <a:t>（ナレーター）*</a:t>
            </a:r>
            <a:r>
              <a:rPr kumimoji="1" lang="en-US" altLang="ja-JP" dirty="0"/>
              <a:t>1.2/0</a:t>
            </a:r>
          </a:p>
          <a:p>
            <a:endParaRPr kumimoji="1" lang="ja-JP" altLang="en-US" dirty="0"/>
          </a:p>
          <a:p>
            <a:r>
              <a:rPr kumimoji="1" lang="ja-JP" altLang="en-US" dirty="0"/>
              <a:t>・文化的に適切である場合に、肩や背中をポンとたたく・・・・・・・・・</a:t>
            </a:r>
            <a:endParaRPr kumimoji="1" lang="en-US" altLang="ja-JP" dirty="0"/>
          </a:p>
          <a:p>
            <a:r>
              <a:rPr kumimoji="1" lang="ja-JP" altLang="en-US" dirty="0"/>
              <a:t>・適切な行為。</a:t>
            </a:r>
          </a:p>
          <a:p>
            <a:endParaRPr kumimoji="1" lang="en-US" altLang="ja-JP" dirty="0"/>
          </a:p>
          <a:p>
            <a:endParaRPr kumimoji="1" lang="en-US" altLang="ja-JP" dirty="0"/>
          </a:p>
          <a:p>
            <a:r>
              <a:rPr kumimoji="1" lang="en-US" altLang="ja-JP" dirty="0"/>
              <a:t>NEXT</a:t>
            </a:r>
            <a:r>
              <a:rPr kumimoji="1" lang="ja-JP" altLang="en-US" dirty="0"/>
              <a:t>＞自動</a:t>
            </a:r>
          </a:p>
        </p:txBody>
      </p:sp>
      <p:sp>
        <p:nvSpPr>
          <p:cNvPr id="4" name="スライド番号プレースホルダー 3">
            <a:extLst>
              <a:ext uri="{FF2B5EF4-FFF2-40B4-BE49-F238E27FC236}">
                <a16:creationId xmlns:a16="http://schemas.microsoft.com/office/drawing/2014/main" id="{F53F6B68-7052-0044-3C0F-0D0D19CC2620}"/>
              </a:ext>
            </a:extLst>
          </p:cNvPr>
          <p:cNvSpPr>
            <a:spLocks noGrp="1"/>
          </p:cNvSpPr>
          <p:nvPr>
            <p:ph type="sldNum" sz="quarter" idx="5"/>
          </p:nvPr>
        </p:nvSpPr>
        <p:spPr/>
        <p:txBody>
          <a:bodyPr/>
          <a:lstStyle/>
          <a:p>
            <a:fld id="{5E0EC72C-A94E-452F-8874-9DEE29104C37}" type="slidenum">
              <a:rPr kumimoji="1" lang="ja-JP" altLang="en-US" smtClean="0"/>
              <a:t>40</a:t>
            </a:fld>
            <a:endParaRPr kumimoji="1" lang="ja-JP" altLang="en-US"/>
          </a:p>
        </p:txBody>
      </p:sp>
    </p:spTree>
    <p:extLst>
      <p:ext uri="{BB962C8B-B14F-4D97-AF65-F5344CB8AC3E}">
        <p14:creationId xmlns:p14="http://schemas.microsoft.com/office/powerpoint/2010/main" val="23047868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（ナレーター）*</a:t>
            </a:r>
            <a:r>
              <a:rPr kumimoji="1" lang="en-US" altLang="ja-JP" dirty="0"/>
              <a:t>1.2/0</a:t>
            </a:r>
          </a:p>
          <a:p>
            <a:endParaRPr kumimoji="1" lang="en-US" altLang="ja-JP" dirty="0"/>
          </a:p>
          <a:p>
            <a:r>
              <a:rPr kumimoji="1" lang="en-US" altLang="ja-JP" dirty="0"/>
              <a:t>RCOP</a:t>
            </a:r>
            <a:r>
              <a:rPr kumimoji="1" lang="ja-JP" altLang="en-US" dirty="0"/>
              <a:t>のハラスメントに関わる三つの条文。</a:t>
            </a:r>
          </a:p>
          <a:p>
            <a:r>
              <a:rPr kumimoji="1" lang="en-US" altLang="ja-JP" dirty="0"/>
              <a:t>RCOP8.030.2</a:t>
            </a:r>
            <a:r>
              <a:rPr kumimoji="1" lang="ja-JP" altLang="en-US" dirty="0"/>
              <a:t>。ロータリアンの行動規範の第９項。</a:t>
            </a:r>
            <a:endParaRPr kumimoji="1" lang="en-US" altLang="ja-JP" dirty="0"/>
          </a:p>
          <a:p>
            <a:r>
              <a:rPr kumimoji="1" lang="ja-JP" altLang="en-US" dirty="0"/>
              <a:t>・地区において、安全、礼儀、品格を奨励する環境を育む。これには、ハラスメントのいかなる申し立てにも迅速に対処することが含まれる。</a:t>
            </a:r>
            <a:endParaRPr kumimoji="1" lang="en-US" altLang="ja-JP" dirty="0"/>
          </a:p>
          <a:p>
            <a:endParaRPr kumimoji="1" lang="en-US" altLang="ja-JP" dirty="0"/>
          </a:p>
          <a:p>
            <a:r>
              <a:rPr kumimoji="1" lang="en-US" altLang="ja-JP" dirty="0"/>
              <a:t>NEXT&gt;</a:t>
            </a:r>
            <a:r>
              <a:rPr kumimoji="1" lang="ja-JP" altLang="en-US" dirty="0"/>
              <a:t>自動</a:t>
            </a:r>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5E0EC72C-A94E-452F-8874-9DEE29104C37}" type="slidenum">
              <a:rPr kumimoji="1" lang="ja-JP" altLang="en-US" smtClean="0"/>
              <a:t>5</a:t>
            </a:fld>
            <a:endParaRPr kumimoji="1" lang="ja-JP" altLang="en-US"/>
          </a:p>
        </p:txBody>
      </p:sp>
    </p:spTree>
    <p:extLst>
      <p:ext uri="{BB962C8B-B14F-4D97-AF65-F5344CB8AC3E}">
        <p14:creationId xmlns:p14="http://schemas.microsoft.com/office/powerpoint/2010/main" val="13833423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212306-AFA6-1870-15BF-5C76FCA8292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028DEC5-2941-05D7-94EE-A03370676507}"/>
              </a:ext>
            </a:extLst>
          </p:cNvPr>
          <p:cNvSpPr>
            <a:spLocks noGrp="1" noRot="1" noChangeAspect="1"/>
          </p:cNvSpPr>
          <p:nvPr>
            <p:ph type="sldImg"/>
          </p:nvPr>
        </p:nvSpPr>
        <p:spPr/>
        <p:txBody>
          <a:bodyPr/>
          <a:lstStyle/>
          <a:p>
            <a:endParaRPr lang="ja-JP" altLang="en-US"/>
          </a:p>
        </p:txBody>
      </p:sp>
      <p:sp>
        <p:nvSpPr>
          <p:cNvPr id="3" name="ノート プレースホルダー 2">
            <a:extLst>
              <a:ext uri="{FF2B5EF4-FFF2-40B4-BE49-F238E27FC236}">
                <a16:creationId xmlns:a16="http://schemas.microsoft.com/office/drawing/2014/main" id="{3EBBDBFC-250C-B08F-F483-11F9EE8B2120}"/>
              </a:ext>
            </a:extLst>
          </p:cNvPr>
          <p:cNvSpPr>
            <a:spLocks noGrp="1"/>
          </p:cNvSpPr>
          <p:nvPr>
            <p:ph type="body" idx="1"/>
          </p:nvPr>
        </p:nvSpPr>
        <p:spPr/>
        <p:txBody>
          <a:bodyPr/>
          <a:lstStyle/>
          <a:p>
            <a:r>
              <a:rPr kumimoji="1" lang="ja-JP" altLang="en-US" dirty="0"/>
              <a:t>（ナレーター）*</a:t>
            </a:r>
            <a:r>
              <a:rPr kumimoji="1" lang="en-US" altLang="ja-JP" dirty="0"/>
              <a:t>1.2/0</a:t>
            </a:r>
          </a:p>
          <a:p>
            <a:endParaRPr kumimoji="1" lang="ja-JP" altLang="en-US" dirty="0"/>
          </a:p>
          <a:p>
            <a:r>
              <a:rPr kumimoji="1" lang="ja-JP" altLang="en-US" dirty="0"/>
              <a:t>・服が似合うと学生に伝える・・・・・・・・・・・・</a:t>
            </a:r>
            <a:endParaRPr kumimoji="1" lang="en-US" altLang="ja-JP" dirty="0"/>
          </a:p>
          <a:p>
            <a:r>
              <a:rPr kumimoji="1" lang="ja-JP" altLang="en-US" dirty="0"/>
              <a:t>・不適切な行為</a:t>
            </a:r>
          </a:p>
          <a:p>
            <a:endParaRPr kumimoji="1" lang="en-US" altLang="ja-JP" dirty="0"/>
          </a:p>
          <a:p>
            <a:endParaRPr kumimoji="1" lang="en-US" altLang="ja-JP" dirty="0"/>
          </a:p>
          <a:p>
            <a:r>
              <a:rPr kumimoji="1" lang="en-US" altLang="ja-JP" dirty="0"/>
              <a:t>NEXT</a:t>
            </a:r>
            <a:r>
              <a:rPr kumimoji="1" lang="ja-JP" altLang="en-US" dirty="0"/>
              <a:t>＞自動</a:t>
            </a:r>
          </a:p>
        </p:txBody>
      </p:sp>
      <p:sp>
        <p:nvSpPr>
          <p:cNvPr id="4" name="スライド番号プレースホルダー 3">
            <a:extLst>
              <a:ext uri="{FF2B5EF4-FFF2-40B4-BE49-F238E27FC236}">
                <a16:creationId xmlns:a16="http://schemas.microsoft.com/office/drawing/2014/main" id="{83E69706-3893-1048-A64B-406E60A82FF4}"/>
              </a:ext>
            </a:extLst>
          </p:cNvPr>
          <p:cNvSpPr>
            <a:spLocks noGrp="1"/>
          </p:cNvSpPr>
          <p:nvPr>
            <p:ph type="sldNum" sz="quarter" idx="5"/>
          </p:nvPr>
        </p:nvSpPr>
        <p:spPr/>
        <p:txBody>
          <a:bodyPr/>
          <a:lstStyle/>
          <a:p>
            <a:fld id="{5E0EC72C-A94E-452F-8874-9DEE29104C37}" type="slidenum">
              <a:rPr kumimoji="1" lang="ja-JP" altLang="en-US" smtClean="0"/>
              <a:t>41</a:t>
            </a:fld>
            <a:endParaRPr kumimoji="1" lang="ja-JP" altLang="en-US"/>
          </a:p>
        </p:txBody>
      </p:sp>
    </p:spTree>
    <p:extLst>
      <p:ext uri="{BB962C8B-B14F-4D97-AF65-F5344CB8AC3E}">
        <p14:creationId xmlns:p14="http://schemas.microsoft.com/office/powerpoint/2010/main" val="42455850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6EC164-79E7-4397-4BD0-E0931B4A5F4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B69F950-587C-C9D2-2B2A-120463F7F25F}"/>
              </a:ext>
            </a:extLst>
          </p:cNvPr>
          <p:cNvSpPr>
            <a:spLocks noGrp="1" noRot="1" noChangeAspect="1"/>
          </p:cNvSpPr>
          <p:nvPr>
            <p:ph type="sldImg"/>
          </p:nvPr>
        </p:nvSpPr>
        <p:spPr/>
        <p:txBody>
          <a:bodyPr/>
          <a:lstStyle/>
          <a:p>
            <a:endParaRPr lang="ja-JP" altLang="en-US"/>
          </a:p>
        </p:txBody>
      </p:sp>
      <p:sp>
        <p:nvSpPr>
          <p:cNvPr id="3" name="ノート プレースホルダー 2">
            <a:extLst>
              <a:ext uri="{FF2B5EF4-FFF2-40B4-BE49-F238E27FC236}">
                <a16:creationId xmlns:a16="http://schemas.microsoft.com/office/drawing/2014/main" id="{68B39FB9-E18D-A4AD-B5D5-7CBD12C138A0}"/>
              </a:ext>
            </a:extLst>
          </p:cNvPr>
          <p:cNvSpPr>
            <a:spLocks noGrp="1"/>
          </p:cNvSpPr>
          <p:nvPr>
            <p:ph type="body" idx="1"/>
          </p:nvPr>
        </p:nvSpPr>
        <p:spPr/>
        <p:txBody>
          <a:bodyPr/>
          <a:lstStyle/>
          <a:p>
            <a:r>
              <a:rPr kumimoji="1" lang="ja-JP" altLang="en-US" dirty="0"/>
              <a:t>（ナレーター）*</a:t>
            </a:r>
            <a:r>
              <a:rPr kumimoji="1" lang="en-US" altLang="ja-JP" dirty="0"/>
              <a:t>1.2/0</a:t>
            </a:r>
          </a:p>
          <a:p>
            <a:endParaRPr kumimoji="1" lang="ja-JP" altLang="en-US" dirty="0"/>
          </a:p>
          <a:p>
            <a:r>
              <a:rPr kumimoji="1" lang="ja-JP" altLang="en-US" dirty="0"/>
              <a:t>・誰かをおぶったり、肩車したりする・・・・</a:t>
            </a:r>
            <a:endParaRPr kumimoji="1" lang="en-US" altLang="ja-JP" dirty="0"/>
          </a:p>
          <a:p>
            <a:r>
              <a:rPr kumimoji="1" lang="ja-JP" altLang="en-US" dirty="0"/>
              <a:t>・不適切な行為</a:t>
            </a:r>
            <a:endParaRPr kumimoji="1" lang="en-US" altLang="ja-JP" dirty="0"/>
          </a:p>
          <a:p>
            <a:endParaRPr kumimoji="1" lang="en-US" altLang="ja-JP" dirty="0"/>
          </a:p>
          <a:p>
            <a:endParaRPr kumimoji="1" lang="en-US" altLang="ja-JP" dirty="0"/>
          </a:p>
          <a:p>
            <a:r>
              <a:rPr kumimoji="1" lang="en-US" altLang="ja-JP" dirty="0"/>
              <a:t>NEXT</a:t>
            </a:r>
            <a:r>
              <a:rPr kumimoji="1" lang="ja-JP" altLang="en-US" dirty="0"/>
              <a:t>＞自動</a:t>
            </a:r>
          </a:p>
        </p:txBody>
      </p:sp>
      <p:sp>
        <p:nvSpPr>
          <p:cNvPr id="4" name="スライド番号プレースホルダー 3">
            <a:extLst>
              <a:ext uri="{FF2B5EF4-FFF2-40B4-BE49-F238E27FC236}">
                <a16:creationId xmlns:a16="http://schemas.microsoft.com/office/drawing/2014/main" id="{08D14C31-2271-27B3-9DE8-F3D061CA5F49}"/>
              </a:ext>
            </a:extLst>
          </p:cNvPr>
          <p:cNvSpPr>
            <a:spLocks noGrp="1"/>
          </p:cNvSpPr>
          <p:nvPr>
            <p:ph type="sldNum" sz="quarter" idx="5"/>
          </p:nvPr>
        </p:nvSpPr>
        <p:spPr/>
        <p:txBody>
          <a:bodyPr/>
          <a:lstStyle/>
          <a:p>
            <a:fld id="{5E0EC72C-A94E-452F-8874-9DEE29104C37}" type="slidenum">
              <a:rPr kumimoji="1" lang="ja-JP" altLang="en-US" smtClean="0"/>
              <a:t>42</a:t>
            </a:fld>
            <a:endParaRPr kumimoji="1" lang="ja-JP" altLang="en-US"/>
          </a:p>
        </p:txBody>
      </p:sp>
    </p:spTree>
    <p:extLst>
      <p:ext uri="{BB962C8B-B14F-4D97-AF65-F5344CB8AC3E}">
        <p14:creationId xmlns:p14="http://schemas.microsoft.com/office/powerpoint/2010/main" val="28054768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FC63B1-2209-2312-9AD1-F20C7241215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F33F1B4-BB40-210E-853F-D615A28092BC}"/>
              </a:ext>
            </a:extLst>
          </p:cNvPr>
          <p:cNvSpPr>
            <a:spLocks noGrp="1" noRot="1" noChangeAspect="1"/>
          </p:cNvSpPr>
          <p:nvPr>
            <p:ph type="sldImg"/>
          </p:nvPr>
        </p:nvSpPr>
        <p:spPr/>
        <p:txBody>
          <a:bodyPr/>
          <a:lstStyle/>
          <a:p>
            <a:endParaRPr lang="ja-JP" altLang="en-US"/>
          </a:p>
        </p:txBody>
      </p:sp>
      <p:sp>
        <p:nvSpPr>
          <p:cNvPr id="3" name="ノート プレースホルダー 2">
            <a:extLst>
              <a:ext uri="{FF2B5EF4-FFF2-40B4-BE49-F238E27FC236}">
                <a16:creationId xmlns:a16="http://schemas.microsoft.com/office/drawing/2014/main" id="{0C34DF03-666A-58C4-D349-E0F8078481E3}"/>
              </a:ext>
            </a:extLst>
          </p:cNvPr>
          <p:cNvSpPr>
            <a:spLocks noGrp="1"/>
          </p:cNvSpPr>
          <p:nvPr>
            <p:ph type="body" idx="1"/>
          </p:nvPr>
        </p:nvSpPr>
        <p:spPr/>
        <p:txBody>
          <a:bodyPr/>
          <a:lstStyle/>
          <a:p>
            <a:r>
              <a:rPr kumimoji="1" lang="ja-JP" altLang="en-US" dirty="0"/>
              <a:t>（ナレーター）*</a:t>
            </a:r>
            <a:r>
              <a:rPr kumimoji="1" lang="en-US" altLang="ja-JP" dirty="0"/>
              <a:t>1.2/0</a:t>
            </a:r>
          </a:p>
          <a:p>
            <a:endParaRPr kumimoji="1" lang="ja-JP" altLang="en-US" dirty="0"/>
          </a:p>
          <a:p>
            <a:r>
              <a:rPr kumimoji="1" lang="ja-JP" altLang="en-US" dirty="0"/>
              <a:t>・人の体についてコメントしたり、ほめたりする・・・・</a:t>
            </a:r>
            <a:endParaRPr kumimoji="1" lang="en-US" altLang="ja-JP" dirty="0"/>
          </a:p>
          <a:p>
            <a:endParaRPr kumimoji="1" lang="en-US" altLang="ja-JP" dirty="0"/>
          </a:p>
          <a:p>
            <a:r>
              <a:rPr kumimoji="1" lang="ja-JP" altLang="en-US" dirty="0"/>
              <a:t>・不適切な行為</a:t>
            </a:r>
            <a:endParaRPr kumimoji="1" lang="en-US" altLang="ja-JP" dirty="0"/>
          </a:p>
          <a:p>
            <a:endParaRPr kumimoji="1" lang="en-US" altLang="ja-JP" dirty="0"/>
          </a:p>
          <a:p>
            <a:endParaRPr kumimoji="1" lang="en-US" altLang="ja-JP" dirty="0"/>
          </a:p>
          <a:p>
            <a:r>
              <a:rPr kumimoji="1" lang="en-US" altLang="ja-JP" dirty="0"/>
              <a:t>NEXT</a:t>
            </a:r>
            <a:r>
              <a:rPr kumimoji="1" lang="ja-JP" altLang="en-US" dirty="0"/>
              <a:t>＞自動</a:t>
            </a:r>
          </a:p>
        </p:txBody>
      </p:sp>
      <p:sp>
        <p:nvSpPr>
          <p:cNvPr id="4" name="スライド番号プレースホルダー 3">
            <a:extLst>
              <a:ext uri="{FF2B5EF4-FFF2-40B4-BE49-F238E27FC236}">
                <a16:creationId xmlns:a16="http://schemas.microsoft.com/office/drawing/2014/main" id="{467ACAD7-C4A9-28E4-3E4F-F4727AC260D4}"/>
              </a:ext>
            </a:extLst>
          </p:cNvPr>
          <p:cNvSpPr>
            <a:spLocks noGrp="1"/>
          </p:cNvSpPr>
          <p:nvPr>
            <p:ph type="sldNum" sz="quarter" idx="5"/>
          </p:nvPr>
        </p:nvSpPr>
        <p:spPr/>
        <p:txBody>
          <a:bodyPr/>
          <a:lstStyle/>
          <a:p>
            <a:fld id="{5E0EC72C-A94E-452F-8874-9DEE29104C37}" type="slidenum">
              <a:rPr kumimoji="1" lang="ja-JP" altLang="en-US" smtClean="0"/>
              <a:t>43</a:t>
            </a:fld>
            <a:endParaRPr kumimoji="1" lang="ja-JP" altLang="en-US"/>
          </a:p>
        </p:txBody>
      </p:sp>
    </p:spTree>
    <p:extLst>
      <p:ext uri="{BB962C8B-B14F-4D97-AF65-F5344CB8AC3E}">
        <p14:creationId xmlns:p14="http://schemas.microsoft.com/office/powerpoint/2010/main" val="24637284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CB2023-6178-61C5-513E-53341B2E623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622A3B4-A207-8948-4B88-8FE944C1A12B}"/>
              </a:ext>
            </a:extLst>
          </p:cNvPr>
          <p:cNvSpPr>
            <a:spLocks noGrp="1" noRot="1" noChangeAspect="1"/>
          </p:cNvSpPr>
          <p:nvPr>
            <p:ph type="sldImg"/>
          </p:nvPr>
        </p:nvSpPr>
        <p:spPr/>
        <p:txBody>
          <a:bodyPr/>
          <a:lstStyle/>
          <a:p>
            <a:endParaRPr lang="ja-JP" altLang="en-US"/>
          </a:p>
        </p:txBody>
      </p:sp>
      <p:sp>
        <p:nvSpPr>
          <p:cNvPr id="3" name="ノート プレースホルダー 2">
            <a:extLst>
              <a:ext uri="{FF2B5EF4-FFF2-40B4-BE49-F238E27FC236}">
                <a16:creationId xmlns:a16="http://schemas.microsoft.com/office/drawing/2014/main" id="{AD02E250-0636-8791-5FCC-0EB0C9609F91}"/>
              </a:ext>
            </a:extLst>
          </p:cNvPr>
          <p:cNvSpPr>
            <a:spLocks noGrp="1"/>
          </p:cNvSpPr>
          <p:nvPr>
            <p:ph type="body" idx="1"/>
          </p:nvPr>
        </p:nvSpPr>
        <p:spPr/>
        <p:txBody>
          <a:bodyPr/>
          <a:lstStyle/>
          <a:p>
            <a:r>
              <a:rPr kumimoji="1" lang="ja-JP" altLang="en-US" dirty="0"/>
              <a:t>（ナレーター）*</a:t>
            </a:r>
            <a:r>
              <a:rPr kumimoji="1" lang="en-US" altLang="ja-JP" dirty="0"/>
              <a:t>1.2/0</a:t>
            </a:r>
          </a:p>
          <a:p>
            <a:endParaRPr kumimoji="1" lang="ja-JP" altLang="en-US" dirty="0"/>
          </a:p>
          <a:p>
            <a:r>
              <a:rPr kumimoji="1" lang="ja-JP" altLang="en-US" dirty="0"/>
              <a:t>・唇にキスする・・・・</a:t>
            </a:r>
            <a:endParaRPr kumimoji="1" lang="en-US" altLang="ja-JP" dirty="0"/>
          </a:p>
          <a:p>
            <a:r>
              <a:rPr kumimoji="1" lang="ja-JP" altLang="en-US" dirty="0"/>
              <a:t>・不適切な行為</a:t>
            </a:r>
          </a:p>
          <a:p>
            <a:endParaRPr kumimoji="1" lang="en-US" altLang="ja-JP" dirty="0"/>
          </a:p>
          <a:p>
            <a:r>
              <a:rPr kumimoji="1" lang="en-US" altLang="ja-JP" dirty="0"/>
              <a:t>NEXT</a:t>
            </a:r>
            <a:r>
              <a:rPr kumimoji="1" lang="ja-JP" altLang="en-US" dirty="0"/>
              <a:t>＞自動</a:t>
            </a:r>
          </a:p>
        </p:txBody>
      </p:sp>
      <p:sp>
        <p:nvSpPr>
          <p:cNvPr id="4" name="スライド番号プレースホルダー 3">
            <a:extLst>
              <a:ext uri="{FF2B5EF4-FFF2-40B4-BE49-F238E27FC236}">
                <a16:creationId xmlns:a16="http://schemas.microsoft.com/office/drawing/2014/main" id="{3E545299-EB0A-B397-9DD0-E34E7F2E8FE6}"/>
              </a:ext>
            </a:extLst>
          </p:cNvPr>
          <p:cNvSpPr>
            <a:spLocks noGrp="1"/>
          </p:cNvSpPr>
          <p:nvPr>
            <p:ph type="sldNum" sz="quarter" idx="5"/>
          </p:nvPr>
        </p:nvSpPr>
        <p:spPr/>
        <p:txBody>
          <a:bodyPr/>
          <a:lstStyle/>
          <a:p>
            <a:fld id="{5E0EC72C-A94E-452F-8874-9DEE29104C37}" type="slidenum">
              <a:rPr kumimoji="1" lang="ja-JP" altLang="en-US" smtClean="0"/>
              <a:t>44</a:t>
            </a:fld>
            <a:endParaRPr kumimoji="1" lang="ja-JP" altLang="en-US"/>
          </a:p>
        </p:txBody>
      </p:sp>
    </p:spTree>
    <p:extLst>
      <p:ext uri="{BB962C8B-B14F-4D97-AF65-F5344CB8AC3E}">
        <p14:creationId xmlns:p14="http://schemas.microsoft.com/office/powerpoint/2010/main" val="31823762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C795B6-85E4-1D49-AFA6-6921AAED3F4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A25C042-C5E8-7E26-C82A-F8EBA04B89D8}"/>
              </a:ext>
            </a:extLst>
          </p:cNvPr>
          <p:cNvSpPr>
            <a:spLocks noGrp="1" noRot="1" noChangeAspect="1"/>
          </p:cNvSpPr>
          <p:nvPr>
            <p:ph type="sldImg"/>
          </p:nvPr>
        </p:nvSpPr>
        <p:spPr/>
        <p:txBody>
          <a:bodyPr/>
          <a:lstStyle/>
          <a:p>
            <a:endParaRPr lang="ja-JP" altLang="en-US"/>
          </a:p>
        </p:txBody>
      </p:sp>
      <p:sp>
        <p:nvSpPr>
          <p:cNvPr id="3" name="ノート プレースホルダー 2">
            <a:extLst>
              <a:ext uri="{FF2B5EF4-FFF2-40B4-BE49-F238E27FC236}">
                <a16:creationId xmlns:a16="http://schemas.microsoft.com/office/drawing/2014/main" id="{9FE4C6E6-0A36-519E-9700-24CB25582301}"/>
              </a:ext>
            </a:extLst>
          </p:cNvPr>
          <p:cNvSpPr>
            <a:spLocks noGrp="1"/>
          </p:cNvSpPr>
          <p:nvPr>
            <p:ph type="body" idx="1"/>
          </p:nvPr>
        </p:nvSpPr>
        <p:spPr/>
        <p:txBody>
          <a:bodyPr/>
          <a:lstStyle/>
          <a:p>
            <a:r>
              <a:rPr kumimoji="1" lang="ja-JP" altLang="en-US" dirty="0"/>
              <a:t>（ナレーター）*</a:t>
            </a:r>
            <a:r>
              <a:rPr kumimoji="1" lang="en-US" altLang="ja-JP" dirty="0"/>
              <a:t>1.2/0</a:t>
            </a:r>
          </a:p>
          <a:p>
            <a:endParaRPr kumimoji="1" lang="ja-JP" altLang="en-US" dirty="0"/>
          </a:p>
          <a:p>
            <a:r>
              <a:rPr kumimoji="1" lang="ja-JP" altLang="en-US" dirty="0"/>
              <a:t>・自分の膝の上に座らせる・・・・</a:t>
            </a:r>
            <a:endParaRPr kumimoji="1" lang="en-US" altLang="ja-JP" dirty="0"/>
          </a:p>
          <a:p>
            <a:r>
              <a:rPr kumimoji="1" lang="ja-JP" altLang="en-US" dirty="0"/>
              <a:t>・不適切な行為</a:t>
            </a:r>
          </a:p>
          <a:p>
            <a:endParaRPr kumimoji="1" lang="en-US" altLang="ja-JP" dirty="0"/>
          </a:p>
          <a:p>
            <a:r>
              <a:rPr kumimoji="1" lang="en-US" altLang="ja-JP" dirty="0"/>
              <a:t>NEXT</a:t>
            </a:r>
            <a:r>
              <a:rPr kumimoji="1" lang="ja-JP" altLang="en-US" dirty="0"/>
              <a:t>＞自動</a:t>
            </a:r>
          </a:p>
        </p:txBody>
      </p:sp>
      <p:sp>
        <p:nvSpPr>
          <p:cNvPr id="4" name="スライド番号プレースホルダー 3">
            <a:extLst>
              <a:ext uri="{FF2B5EF4-FFF2-40B4-BE49-F238E27FC236}">
                <a16:creationId xmlns:a16="http://schemas.microsoft.com/office/drawing/2014/main" id="{369D6AA9-359A-DBEF-2462-333DFC5AB14E}"/>
              </a:ext>
            </a:extLst>
          </p:cNvPr>
          <p:cNvSpPr>
            <a:spLocks noGrp="1"/>
          </p:cNvSpPr>
          <p:nvPr>
            <p:ph type="sldNum" sz="quarter" idx="5"/>
          </p:nvPr>
        </p:nvSpPr>
        <p:spPr/>
        <p:txBody>
          <a:bodyPr/>
          <a:lstStyle/>
          <a:p>
            <a:fld id="{5E0EC72C-A94E-452F-8874-9DEE29104C37}" type="slidenum">
              <a:rPr kumimoji="1" lang="ja-JP" altLang="en-US" smtClean="0"/>
              <a:t>45</a:t>
            </a:fld>
            <a:endParaRPr kumimoji="1" lang="ja-JP" altLang="en-US"/>
          </a:p>
        </p:txBody>
      </p:sp>
    </p:spTree>
    <p:extLst>
      <p:ext uri="{BB962C8B-B14F-4D97-AF65-F5344CB8AC3E}">
        <p14:creationId xmlns:p14="http://schemas.microsoft.com/office/powerpoint/2010/main" val="22400098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C97035-D928-E501-497C-8A895186F34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080D2F3-B0FF-3109-8012-F0954A3CEE4F}"/>
              </a:ext>
            </a:extLst>
          </p:cNvPr>
          <p:cNvSpPr>
            <a:spLocks noGrp="1" noRot="1" noChangeAspect="1"/>
          </p:cNvSpPr>
          <p:nvPr>
            <p:ph type="sldImg"/>
          </p:nvPr>
        </p:nvSpPr>
        <p:spPr/>
        <p:txBody>
          <a:bodyPr/>
          <a:lstStyle/>
          <a:p>
            <a:endParaRPr lang="ja-JP" altLang="en-US"/>
          </a:p>
        </p:txBody>
      </p:sp>
      <p:sp>
        <p:nvSpPr>
          <p:cNvPr id="3" name="ノート プレースホルダー 2">
            <a:extLst>
              <a:ext uri="{FF2B5EF4-FFF2-40B4-BE49-F238E27FC236}">
                <a16:creationId xmlns:a16="http://schemas.microsoft.com/office/drawing/2014/main" id="{811B946B-B21D-1037-FCF4-1C0D1D46ECC0}"/>
              </a:ext>
            </a:extLst>
          </p:cNvPr>
          <p:cNvSpPr>
            <a:spLocks noGrp="1"/>
          </p:cNvSpPr>
          <p:nvPr>
            <p:ph type="body" idx="1"/>
          </p:nvPr>
        </p:nvSpPr>
        <p:spPr/>
        <p:txBody>
          <a:bodyPr/>
          <a:lstStyle/>
          <a:p>
            <a:r>
              <a:rPr kumimoji="1" lang="ja-JP" altLang="en-US" dirty="0"/>
              <a:t>（ナレーター）*</a:t>
            </a:r>
            <a:r>
              <a:rPr kumimoji="1" lang="en-US" altLang="ja-JP" dirty="0"/>
              <a:t>1.2/0</a:t>
            </a:r>
          </a:p>
          <a:p>
            <a:endParaRPr kumimoji="1" lang="ja-JP" altLang="en-US" dirty="0"/>
          </a:p>
          <a:p>
            <a:r>
              <a:rPr kumimoji="1" lang="ja-JP" altLang="en-US" dirty="0"/>
              <a:t>・他人の尻や腰まわり、胸、股間のあたりを触る・・・・</a:t>
            </a:r>
            <a:endParaRPr kumimoji="1" lang="en-US" altLang="ja-JP" dirty="0"/>
          </a:p>
          <a:p>
            <a:r>
              <a:rPr kumimoji="1" lang="ja-JP" altLang="en-US" dirty="0"/>
              <a:t>・不適切な行為</a:t>
            </a:r>
          </a:p>
          <a:p>
            <a:endParaRPr kumimoji="1" lang="en-US" altLang="ja-JP" dirty="0"/>
          </a:p>
          <a:p>
            <a:r>
              <a:rPr kumimoji="1" lang="en-US" altLang="ja-JP" dirty="0"/>
              <a:t>NEXT</a:t>
            </a:r>
            <a:r>
              <a:rPr kumimoji="1" lang="ja-JP" altLang="en-US" dirty="0"/>
              <a:t>＞自動</a:t>
            </a:r>
          </a:p>
        </p:txBody>
      </p:sp>
      <p:sp>
        <p:nvSpPr>
          <p:cNvPr id="4" name="スライド番号プレースホルダー 3">
            <a:extLst>
              <a:ext uri="{FF2B5EF4-FFF2-40B4-BE49-F238E27FC236}">
                <a16:creationId xmlns:a16="http://schemas.microsoft.com/office/drawing/2014/main" id="{B8726858-5E26-02B0-CD2D-87F14A21B2B1}"/>
              </a:ext>
            </a:extLst>
          </p:cNvPr>
          <p:cNvSpPr>
            <a:spLocks noGrp="1"/>
          </p:cNvSpPr>
          <p:nvPr>
            <p:ph type="sldNum" sz="quarter" idx="5"/>
          </p:nvPr>
        </p:nvSpPr>
        <p:spPr/>
        <p:txBody>
          <a:bodyPr/>
          <a:lstStyle/>
          <a:p>
            <a:fld id="{5E0EC72C-A94E-452F-8874-9DEE29104C37}" type="slidenum">
              <a:rPr kumimoji="1" lang="ja-JP" altLang="en-US" smtClean="0"/>
              <a:t>46</a:t>
            </a:fld>
            <a:endParaRPr kumimoji="1" lang="ja-JP" altLang="en-US"/>
          </a:p>
        </p:txBody>
      </p:sp>
    </p:spTree>
    <p:extLst>
      <p:ext uri="{BB962C8B-B14F-4D97-AF65-F5344CB8AC3E}">
        <p14:creationId xmlns:p14="http://schemas.microsoft.com/office/powerpoint/2010/main" val="29442021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583D5E-2C67-E8D0-F1AA-B5421E7EF26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836128F-953F-AC2A-2367-EBE827DE5CDE}"/>
              </a:ext>
            </a:extLst>
          </p:cNvPr>
          <p:cNvSpPr>
            <a:spLocks noGrp="1" noRot="1" noChangeAspect="1"/>
          </p:cNvSpPr>
          <p:nvPr>
            <p:ph type="sldImg"/>
          </p:nvPr>
        </p:nvSpPr>
        <p:spPr/>
        <p:txBody>
          <a:bodyPr/>
          <a:lstStyle/>
          <a:p>
            <a:endParaRPr lang="ja-JP" altLang="en-US"/>
          </a:p>
        </p:txBody>
      </p:sp>
      <p:sp>
        <p:nvSpPr>
          <p:cNvPr id="3" name="ノート プレースホルダー 2">
            <a:extLst>
              <a:ext uri="{FF2B5EF4-FFF2-40B4-BE49-F238E27FC236}">
                <a16:creationId xmlns:a16="http://schemas.microsoft.com/office/drawing/2014/main" id="{FF119DFB-0CA8-3EA8-D13F-D3FBB5C763A0}"/>
              </a:ext>
            </a:extLst>
          </p:cNvPr>
          <p:cNvSpPr>
            <a:spLocks noGrp="1"/>
          </p:cNvSpPr>
          <p:nvPr>
            <p:ph type="body" idx="1"/>
          </p:nvPr>
        </p:nvSpPr>
        <p:spPr/>
        <p:txBody>
          <a:bodyPr/>
          <a:lstStyle/>
          <a:p>
            <a:r>
              <a:rPr kumimoji="1" lang="ja-JP" altLang="en-US" dirty="0"/>
              <a:t>（ナレーター）*</a:t>
            </a:r>
            <a:r>
              <a:rPr kumimoji="1" lang="en-US" altLang="ja-JP" dirty="0"/>
              <a:t>1.2/0</a:t>
            </a:r>
          </a:p>
          <a:p>
            <a:endParaRPr kumimoji="1" lang="ja-JP" altLang="en-US" dirty="0"/>
          </a:p>
          <a:p>
            <a:r>
              <a:rPr kumimoji="1" lang="ja-JP" altLang="en-US" dirty="0"/>
              <a:t>・性的な冗談、コメント、写真を含むテキストメールや写真を送る・・・・</a:t>
            </a:r>
            <a:endParaRPr kumimoji="1" lang="en-US" altLang="ja-JP" dirty="0"/>
          </a:p>
          <a:p>
            <a:r>
              <a:rPr kumimoji="1" lang="ja-JP" altLang="en-US" dirty="0"/>
              <a:t>・不適切な行為</a:t>
            </a:r>
          </a:p>
          <a:p>
            <a:endParaRPr kumimoji="1" lang="en-US" altLang="ja-JP" dirty="0"/>
          </a:p>
          <a:p>
            <a:r>
              <a:rPr kumimoji="1" lang="en-US" altLang="ja-JP" dirty="0"/>
              <a:t>NEXT</a:t>
            </a:r>
            <a:r>
              <a:rPr kumimoji="1" lang="ja-JP" altLang="en-US" dirty="0"/>
              <a:t>＞自動</a:t>
            </a:r>
          </a:p>
        </p:txBody>
      </p:sp>
      <p:sp>
        <p:nvSpPr>
          <p:cNvPr id="4" name="スライド番号プレースホルダー 3">
            <a:extLst>
              <a:ext uri="{FF2B5EF4-FFF2-40B4-BE49-F238E27FC236}">
                <a16:creationId xmlns:a16="http://schemas.microsoft.com/office/drawing/2014/main" id="{D3446EA4-8B52-B53E-52CE-92D44CBF03CC}"/>
              </a:ext>
            </a:extLst>
          </p:cNvPr>
          <p:cNvSpPr>
            <a:spLocks noGrp="1"/>
          </p:cNvSpPr>
          <p:nvPr>
            <p:ph type="sldNum" sz="quarter" idx="5"/>
          </p:nvPr>
        </p:nvSpPr>
        <p:spPr/>
        <p:txBody>
          <a:bodyPr/>
          <a:lstStyle/>
          <a:p>
            <a:fld id="{5E0EC72C-A94E-452F-8874-9DEE29104C37}" type="slidenum">
              <a:rPr kumimoji="1" lang="ja-JP" altLang="en-US" smtClean="0"/>
              <a:t>47</a:t>
            </a:fld>
            <a:endParaRPr kumimoji="1" lang="ja-JP" altLang="en-US"/>
          </a:p>
        </p:txBody>
      </p:sp>
    </p:spTree>
    <p:extLst>
      <p:ext uri="{BB962C8B-B14F-4D97-AF65-F5344CB8AC3E}">
        <p14:creationId xmlns:p14="http://schemas.microsoft.com/office/powerpoint/2010/main" val="17714069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89D5A5-A318-99BB-D507-10527262B62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7433F8E-97FE-7C7E-9A23-D43CEB180825}"/>
              </a:ext>
            </a:extLst>
          </p:cNvPr>
          <p:cNvSpPr>
            <a:spLocks noGrp="1" noRot="1" noChangeAspect="1"/>
          </p:cNvSpPr>
          <p:nvPr>
            <p:ph type="sldImg"/>
          </p:nvPr>
        </p:nvSpPr>
        <p:spPr/>
        <p:txBody>
          <a:bodyPr/>
          <a:lstStyle/>
          <a:p>
            <a:endParaRPr lang="ja-JP" altLang="en-US"/>
          </a:p>
        </p:txBody>
      </p:sp>
      <p:sp>
        <p:nvSpPr>
          <p:cNvPr id="3" name="ノート プレースホルダー 2">
            <a:extLst>
              <a:ext uri="{FF2B5EF4-FFF2-40B4-BE49-F238E27FC236}">
                <a16:creationId xmlns:a16="http://schemas.microsoft.com/office/drawing/2014/main" id="{78AE0BED-D7F3-5E84-4467-B071C520BE50}"/>
              </a:ext>
            </a:extLst>
          </p:cNvPr>
          <p:cNvSpPr>
            <a:spLocks noGrp="1"/>
          </p:cNvSpPr>
          <p:nvPr>
            <p:ph type="body" idx="1"/>
          </p:nvPr>
        </p:nvSpPr>
        <p:spPr/>
        <p:txBody>
          <a:bodyPr/>
          <a:lstStyle/>
          <a:p>
            <a:r>
              <a:rPr kumimoji="1" lang="ja-JP" altLang="en-US" dirty="0"/>
              <a:t>（ナレーター）*</a:t>
            </a:r>
            <a:r>
              <a:rPr kumimoji="1" lang="en-US" altLang="ja-JP" dirty="0"/>
              <a:t>1.2/0</a:t>
            </a:r>
          </a:p>
          <a:p>
            <a:endParaRPr kumimoji="1" lang="ja-JP" altLang="en-US" dirty="0"/>
          </a:p>
          <a:p>
            <a:r>
              <a:rPr kumimoji="1" lang="ja-JP" altLang="en-US" dirty="0"/>
              <a:t>・ソーシャルメディアに投稿された写真について、笑顔が素敵だとコメントする・・・・</a:t>
            </a:r>
            <a:endParaRPr kumimoji="1" lang="en-US" altLang="ja-JP" dirty="0"/>
          </a:p>
          <a:p>
            <a:r>
              <a:rPr kumimoji="1" lang="ja-JP" altLang="en-US" dirty="0"/>
              <a:t>・不適切な行為</a:t>
            </a:r>
          </a:p>
          <a:p>
            <a:endParaRPr kumimoji="1" lang="en-US" altLang="ja-JP" dirty="0"/>
          </a:p>
          <a:p>
            <a:r>
              <a:rPr kumimoji="1" lang="en-US" altLang="ja-JP" dirty="0"/>
              <a:t>NEXT</a:t>
            </a:r>
            <a:r>
              <a:rPr kumimoji="1" lang="ja-JP" altLang="en-US" dirty="0"/>
              <a:t>＞自動</a:t>
            </a:r>
          </a:p>
        </p:txBody>
      </p:sp>
      <p:sp>
        <p:nvSpPr>
          <p:cNvPr id="4" name="スライド番号プレースホルダー 3">
            <a:extLst>
              <a:ext uri="{FF2B5EF4-FFF2-40B4-BE49-F238E27FC236}">
                <a16:creationId xmlns:a16="http://schemas.microsoft.com/office/drawing/2014/main" id="{7B6BC01E-12CB-EFEA-F20F-24B649C911D0}"/>
              </a:ext>
            </a:extLst>
          </p:cNvPr>
          <p:cNvSpPr>
            <a:spLocks noGrp="1"/>
          </p:cNvSpPr>
          <p:nvPr>
            <p:ph type="sldNum" sz="quarter" idx="5"/>
          </p:nvPr>
        </p:nvSpPr>
        <p:spPr/>
        <p:txBody>
          <a:bodyPr/>
          <a:lstStyle/>
          <a:p>
            <a:fld id="{5E0EC72C-A94E-452F-8874-9DEE29104C37}" type="slidenum">
              <a:rPr kumimoji="1" lang="ja-JP" altLang="en-US" smtClean="0"/>
              <a:t>48</a:t>
            </a:fld>
            <a:endParaRPr kumimoji="1" lang="ja-JP" altLang="en-US"/>
          </a:p>
        </p:txBody>
      </p:sp>
    </p:spTree>
    <p:extLst>
      <p:ext uri="{BB962C8B-B14F-4D97-AF65-F5344CB8AC3E}">
        <p14:creationId xmlns:p14="http://schemas.microsoft.com/office/powerpoint/2010/main" val="379111188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A4D2C0-B07A-A34F-93A6-1F5C2A56548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51618B2-272E-E6CC-7AB4-D7525E18CAA9}"/>
              </a:ext>
            </a:extLst>
          </p:cNvPr>
          <p:cNvSpPr>
            <a:spLocks noGrp="1" noRot="1" noChangeAspect="1"/>
          </p:cNvSpPr>
          <p:nvPr>
            <p:ph type="sldImg"/>
          </p:nvPr>
        </p:nvSpPr>
        <p:spPr/>
        <p:txBody>
          <a:bodyPr/>
          <a:lstStyle/>
          <a:p>
            <a:endParaRPr lang="ja-JP" altLang="en-US"/>
          </a:p>
        </p:txBody>
      </p:sp>
      <p:sp>
        <p:nvSpPr>
          <p:cNvPr id="3" name="ノート プレースホルダー 2">
            <a:extLst>
              <a:ext uri="{FF2B5EF4-FFF2-40B4-BE49-F238E27FC236}">
                <a16:creationId xmlns:a16="http://schemas.microsoft.com/office/drawing/2014/main" id="{EE7BCCE0-AF8D-B857-51A2-18819C055E62}"/>
              </a:ext>
            </a:extLst>
          </p:cNvPr>
          <p:cNvSpPr>
            <a:spLocks noGrp="1"/>
          </p:cNvSpPr>
          <p:nvPr>
            <p:ph type="body" idx="1"/>
          </p:nvPr>
        </p:nvSpPr>
        <p:spPr/>
        <p:txBody>
          <a:bodyPr/>
          <a:lstStyle/>
          <a:p>
            <a:r>
              <a:rPr kumimoji="1" lang="ja-JP" altLang="en-US" dirty="0"/>
              <a:t>（ナレーター）*</a:t>
            </a:r>
            <a:r>
              <a:rPr kumimoji="1" lang="en-US" altLang="ja-JP" dirty="0"/>
              <a:t>1.2/0</a:t>
            </a:r>
          </a:p>
          <a:p>
            <a:endParaRPr kumimoji="1" lang="ja-JP" altLang="en-US" dirty="0"/>
          </a:p>
          <a:p>
            <a:r>
              <a:rPr kumimoji="1" lang="ja-JP" altLang="en-US" dirty="0"/>
              <a:t>・冗談で取っ組みあう・・・・</a:t>
            </a:r>
            <a:endParaRPr kumimoji="1" lang="en-US" altLang="ja-JP" dirty="0"/>
          </a:p>
          <a:p>
            <a:r>
              <a:rPr kumimoji="1" lang="ja-JP" altLang="en-US" dirty="0"/>
              <a:t>・不適切な行為</a:t>
            </a:r>
          </a:p>
          <a:p>
            <a:endParaRPr kumimoji="1" lang="en-US" altLang="ja-JP" dirty="0"/>
          </a:p>
          <a:p>
            <a:r>
              <a:rPr kumimoji="1" lang="en-US" altLang="ja-JP" dirty="0"/>
              <a:t>NEXT</a:t>
            </a:r>
            <a:r>
              <a:rPr kumimoji="1" lang="ja-JP" altLang="en-US" dirty="0"/>
              <a:t>＞自動</a:t>
            </a:r>
          </a:p>
        </p:txBody>
      </p:sp>
      <p:sp>
        <p:nvSpPr>
          <p:cNvPr id="4" name="スライド番号プレースホルダー 3">
            <a:extLst>
              <a:ext uri="{FF2B5EF4-FFF2-40B4-BE49-F238E27FC236}">
                <a16:creationId xmlns:a16="http://schemas.microsoft.com/office/drawing/2014/main" id="{DE6536AD-7D07-C3BA-1F61-F8F6B4F49DF3}"/>
              </a:ext>
            </a:extLst>
          </p:cNvPr>
          <p:cNvSpPr>
            <a:spLocks noGrp="1"/>
          </p:cNvSpPr>
          <p:nvPr>
            <p:ph type="sldNum" sz="quarter" idx="5"/>
          </p:nvPr>
        </p:nvSpPr>
        <p:spPr/>
        <p:txBody>
          <a:bodyPr/>
          <a:lstStyle/>
          <a:p>
            <a:fld id="{5E0EC72C-A94E-452F-8874-9DEE29104C37}" type="slidenum">
              <a:rPr kumimoji="1" lang="ja-JP" altLang="en-US" smtClean="0"/>
              <a:t>49</a:t>
            </a:fld>
            <a:endParaRPr kumimoji="1" lang="ja-JP" altLang="en-US"/>
          </a:p>
        </p:txBody>
      </p:sp>
    </p:spTree>
    <p:extLst>
      <p:ext uri="{BB962C8B-B14F-4D97-AF65-F5344CB8AC3E}">
        <p14:creationId xmlns:p14="http://schemas.microsoft.com/office/powerpoint/2010/main" val="19177638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8AB80D-3091-A412-CD3B-DBFDD112239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E35BAD0-EC53-F5FC-AA30-2C2B235424A8}"/>
              </a:ext>
            </a:extLst>
          </p:cNvPr>
          <p:cNvSpPr>
            <a:spLocks noGrp="1" noRot="1" noChangeAspect="1"/>
          </p:cNvSpPr>
          <p:nvPr>
            <p:ph type="sldImg"/>
          </p:nvPr>
        </p:nvSpPr>
        <p:spPr/>
        <p:txBody>
          <a:bodyPr/>
          <a:lstStyle/>
          <a:p>
            <a:endParaRPr lang="ja-JP" altLang="en-US"/>
          </a:p>
        </p:txBody>
      </p:sp>
      <p:sp>
        <p:nvSpPr>
          <p:cNvPr id="3" name="ノート プレースホルダー 2">
            <a:extLst>
              <a:ext uri="{FF2B5EF4-FFF2-40B4-BE49-F238E27FC236}">
                <a16:creationId xmlns:a16="http://schemas.microsoft.com/office/drawing/2014/main" id="{04ADBCA1-67FB-D9D2-256B-4A26A0B57F65}"/>
              </a:ext>
            </a:extLst>
          </p:cNvPr>
          <p:cNvSpPr>
            <a:spLocks noGrp="1"/>
          </p:cNvSpPr>
          <p:nvPr>
            <p:ph type="body" idx="1"/>
          </p:nvPr>
        </p:nvSpPr>
        <p:spPr/>
        <p:txBody>
          <a:bodyPr/>
          <a:lstStyle/>
          <a:p>
            <a:r>
              <a:rPr kumimoji="1" lang="ja-JP" altLang="en-US" dirty="0"/>
              <a:t>（ナレーター）*</a:t>
            </a:r>
            <a:r>
              <a:rPr kumimoji="1" lang="en-US" altLang="ja-JP" dirty="0"/>
              <a:t>1.2/0</a:t>
            </a:r>
          </a:p>
          <a:p>
            <a:endParaRPr kumimoji="1" lang="ja-JP" altLang="en-US" dirty="0"/>
          </a:p>
          <a:p>
            <a:r>
              <a:rPr kumimoji="1" lang="ja-JP" altLang="en-US" dirty="0"/>
              <a:t>・よく知り合うために二人だけで会うことを青少年に求める・・・・</a:t>
            </a:r>
            <a:endParaRPr kumimoji="1" lang="en-US" altLang="ja-JP" dirty="0"/>
          </a:p>
          <a:p>
            <a:r>
              <a:rPr kumimoji="1" lang="ja-JP" altLang="en-US" dirty="0"/>
              <a:t>・不適切な行為</a:t>
            </a:r>
          </a:p>
          <a:p>
            <a:endParaRPr kumimoji="1" lang="en-US" altLang="ja-JP" dirty="0"/>
          </a:p>
          <a:p>
            <a:r>
              <a:rPr kumimoji="1" lang="en-US" altLang="ja-JP" dirty="0"/>
              <a:t>NEXT</a:t>
            </a:r>
            <a:r>
              <a:rPr kumimoji="1" lang="ja-JP" altLang="en-US" dirty="0"/>
              <a:t>＞自動</a:t>
            </a:r>
          </a:p>
        </p:txBody>
      </p:sp>
      <p:sp>
        <p:nvSpPr>
          <p:cNvPr id="4" name="スライド番号プレースホルダー 3">
            <a:extLst>
              <a:ext uri="{FF2B5EF4-FFF2-40B4-BE49-F238E27FC236}">
                <a16:creationId xmlns:a16="http://schemas.microsoft.com/office/drawing/2014/main" id="{E332666F-1BC0-B237-67FE-63B90CB2ADCB}"/>
              </a:ext>
            </a:extLst>
          </p:cNvPr>
          <p:cNvSpPr>
            <a:spLocks noGrp="1"/>
          </p:cNvSpPr>
          <p:nvPr>
            <p:ph type="sldNum" sz="quarter" idx="5"/>
          </p:nvPr>
        </p:nvSpPr>
        <p:spPr/>
        <p:txBody>
          <a:bodyPr/>
          <a:lstStyle/>
          <a:p>
            <a:fld id="{5E0EC72C-A94E-452F-8874-9DEE29104C37}" type="slidenum">
              <a:rPr kumimoji="1" lang="ja-JP" altLang="en-US" smtClean="0"/>
              <a:t>50</a:t>
            </a:fld>
            <a:endParaRPr kumimoji="1" lang="ja-JP" altLang="en-US"/>
          </a:p>
        </p:txBody>
      </p:sp>
    </p:spTree>
    <p:extLst>
      <p:ext uri="{BB962C8B-B14F-4D97-AF65-F5344CB8AC3E}">
        <p14:creationId xmlns:p14="http://schemas.microsoft.com/office/powerpoint/2010/main" val="3914288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（ナレーター）*</a:t>
            </a:r>
            <a:r>
              <a:rPr kumimoji="1" lang="en-US" altLang="ja-JP" dirty="0"/>
              <a:t>1.2/0</a:t>
            </a:r>
          </a:p>
          <a:p>
            <a:endParaRPr kumimoji="1" lang="en-US" altLang="ja-JP" dirty="0"/>
          </a:p>
          <a:p>
            <a:r>
              <a:rPr kumimoji="1" lang="en-US" altLang="ja-JP" dirty="0"/>
              <a:t>26.120.</a:t>
            </a:r>
            <a:r>
              <a:rPr kumimoji="1" lang="ja-JP" altLang="en-US" dirty="0"/>
              <a:t>　。会合、行事、または活動におけるハラスメントのない環境。</a:t>
            </a:r>
            <a:endParaRPr kumimoji="1" lang="en-US" altLang="ja-JP" dirty="0"/>
          </a:p>
          <a:p>
            <a:r>
              <a:rPr kumimoji="1" lang="ja-JP" altLang="en-US" dirty="0"/>
              <a:t>・ロータリーは、ハラスメントのない環境を維持することに力を注いでいる。とし、</a:t>
            </a:r>
            <a:endParaRPr kumimoji="1" lang="en-US" altLang="ja-JP" dirty="0"/>
          </a:p>
          <a:p>
            <a:r>
              <a:rPr kumimoji="1" lang="ja-JP" altLang="en-US" dirty="0"/>
              <a:t>・すべての会員およびロータリーの会合、行事、または活動に出席または参加する個人は、</a:t>
            </a:r>
            <a:endParaRPr kumimoji="1" lang="en-US" altLang="ja-JP" dirty="0"/>
          </a:p>
          <a:p>
            <a:r>
              <a:rPr kumimoji="1" lang="ja-JP" altLang="en-US" dirty="0"/>
              <a:t>ハラスメントのない環境を期待すべきであり、安全、礼儀、品格、およびすべての人への尊敬を、</a:t>
            </a:r>
            <a:endParaRPr kumimoji="1" lang="en-US" altLang="ja-JP" dirty="0"/>
          </a:p>
          <a:p>
            <a:r>
              <a:rPr kumimoji="1" lang="ja-JP" altLang="en-US" dirty="0"/>
              <a:t>促す環境を維持するよう援助するものとする。</a:t>
            </a:r>
            <a:endParaRPr kumimoji="1" lang="en-US" altLang="ja-JP" dirty="0"/>
          </a:p>
          <a:p>
            <a:endParaRPr kumimoji="1" lang="en-US" altLang="ja-JP" dirty="0"/>
          </a:p>
          <a:p>
            <a:r>
              <a:rPr kumimoji="1" lang="en-US" altLang="ja-JP" dirty="0"/>
              <a:t>NEXT&gt;</a:t>
            </a:r>
            <a:r>
              <a:rPr kumimoji="1" lang="ja-JP" altLang="en-US" dirty="0"/>
              <a:t>自動</a:t>
            </a:r>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5E0EC72C-A94E-452F-8874-9DEE29104C37}" type="slidenum">
              <a:rPr kumimoji="1" lang="ja-JP" altLang="en-US" smtClean="0"/>
              <a:t>6</a:t>
            </a:fld>
            <a:endParaRPr kumimoji="1" lang="ja-JP" altLang="en-US"/>
          </a:p>
        </p:txBody>
      </p:sp>
    </p:spTree>
    <p:extLst>
      <p:ext uri="{BB962C8B-B14F-4D97-AF65-F5344CB8AC3E}">
        <p14:creationId xmlns:p14="http://schemas.microsoft.com/office/powerpoint/2010/main" val="2127066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C8D6A6-F87D-6D3B-0A0B-36FFBD9C5AC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0901355-2D84-860D-2989-17BCBEC02DD1}"/>
              </a:ext>
            </a:extLst>
          </p:cNvPr>
          <p:cNvSpPr>
            <a:spLocks noGrp="1" noRot="1" noChangeAspect="1"/>
          </p:cNvSpPr>
          <p:nvPr>
            <p:ph type="sldImg"/>
          </p:nvPr>
        </p:nvSpPr>
        <p:spPr/>
        <p:txBody>
          <a:bodyPr/>
          <a:lstStyle/>
          <a:p>
            <a:endParaRPr lang="ja-JP" altLang="en-US"/>
          </a:p>
        </p:txBody>
      </p:sp>
      <p:sp>
        <p:nvSpPr>
          <p:cNvPr id="3" name="ノート プレースホルダー 2">
            <a:extLst>
              <a:ext uri="{FF2B5EF4-FFF2-40B4-BE49-F238E27FC236}">
                <a16:creationId xmlns:a16="http://schemas.microsoft.com/office/drawing/2014/main" id="{48B10B98-10FF-642D-7499-D6421187A937}"/>
              </a:ext>
            </a:extLst>
          </p:cNvPr>
          <p:cNvSpPr>
            <a:spLocks noGrp="1"/>
          </p:cNvSpPr>
          <p:nvPr>
            <p:ph type="body" idx="1"/>
          </p:nvPr>
        </p:nvSpPr>
        <p:spPr/>
        <p:txBody>
          <a:bodyPr/>
          <a:lstStyle/>
          <a:p>
            <a:r>
              <a:rPr kumimoji="1" lang="ja-JP" altLang="en-US" dirty="0"/>
              <a:t>（ナレーター）*</a:t>
            </a:r>
            <a:r>
              <a:rPr kumimoji="1" lang="en-US" altLang="ja-JP" dirty="0"/>
              <a:t>1.2/0</a:t>
            </a:r>
          </a:p>
          <a:p>
            <a:endParaRPr kumimoji="1" lang="ja-JP" altLang="en-US" dirty="0"/>
          </a:p>
          <a:p>
            <a:r>
              <a:rPr kumimoji="1" lang="ja-JP" altLang="en-US" dirty="0"/>
              <a:t>・監督するために複数の人に一括の連絡を行う・・・・</a:t>
            </a:r>
            <a:endParaRPr kumimoji="1" lang="en-US" altLang="ja-JP" dirty="0"/>
          </a:p>
          <a:p>
            <a:r>
              <a:rPr kumimoji="1" lang="ja-JP" altLang="en-US" dirty="0"/>
              <a:t>・適切な行為</a:t>
            </a:r>
            <a:endParaRPr kumimoji="1" lang="en-US" altLang="ja-JP" dirty="0"/>
          </a:p>
          <a:p>
            <a:endParaRPr kumimoji="1" lang="en-US" altLang="ja-JP" dirty="0"/>
          </a:p>
          <a:p>
            <a:r>
              <a:rPr kumimoji="1" lang="en-US" altLang="ja-JP" dirty="0"/>
              <a:t>NEXT</a:t>
            </a:r>
            <a:r>
              <a:rPr kumimoji="1" lang="ja-JP" altLang="en-US" dirty="0"/>
              <a:t>＞自動</a:t>
            </a:r>
          </a:p>
        </p:txBody>
      </p:sp>
      <p:sp>
        <p:nvSpPr>
          <p:cNvPr id="4" name="スライド番号プレースホルダー 3">
            <a:extLst>
              <a:ext uri="{FF2B5EF4-FFF2-40B4-BE49-F238E27FC236}">
                <a16:creationId xmlns:a16="http://schemas.microsoft.com/office/drawing/2014/main" id="{CAD791A4-D5A7-2AB6-A0BC-9741254876F2}"/>
              </a:ext>
            </a:extLst>
          </p:cNvPr>
          <p:cNvSpPr>
            <a:spLocks noGrp="1"/>
          </p:cNvSpPr>
          <p:nvPr>
            <p:ph type="sldNum" sz="quarter" idx="5"/>
          </p:nvPr>
        </p:nvSpPr>
        <p:spPr/>
        <p:txBody>
          <a:bodyPr/>
          <a:lstStyle/>
          <a:p>
            <a:fld id="{5E0EC72C-A94E-452F-8874-9DEE29104C37}" type="slidenum">
              <a:rPr kumimoji="1" lang="ja-JP" altLang="en-US" smtClean="0"/>
              <a:t>51</a:t>
            </a:fld>
            <a:endParaRPr kumimoji="1" lang="ja-JP" altLang="en-US"/>
          </a:p>
        </p:txBody>
      </p:sp>
    </p:spTree>
    <p:extLst>
      <p:ext uri="{BB962C8B-B14F-4D97-AF65-F5344CB8AC3E}">
        <p14:creationId xmlns:p14="http://schemas.microsoft.com/office/powerpoint/2010/main" val="263465244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1C99E0-2D99-6EA2-4567-D2ABFB986F5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5C80E13-74AB-412B-7749-699A248F9EC3}"/>
              </a:ext>
            </a:extLst>
          </p:cNvPr>
          <p:cNvSpPr>
            <a:spLocks noGrp="1" noRot="1" noChangeAspect="1"/>
          </p:cNvSpPr>
          <p:nvPr>
            <p:ph type="sldImg"/>
          </p:nvPr>
        </p:nvSpPr>
        <p:spPr/>
        <p:txBody>
          <a:bodyPr/>
          <a:lstStyle/>
          <a:p>
            <a:endParaRPr lang="ja-JP" altLang="en-US"/>
          </a:p>
        </p:txBody>
      </p:sp>
      <p:sp>
        <p:nvSpPr>
          <p:cNvPr id="3" name="ノート プレースホルダー 2">
            <a:extLst>
              <a:ext uri="{FF2B5EF4-FFF2-40B4-BE49-F238E27FC236}">
                <a16:creationId xmlns:a16="http://schemas.microsoft.com/office/drawing/2014/main" id="{6EBFE865-648D-55F5-CC9D-A952E867D445}"/>
              </a:ext>
            </a:extLst>
          </p:cNvPr>
          <p:cNvSpPr>
            <a:spLocks noGrp="1"/>
          </p:cNvSpPr>
          <p:nvPr>
            <p:ph type="body" idx="1"/>
          </p:nvPr>
        </p:nvSpPr>
        <p:spPr/>
        <p:txBody>
          <a:bodyPr/>
          <a:lstStyle/>
          <a:p>
            <a:r>
              <a:rPr kumimoji="1" lang="ja-JP" altLang="en-US" dirty="0"/>
              <a:t>（ナレーター）*</a:t>
            </a:r>
            <a:r>
              <a:rPr kumimoji="1" lang="en-US" altLang="ja-JP" dirty="0"/>
              <a:t>1.2/0</a:t>
            </a:r>
          </a:p>
          <a:p>
            <a:endParaRPr kumimoji="1" lang="ja-JP" altLang="en-US" dirty="0"/>
          </a:p>
          <a:p>
            <a:r>
              <a:rPr kumimoji="1" lang="ja-JP" altLang="en-US" dirty="0"/>
              <a:t>・下着や性的な示唆を含むプレゼントを贈る・・・・</a:t>
            </a:r>
            <a:endParaRPr kumimoji="1" lang="en-US" altLang="ja-JP" dirty="0"/>
          </a:p>
          <a:p>
            <a:r>
              <a:rPr kumimoji="1" lang="ja-JP" altLang="en-US" dirty="0"/>
              <a:t>・不適切な行為</a:t>
            </a:r>
          </a:p>
          <a:p>
            <a:endParaRPr kumimoji="1" lang="en-US" altLang="ja-JP" dirty="0"/>
          </a:p>
          <a:p>
            <a:r>
              <a:rPr kumimoji="1" lang="en-US" altLang="ja-JP" dirty="0"/>
              <a:t>NEXT</a:t>
            </a:r>
            <a:r>
              <a:rPr kumimoji="1" lang="ja-JP" altLang="en-US" dirty="0"/>
              <a:t>＞自動</a:t>
            </a:r>
          </a:p>
        </p:txBody>
      </p:sp>
      <p:sp>
        <p:nvSpPr>
          <p:cNvPr id="4" name="スライド番号プレースホルダー 3">
            <a:extLst>
              <a:ext uri="{FF2B5EF4-FFF2-40B4-BE49-F238E27FC236}">
                <a16:creationId xmlns:a16="http://schemas.microsoft.com/office/drawing/2014/main" id="{61F2FFAF-9BC5-1282-A6ED-F05B8C21B97F}"/>
              </a:ext>
            </a:extLst>
          </p:cNvPr>
          <p:cNvSpPr>
            <a:spLocks noGrp="1"/>
          </p:cNvSpPr>
          <p:nvPr>
            <p:ph type="sldNum" sz="quarter" idx="5"/>
          </p:nvPr>
        </p:nvSpPr>
        <p:spPr/>
        <p:txBody>
          <a:bodyPr/>
          <a:lstStyle/>
          <a:p>
            <a:fld id="{5E0EC72C-A94E-452F-8874-9DEE29104C37}" type="slidenum">
              <a:rPr kumimoji="1" lang="ja-JP" altLang="en-US" smtClean="0"/>
              <a:t>52</a:t>
            </a:fld>
            <a:endParaRPr kumimoji="1" lang="ja-JP" altLang="en-US"/>
          </a:p>
        </p:txBody>
      </p:sp>
    </p:spTree>
    <p:extLst>
      <p:ext uri="{BB962C8B-B14F-4D97-AF65-F5344CB8AC3E}">
        <p14:creationId xmlns:p14="http://schemas.microsoft.com/office/powerpoint/2010/main" val="35196590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A0807B-F5DB-73F5-7865-6F72963C021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081EF5B-AF89-1B85-7855-D35BB367FA30}"/>
              </a:ext>
            </a:extLst>
          </p:cNvPr>
          <p:cNvSpPr>
            <a:spLocks noGrp="1" noRot="1" noChangeAspect="1"/>
          </p:cNvSpPr>
          <p:nvPr>
            <p:ph type="sldImg"/>
          </p:nvPr>
        </p:nvSpPr>
        <p:spPr/>
        <p:txBody>
          <a:bodyPr/>
          <a:lstStyle/>
          <a:p>
            <a:endParaRPr lang="ja-JP" altLang="en-US"/>
          </a:p>
        </p:txBody>
      </p:sp>
      <p:sp>
        <p:nvSpPr>
          <p:cNvPr id="3" name="ノート プレースホルダー 2">
            <a:extLst>
              <a:ext uri="{FF2B5EF4-FFF2-40B4-BE49-F238E27FC236}">
                <a16:creationId xmlns:a16="http://schemas.microsoft.com/office/drawing/2014/main" id="{02236EA8-378F-F4F9-A15B-C47B20110392}"/>
              </a:ext>
            </a:extLst>
          </p:cNvPr>
          <p:cNvSpPr>
            <a:spLocks noGrp="1"/>
          </p:cNvSpPr>
          <p:nvPr>
            <p:ph type="body" idx="1"/>
          </p:nvPr>
        </p:nvSpPr>
        <p:spPr/>
        <p:txBody>
          <a:bodyPr/>
          <a:lstStyle/>
          <a:p>
            <a:r>
              <a:rPr kumimoji="1" lang="ja-JP" altLang="en-US" dirty="0"/>
              <a:t>（ナレーター）*</a:t>
            </a:r>
            <a:r>
              <a:rPr kumimoji="1" lang="en-US" altLang="ja-JP" dirty="0"/>
              <a:t>1.2/0</a:t>
            </a:r>
          </a:p>
          <a:p>
            <a:endParaRPr kumimoji="1" lang="ja-JP" altLang="en-US" dirty="0"/>
          </a:p>
          <a:p>
            <a:r>
              <a:rPr kumimoji="1" lang="ja-JP" altLang="en-US" dirty="0"/>
              <a:t>・くすぐる・・・・</a:t>
            </a:r>
            <a:endParaRPr kumimoji="1" lang="en-US" altLang="ja-JP" dirty="0"/>
          </a:p>
          <a:p>
            <a:r>
              <a:rPr kumimoji="1" lang="ja-JP" altLang="en-US" dirty="0"/>
              <a:t>・不適切な行為</a:t>
            </a:r>
          </a:p>
          <a:p>
            <a:endParaRPr kumimoji="1" lang="en-US" altLang="ja-JP" dirty="0"/>
          </a:p>
          <a:p>
            <a:r>
              <a:rPr kumimoji="1" lang="en-US" altLang="ja-JP" dirty="0"/>
              <a:t>NEXT</a:t>
            </a:r>
            <a:r>
              <a:rPr kumimoji="1" lang="ja-JP" altLang="en-US" dirty="0"/>
              <a:t>＞自動</a:t>
            </a:r>
          </a:p>
        </p:txBody>
      </p:sp>
      <p:sp>
        <p:nvSpPr>
          <p:cNvPr id="4" name="スライド番号プレースホルダー 3">
            <a:extLst>
              <a:ext uri="{FF2B5EF4-FFF2-40B4-BE49-F238E27FC236}">
                <a16:creationId xmlns:a16="http://schemas.microsoft.com/office/drawing/2014/main" id="{13FE1947-3269-877C-E2B8-64CD717E52FC}"/>
              </a:ext>
            </a:extLst>
          </p:cNvPr>
          <p:cNvSpPr>
            <a:spLocks noGrp="1"/>
          </p:cNvSpPr>
          <p:nvPr>
            <p:ph type="sldNum" sz="quarter" idx="5"/>
          </p:nvPr>
        </p:nvSpPr>
        <p:spPr/>
        <p:txBody>
          <a:bodyPr/>
          <a:lstStyle/>
          <a:p>
            <a:fld id="{5E0EC72C-A94E-452F-8874-9DEE29104C37}" type="slidenum">
              <a:rPr kumimoji="1" lang="ja-JP" altLang="en-US" smtClean="0"/>
              <a:t>53</a:t>
            </a:fld>
            <a:endParaRPr kumimoji="1" lang="ja-JP" altLang="en-US"/>
          </a:p>
        </p:txBody>
      </p:sp>
    </p:spTree>
    <p:extLst>
      <p:ext uri="{BB962C8B-B14F-4D97-AF65-F5344CB8AC3E}">
        <p14:creationId xmlns:p14="http://schemas.microsoft.com/office/powerpoint/2010/main" val="78248007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41F469-F6E5-B6A8-D85A-AA4BFA1177E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0E997DA-4075-309D-5F9B-A10BB2338510}"/>
              </a:ext>
            </a:extLst>
          </p:cNvPr>
          <p:cNvSpPr>
            <a:spLocks noGrp="1" noRot="1" noChangeAspect="1"/>
          </p:cNvSpPr>
          <p:nvPr>
            <p:ph type="sldImg"/>
          </p:nvPr>
        </p:nvSpPr>
        <p:spPr/>
        <p:txBody>
          <a:bodyPr/>
          <a:lstStyle/>
          <a:p>
            <a:endParaRPr lang="ja-JP" altLang="en-US"/>
          </a:p>
        </p:txBody>
      </p:sp>
      <p:sp>
        <p:nvSpPr>
          <p:cNvPr id="3" name="ノート プレースホルダー 2">
            <a:extLst>
              <a:ext uri="{FF2B5EF4-FFF2-40B4-BE49-F238E27FC236}">
                <a16:creationId xmlns:a16="http://schemas.microsoft.com/office/drawing/2014/main" id="{81A1F481-2593-7306-B7D8-48CAEAE947A2}"/>
              </a:ext>
            </a:extLst>
          </p:cNvPr>
          <p:cNvSpPr>
            <a:spLocks noGrp="1"/>
          </p:cNvSpPr>
          <p:nvPr>
            <p:ph type="body" idx="1"/>
          </p:nvPr>
        </p:nvSpPr>
        <p:spPr/>
        <p:txBody>
          <a:bodyPr/>
          <a:lstStyle/>
          <a:p>
            <a:r>
              <a:rPr kumimoji="1" lang="ja-JP" altLang="en-US" dirty="0"/>
              <a:t>（ナレーター）*</a:t>
            </a:r>
            <a:r>
              <a:rPr kumimoji="1" lang="en-US" altLang="ja-JP" dirty="0"/>
              <a:t>1.2/0</a:t>
            </a:r>
          </a:p>
          <a:p>
            <a:endParaRPr kumimoji="1" lang="ja-JP" altLang="en-US" dirty="0"/>
          </a:p>
          <a:p>
            <a:r>
              <a:rPr kumimoji="1" lang="ja-JP" altLang="en-US" dirty="0"/>
              <a:t>・相手の同意なしに、真正面から抱擁、（ハグ）をする・・・・。</a:t>
            </a:r>
            <a:endParaRPr kumimoji="1" lang="en-US" altLang="ja-JP" dirty="0"/>
          </a:p>
          <a:p>
            <a:endParaRPr kumimoji="1" lang="en-US" altLang="ja-JP" dirty="0"/>
          </a:p>
          <a:p>
            <a:r>
              <a:rPr kumimoji="1" lang="ja-JP" altLang="en-US" dirty="0"/>
              <a:t>・不適切な行為</a:t>
            </a:r>
          </a:p>
          <a:p>
            <a:endParaRPr kumimoji="1" lang="en-US" altLang="ja-JP" dirty="0"/>
          </a:p>
          <a:p>
            <a:r>
              <a:rPr kumimoji="1" lang="en-US" altLang="ja-JP" dirty="0"/>
              <a:t>NEXT</a:t>
            </a:r>
            <a:r>
              <a:rPr kumimoji="1" lang="ja-JP" altLang="en-US" dirty="0"/>
              <a:t>＞自動</a:t>
            </a:r>
          </a:p>
        </p:txBody>
      </p:sp>
      <p:sp>
        <p:nvSpPr>
          <p:cNvPr id="4" name="スライド番号プレースホルダー 3">
            <a:extLst>
              <a:ext uri="{FF2B5EF4-FFF2-40B4-BE49-F238E27FC236}">
                <a16:creationId xmlns:a16="http://schemas.microsoft.com/office/drawing/2014/main" id="{58F02B79-5863-AE36-012D-B37277B055BE}"/>
              </a:ext>
            </a:extLst>
          </p:cNvPr>
          <p:cNvSpPr>
            <a:spLocks noGrp="1"/>
          </p:cNvSpPr>
          <p:nvPr>
            <p:ph type="sldNum" sz="quarter" idx="5"/>
          </p:nvPr>
        </p:nvSpPr>
        <p:spPr/>
        <p:txBody>
          <a:bodyPr/>
          <a:lstStyle/>
          <a:p>
            <a:fld id="{5E0EC72C-A94E-452F-8874-9DEE29104C37}" type="slidenum">
              <a:rPr kumimoji="1" lang="ja-JP" altLang="en-US" smtClean="0"/>
              <a:t>54</a:t>
            </a:fld>
            <a:endParaRPr kumimoji="1" lang="ja-JP" altLang="en-US"/>
          </a:p>
        </p:txBody>
      </p:sp>
    </p:spTree>
    <p:extLst>
      <p:ext uri="{BB962C8B-B14F-4D97-AF65-F5344CB8AC3E}">
        <p14:creationId xmlns:p14="http://schemas.microsoft.com/office/powerpoint/2010/main" val="313950236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3D5460-4FC6-05A5-A41E-20AAEF66DBA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B52BC75-FAAF-0521-6561-59780DF75F3D}"/>
              </a:ext>
            </a:extLst>
          </p:cNvPr>
          <p:cNvSpPr>
            <a:spLocks noGrp="1" noRot="1" noChangeAspect="1"/>
          </p:cNvSpPr>
          <p:nvPr>
            <p:ph type="sldImg"/>
          </p:nvPr>
        </p:nvSpPr>
        <p:spPr/>
        <p:txBody>
          <a:bodyPr/>
          <a:lstStyle/>
          <a:p>
            <a:endParaRPr lang="ja-JP" altLang="en-US"/>
          </a:p>
        </p:txBody>
      </p:sp>
      <p:sp>
        <p:nvSpPr>
          <p:cNvPr id="3" name="ノート プレースホルダー 2">
            <a:extLst>
              <a:ext uri="{FF2B5EF4-FFF2-40B4-BE49-F238E27FC236}">
                <a16:creationId xmlns:a16="http://schemas.microsoft.com/office/drawing/2014/main" id="{EFDCB645-3C3C-CBDC-3A71-F3071CF9EF4B}"/>
              </a:ext>
            </a:extLst>
          </p:cNvPr>
          <p:cNvSpPr>
            <a:spLocks noGrp="1"/>
          </p:cNvSpPr>
          <p:nvPr>
            <p:ph type="body" idx="1"/>
          </p:nvPr>
        </p:nvSpPr>
        <p:spPr/>
        <p:txBody>
          <a:bodyPr/>
          <a:lstStyle/>
          <a:p>
            <a:r>
              <a:rPr kumimoji="1" lang="ja-JP" altLang="en-US" dirty="0"/>
              <a:t>（ナレーター）*</a:t>
            </a:r>
            <a:r>
              <a:rPr kumimoji="1" lang="en-US" altLang="ja-JP" dirty="0"/>
              <a:t>1.2</a:t>
            </a:r>
          </a:p>
          <a:p>
            <a:endParaRPr kumimoji="1" lang="en-US" altLang="ja-JP" dirty="0"/>
          </a:p>
          <a:p>
            <a:r>
              <a:rPr kumimoji="1" lang="ja-JP" altLang="en-US" dirty="0"/>
              <a:t>次に、ケーススタディーです。</a:t>
            </a:r>
            <a:endParaRPr kumimoji="1" lang="en-US" altLang="ja-JP" dirty="0"/>
          </a:p>
          <a:p>
            <a:endParaRPr kumimoji="1" lang="en-US" altLang="ja-JP" dirty="0"/>
          </a:p>
          <a:p>
            <a:r>
              <a:rPr kumimoji="1" lang="en-US" altLang="ja-JP" dirty="0"/>
              <a:t>NEXT&gt;</a:t>
            </a:r>
            <a:r>
              <a:rPr kumimoji="1" lang="ja-JP" altLang="en-US" dirty="0"/>
              <a:t>自動</a:t>
            </a:r>
            <a:endParaRPr kumimoji="1" lang="en-US" altLang="ja-JP" dirty="0"/>
          </a:p>
          <a:p>
            <a:endParaRPr kumimoji="1" lang="en-US" altLang="ja-JP" dirty="0"/>
          </a:p>
          <a:p>
            <a:endParaRPr kumimoji="1" lang="ja-JP" altLang="en-US" dirty="0"/>
          </a:p>
        </p:txBody>
      </p:sp>
      <p:sp>
        <p:nvSpPr>
          <p:cNvPr id="4" name="スライド番号プレースホルダー 3">
            <a:extLst>
              <a:ext uri="{FF2B5EF4-FFF2-40B4-BE49-F238E27FC236}">
                <a16:creationId xmlns:a16="http://schemas.microsoft.com/office/drawing/2014/main" id="{61A00CAB-593E-C984-1CF6-03529442B0F1}"/>
              </a:ext>
            </a:extLst>
          </p:cNvPr>
          <p:cNvSpPr>
            <a:spLocks noGrp="1"/>
          </p:cNvSpPr>
          <p:nvPr>
            <p:ph type="sldNum" sz="quarter" idx="5"/>
          </p:nvPr>
        </p:nvSpPr>
        <p:spPr/>
        <p:txBody>
          <a:bodyPr/>
          <a:lstStyle/>
          <a:p>
            <a:fld id="{5E0EC72C-A94E-452F-8874-9DEE29104C37}" type="slidenum">
              <a:rPr kumimoji="1" lang="ja-JP" altLang="en-US" smtClean="0"/>
              <a:t>55</a:t>
            </a:fld>
            <a:endParaRPr kumimoji="1" lang="ja-JP" altLang="en-US"/>
          </a:p>
        </p:txBody>
      </p:sp>
    </p:spTree>
    <p:extLst>
      <p:ext uri="{BB962C8B-B14F-4D97-AF65-F5344CB8AC3E}">
        <p14:creationId xmlns:p14="http://schemas.microsoft.com/office/powerpoint/2010/main" val="387546670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D2790B-921C-7ACC-ADBE-4E33071378B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970AF66-90F9-145C-1B89-188FBCBFDBA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82525B6-63CF-912C-BE86-4E4899674EDB}"/>
              </a:ext>
            </a:extLst>
          </p:cNvPr>
          <p:cNvSpPr>
            <a:spLocks noGrp="1"/>
          </p:cNvSpPr>
          <p:nvPr>
            <p:ph type="body" idx="1"/>
          </p:nvPr>
        </p:nvSpPr>
        <p:spPr/>
        <p:txBody>
          <a:bodyPr/>
          <a:lstStyle/>
          <a:p>
            <a:r>
              <a:rPr kumimoji="1" lang="ja-JP" altLang="en-US" dirty="0"/>
              <a:t>（ナレーター）*</a:t>
            </a:r>
            <a:r>
              <a:rPr kumimoji="1" lang="en-US" altLang="ja-JP" dirty="0"/>
              <a:t>1.2-0</a:t>
            </a:r>
          </a:p>
          <a:p>
            <a:endParaRPr kumimoji="1" lang="en-US" altLang="ja-JP" dirty="0"/>
          </a:p>
          <a:p>
            <a:r>
              <a:rPr kumimoji="1" lang="ja-JP" altLang="en-US" dirty="0"/>
              <a:t>●あるロータリークラブ会長からあなたにメールが届きました。その会長によると、青少年交換活動に時々ボランティアとして参加している一人の会員が、ほかの会員に対してストーカー行為を行い、わいせつな写真を送りつけていると言います。あなたはどうすべきですか。</a:t>
            </a:r>
          </a:p>
          <a:p>
            <a:endParaRPr kumimoji="1" lang="ja-JP" altLang="en-US" dirty="0"/>
          </a:p>
          <a:p>
            <a:r>
              <a:rPr kumimoji="1" lang="ja-JP" altLang="en-US" dirty="0"/>
              <a:t>１）、クラブ会長に、これは二人の成人の間における私的な問題であることを伝えます。この申し立てには未成年者が関与していないため、青少年保護の問題ではありません。</a:t>
            </a:r>
          </a:p>
          <a:p>
            <a:r>
              <a:rPr kumimoji="1" lang="ja-JP" altLang="en-US" dirty="0"/>
              <a:t>２）、クラブ会長に、その申し立てが真実かどうかを確認してもらいます。不適切な行為を指摘された人物は、青少年プログラムにおける公式の役割を担っておらず、参加者との接触も限られているため、ロータリーでの青少年との活動を継続することができます。</a:t>
            </a:r>
          </a:p>
          <a:p>
            <a:r>
              <a:rPr kumimoji="1" lang="ja-JP" altLang="en-US" dirty="0"/>
              <a:t>３）、ロータリーの成人の虐待とハラスメントに関する方針に従って対応し、本件について国際ロータリーに報告した上で、問題が解決するまでは、不適切な行為をした疑いのある人が青少年と接することを禁じます。</a:t>
            </a:r>
          </a:p>
          <a:p>
            <a:r>
              <a:rPr kumimoji="1" lang="ja-JP" altLang="en-US" dirty="0"/>
              <a:t>４）、不適切な行為をした疑いのある人が青少年との活動に適しているかどうかについて、会長の意見を求めます。</a:t>
            </a:r>
          </a:p>
          <a:p>
            <a:endParaRPr kumimoji="1" lang="ja-JP" altLang="en-US" dirty="0"/>
          </a:p>
          <a:p>
            <a:endParaRPr kumimoji="1" lang="en-US" altLang="ja-JP" dirty="0"/>
          </a:p>
          <a:p>
            <a:r>
              <a:rPr kumimoji="1" lang="en-US" altLang="ja-JP" dirty="0"/>
              <a:t>NEXT</a:t>
            </a:r>
            <a:r>
              <a:rPr kumimoji="1" lang="ja-JP" altLang="en-US" dirty="0"/>
              <a:t>＞自動</a:t>
            </a:r>
          </a:p>
          <a:p>
            <a:endParaRPr kumimoji="1" lang="ja-JP" altLang="en-US" dirty="0"/>
          </a:p>
        </p:txBody>
      </p:sp>
      <p:sp>
        <p:nvSpPr>
          <p:cNvPr id="4" name="スライド番号プレースホルダー 3">
            <a:extLst>
              <a:ext uri="{FF2B5EF4-FFF2-40B4-BE49-F238E27FC236}">
                <a16:creationId xmlns:a16="http://schemas.microsoft.com/office/drawing/2014/main" id="{4BF7AF07-31E8-7A31-A183-EE7671C578EA}"/>
              </a:ext>
            </a:extLst>
          </p:cNvPr>
          <p:cNvSpPr>
            <a:spLocks noGrp="1"/>
          </p:cNvSpPr>
          <p:nvPr>
            <p:ph type="sldNum" sz="quarter" idx="5"/>
          </p:nvPr>
        </p:nvSpPr>
        <p:spPr/>
        <p:txBody>
          <a:bodyPr/>
          <a:lstStyle/>
          <a:p>
            <a:fld id="{CDB4089B-D890-447D-B568-7D62D3B99156}" type="slidenum">
              <a:rPr kumimoji="1" lang="ja-JP" altLang="en-US" smtClean="0"/>
              <a:t>56</a:t>
            </a:fld>
            <a:endParaRPr kumimoji="1" lang="ja-JP" altLang="en-US"/>
          </a:p>
        </p:txBody>
      </p:sp>
    </p:spTree>
    <p:extLst>
      <p:ext uri="{BB962C8B-B14F-4D97-AF65-F5344CB8AC3E}">
        <p14:creationId xmlns:p14="http://schemas.microsoft.com/office/powerpoint/2010/main" val="405908112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（ナレーター）*</a:t>
            </a:r>
            <a:r>
              <a:rPr kumimoji="1" lang="en-US" altLang="ja-JP" dirty="0"/>
              <a:t>1.2-0</a:t>
            </a:r>
          </a:p>
          <a:p>
            <a:endParaRPr kumimoji="1" lang="en-US" altLang="ja-JP" dirty="0"/>
          </a:p>
          <a:p>
            <a:r>
              <a:rPr kumimoji="1" lang="ja-JP" altLang="en-US" dirty="0"/>
              <a:t>（１）。不正解です。</a:t>
            </a:r>
          </a:p>
          <a:p>
            <a:r>
              <a:rPr kumimoji="1" lang="ja-JP" altLang="en-US" dirty="0"/>
              <a:t>状況が解決されるまで、不適切な行為を指摘された人物が、青少年と接触しないよう対処しなければなりません。</a:t>
            </a:r>
          </a:p>
          <a:p>
            <a:endParaRPr kumimoji="1" lang="en-US" altLang="ja-JP" dirty="0"/>
          </a:p>
          <a:p>
            <a:r>
              <a:rPr kumimoji="1" lang="en-US" altLang="ja-JP" dirty="0"/>
              <a:t>NEXT</a:t>
            </a:r>
            <a:r>
              <a:rPr kumimoji="1" lang="ja-JP" altLang="en-US" dirty="0"/>
              <a:t>＞自動</a:t>
            </a:r>
          </a:p>
        </p:txBody>
      </p:sp>
      <p:sp>
        <p:nvSpPr>
          <p:cNvPr id="4" name="スライド番号プレースホルダー 3"/>
          <p:cNvSpPr>
            <a:spLocks noGrp="1"/>
          </p:cNvSpPr>
          <p:nvPr>
            <p:ph type="sldNum" sz="quarter" idx="5"/>
          </p:nvPr>
        </p:nvSpPr>
        <p:spPr/>
        <p:txBody>
          <a:bodyPr/>
          <a:lstStyle/>
          <a:p>
            <a:fld id="{CDB4089B-D890-447D-B568-7D62D3B99156}" type="slidenum">
              <a:rPr kumimoji="1" lang="ja-JP" altLang="en-US" smtClean="0"/>
              <a:t>57</a:t>
            </a:fld>
            <a:endParaRPr kumimoji="1" lang="ja-JP" altLang="en-US"/>
          </a:p>
        </p:txBody>
      </p:sp>
    </p:spTree>
    <p:extLst>
      <p:ext uri="{BB962C8B-B14F-4D97-AF65-F5344CB8AC3E}">
        <p14:creationId xmlns:p14="http://schemas.microsoft.com/office/powerpoint/2010/main" val="9000995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（ナレーター）*</a:t>
            </a:r>
            <a:r>
              <a:rPr kumimoji="1" lang="en-US" altLang="ja-JP" dirty="0"/>
              <a:t>1.2-0</a:t>
            </a:r>
          </a:p>
          <a:p>
            <a:endParaRPr kumimoji="1" lang="en-US" altLang="ja-JP" dirty="0"/>
          </a:p>
          <a:p>
            <a:r>
              <a:rPr kumimoji="1" lang="ja-JP" altLang="en-US" dirty="0"/>
              <a:t>（２）。不正解。</a:t>
            </a:r>
          </a:p>
          <a:p>
            <a:r>
              <a:rPr kumimoji="1" lang="ja-JP" altLang="en-US" dirty="0"/>
              <a:t>青少年参加者との接触が限られている場合でも、このような性質の申し立てがあった場合、当該人物は状況が解決されるまで、青少年との一切の接触を停止する必要があります。</a:t>
            </a:r>
            <a:endParaRPr kumimoji="1" lang="en-US" altLang="ja-JP" dirty="0"/>
          </a:p>
          <a:p>
            <a:endParaRPr kumimoji="1" lang="en-US" altLang="ja-JP" dirty="0"/>
          </a:p>
          <a:p>
            <a:r>
              <a:rPr kumimoji="1" lang="en-US" altLang="ja-JP" dirty="0"/>
              <a:t>NEXT</a:t>
            </a:r>
            <a:r>
              <a:rPr kumimoji="1" lang="ja-JP" altLang="en-US" dirty="0"/>
              <a:t>＞自動</a:t>
            </a:r>
          </a:p>
          <a:p>
            <a:endParaRPr kumimoji="1" lang="ja-JP" altLang="en-US" dirty="0"/>
          </a:p>
        </p:txBody>
      </p:sp>
      <p:sp>
        <p:nvSpPr>
          <p:cNvPr id="4" name="スライド番号プレースホルダー 3"/>
          <p:cNvSpPr>
            <a:spLocks noGrp="1"/>
          </p:cNvSpPr>
          <p:nvPr>
            <p:ph type="sldNum" sz="quarter" idx="5"/>
          </p:nvPr>
        </p:nvSpPr>
        <p:spPr/>
        <p:txBody>
          <a:bodyPr/>
          <a:lstStyle/>
          <a:p>
            <a:fld id="{CDB4089B-D890-447D-B568-7D62D3B99156}" type="slidenum">
              <a:rPr kumimoji="1" lang="ja-JP" altLang="en-US" smtClean="0"/>
              <a:t>58</a:t>
            </a:fld>
            <a:endParaRPr kumimoji="1" lang="ja-JP" altLang="en-US"/>
          </a:p>
        </p:txBody>
      </p:sp>
    </p:spTree>
    <p:extLst>
      <p:ext uri="{BB962C8B-B14F-4D97-AF65-F5344CB8AC3E}">
        <p14:creationId xmlns:p14="http://schemas.microsoft.com/office/powerpoint/2010/main" val="36844258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（ナレーター）*</a:t>
            </a:r>
            <a:r>
              <a:rPr kumimoji="1" lang="en-US" altLang="ja-JP" dirty="0"/>
              <a:t>1.2-0</a:t>
            </a:r>
          </a:p>
          <a:p>
            <a:endParaRPr kumimoji="1" lang="en-US" altLang="ja-JP" dirty="0"/>
          </a:p>
          <a:p>
            <a:r>
              <a:rPr kumimoji="1" lang="ja-JP" altLang="en-US" dirty="0"/>
              <a:t>（３）は、正解です。</a:t>
            </a:r>
          </a:p>
          <a:p>
            <a:r>
              <a:rPr kumimoji="1" lang="ja-JP" altLang="en-US" dirty="0"/>
              <a:t>状況が解決するまでは、不適切な行為をした疑いのある人が、たとえ接触の機会が限られていたとしても、青少年と接触しないようにしなければなりません。</a:t>
            </a:r>
            <a:endParaRPr kumimoji="1" lang="en-US" altLang="ja-JP" dirty="0"/>
          </a:p>
          <a:p>
            <a:endParaRPr kumimoji="1" lang="en-US" altLang="ja-JP" dirty="0"/>
          </a:p>
          <a:p>
            <a:r>
              <a:rPr kumimoji="1" lang="en-US" altLang="ja-JP" dirty="0"/>
              <a:t>NEXT</a:t>
            </a:r>
            <a:r>
              <a:rPr kumimoji="1" lang="ja-JP" altLang="en-US" dirty="0"/>
              <a:t>＞自動</a:t>
            </a:r>
          </a:p>
          <a:p>
            <a:endParaRPr kumimoji="1" lang="ja-JP" altLang="en-US" dirty="0"/>
          </a:p>
        </p:txBody>
      </p:sp>
      <p:sp>
        <p:nvSpPr>
          <p:cNvPr id="4" name="スライド番号プレースホルダー 3"/>
          <p:cNvSpPr>
            <a:spLocks noGrp="1"/>
          </p:cNvSpPr>
          <p:nvPr>
            <p:ph type="sldNum" sz="quarter" idx="5"/>
          </p:nvPr>
        </p:nvSpPr>
        <p:spPr/>
        <p:txBody>
          <a:bodyPr/>
          <a:lstStyle/>
          <a:p>
            <a:fld id="{CDB4089B-D890-447D-B568-7D62D3B99156}" type="slidenum">
              <a:rPr kumimoji="1" lang="ja-JP" altLang="en-US" smtClean="0"/>
              <a:t>59</a:t>
            </a:fld>
            <a:endParaRPr kumimoji="1" lang="ja-JP" altLang="en-US"/>
          </a:p>
        </p:txBody>
      </p:sp>
    </p:spTree>
    <p:extLst>
      <p:ext uri="{BB962C8B-B14F-4D97-AF65-F5344CB8AC3E}">
        <p14:creationId xmlns:p14="http://schemas.microsoft.com/office/powerpoint/2010/main" val="56947784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（ナレーター）*</a:t>
            </a:r>
            <a:r>
              <a:rPr kumimoji="1" lang="en-US" altLang="ja-JP" dirty="0"/>
              <a:t>1.2-0</a:t>
            </a:r>
          </a:p>
          <a:p>
            <a:endParaRPr kumimoji="1" lang="en-US" altLang="ja-JP" dirty="0"/>
          </a:p>
          <a:p>
            <a:r>
              <a:rPr kumimoji="1" lang="ja-JP" altLang="en-US" dirty="0"/>
              <a:t>（４）。不正解。</a:t>
            </a:r>
          </a:p>
          <a:p>
            <a:r>
              <a:rPr kumimoji="1" lang="ja-JP" altLang="en-US" dirty="0"/>
              <a:t>ロータリーの方針では、不適切な行為の疑いがかけられた人物は、その問題が解決されるまで、青少年との活動を停止する必要があります。これは、青少年参加者から被疑者まで、すべての関係者を保護するための措置です。</a:t>
            </a:r>
            <a:endParaRPr kumimoji="1" lang="en-US" altLang="ja-JP" dirty="0"/>
          </a:p>
          <a:p>
            <a:endParaRPr kumimoji="1" lang="en-US" altLang="ja-JP" dirty="0"/>
          </a:p>
          <a:p>
            <a:r>
              <a:rPr kumimoji="1" lang="en-US" altLang="ja-JP" dirty="0"/>
              <a:t>NEXT</a:t>
            </a:r>
            <a:r>
              <a:rPr kumimoji="1" lang="ja-JP" altLang="en-US" dirty="0"/>
              <a:t>＞自動</a:t>
            </a:r>
          </a:p>
          <a:p>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CDB4089B-D890-447D-B568-7D62D3B99156}" type="slidenum">
              <a:rPr kumimoji="1" lang="ja-JP" altLang="en-US" smtClean="0"/>
              <a:t>60</a:t>
            </a:fld>
            <a:endParaRPr kumimoji="1" lang="ja-JP" altLang="en-US"/>
          </a:p>
        </p:txBody>
      </p:sp>
    </p:spTree>
    <p:extLst>
      <p:ext uri="{BB962C8B-B14F-4D97-AF65-F5344CB8AC3E}">
        <p14:creationId xmlns:p14="http://schemas.microsoft.com/office/powerpoint/2010/main" val="4762625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（ナレーター）*</a:t>
            </a:r>
            <a:r>
              <a:rPr kumimoji="1" lang="en-US" altLang="ja-JP" dirty="0"/>
              <a:t>1.2/0</a:t>
            </a:r>
          </a:p>
          <a:p>
            <a:endParaRPr kumimoji="1" lang="en-US" altLang="ja-JP" dirty="0"/>
          </a:p>
          <a:p>
            <a:r>
              <a:rPr kumimoji="1" lang="en-US" altLang="ja-JP" dirty="0"/>
              <a:t>2.120.1. </a:t>
            </a:r>
            <a:r>
              <a:rPr kumimoji="1" lang="ja-JP" altLang="en-US" dirty="0"/>
              <a:t>。青少年と接する際の行動規範に関する声明。</a:t>
            </a:r>
            <a:endParaRPr kumimoji="1" lang="en-US" altLang="ja-JP" dirty="0"/>
          </a:p>
          <a:p>
            <a:r>
              <a:rPr kumimoji="1" lang="ja-JP" altLang="en-US" dirty="0"/>
              <a:t>国際ロータリーは、ロータリーの活動に参加するすべての青少年のために、安全な環境をつくり、これを維持するよう努める。</a:t>
            </a:r>
            <a:endParaRPr kumimoji="1" lang="en-US" altLang="ja-JP" dirty="0"/>
          </a:p>
          <a:p>
            <a:r>
              <a:rPr kumimoji="1" lang="ja-JP" altLang="en-US" dirty="0"/>
              <a:t>ロータリアン、そのパートナー、その他のボランティアは、接する児童および青少年の安全を考え、肉体的、性的、</a:t>
            </a:r>
          </a:p>
          <a:p>
            <a:r>
              <a:rPr kumimoji="1" lang="ja-JP" altLang="en-US" dirty="0"/>
              <a:t>あるいは心理的な虐待から身の安全を守るため、最善を尽くさなければならない。</a:t>
            </a:r>
            <a:endParaRPr kumimoji="1" lang="en-US" altLang="ja-JP" dirty="0"/>
          </a:p>
          <a:p>
            <a:endParaRPr kumimoji="1" lang="en-US" altLang="ja-JP" dirty="0"/>
          </a:p>
          <a:p>
            <a:r>
              <a:rPr kumimoji="1" lang="en-US" altLang="ja-JP" dirty="0"/>
              <a:t>NEXT&gt;</a:t>
            </a:r>
            <a:r>
              <a:rPr kumimoji="1" lang="ja-JP" altLang="en-US" dirty="0"/>
              <a:t>自動</a:t>
            </a:r>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5E0EC72C-A94E-452F-8874-9DEE29104C37}" type="slidenum">
              <a:rPr kumimoji="1" lang="ja-JP" altLang="en-US" smtClean="0"/>
              <a:t>7</a:t>
            </a:fld>
            <a:endParaRPr kumimoji="1" lang="ja-JP" altLang="en-US"/>
          </a:p>
        </p:txBody>
      </p:sp>
    </p:spTree>
    <p:extLst>
      <p:ext uri="{BB962C8B-B14F-4D97-AF65-F5344CB8AC3E}">
        <p14:creationId xmlns:p14="http://schemas.microsoft.com/office/powerpoint/2010/main" val="376324558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85F921-FDBF-FA44-9D3C-C9D7D0CBA81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ECF677C-E814-5272-58A2-154B67729D3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8755E36-F6D5-02F8-418A-23D29069547E}"/>
              </a:ext>
            </a:extLst>
          </p:cNvPr>
          <p:cNvSpPr>
            <a:spLocks noGrp="1"/>
          </p:cNvSpPr>
          <p:nvPr>
            <p:ph type="body" idx="1"/>
          </p:nvPr>
        </p:nvSpPr>
        <p:spPr/>
        <p:txBody>
          <a:bodyPr/>
          <a:lstStyle/>
          <a:p>
            <a:r>
              <a:rPr kumimoji="1" lang="ja-JP" altLang="en-US" dirty="0"/>
              <a:t>（ナレーター）*</a:t>
            </a:r>
            <a:r>
              <a:rPr kumimoji="1" lang="en-US" altLang="ja-JP" dirty="0"/>
              <a:t>1.2-0</a:t>
            </a:r>
          </a:p>
          <a:p>
            <a:endParaRPr kumimoji="1" lang="en-US" altLang="ja-JP" dirty="0"/>
          </a:p>
          <a:p>
            <a:r>
              <a:rPr kumimoji="1" lang="ja-JP" altLang="en-US" dirty="0"/>
              <a:t>あなたはハラスメントの申し立てについて調査し、クラブ会長がほかの会員にセクハラをしたと判断しました。警察に被害届も出されました。クラブは次に何をすべきですか？</a:t>
            </a:r>
          </a:p>
          <a:p>
            <a:endParaRPr kumimoji="1" lang="ja-JP" altLang="en-US" dirty="0"/>
          </a:p>
          <a:p>
            <a:r>
              <a:rPr kumimoji="1" lang="ja-JP" altLang="en-US" dirty="0"/>
              <a:t>１）、裁判所による決定を待ち、それに応じて対処法を決める。</a:t>
            </a:r>
          </a:p>
          <a:p>
            <a:r>
              <a:rPr kumimoji="1" lang="ja-JP" altLang="en-US" dirty="0"/>
              <a:t>２）、その会員を退会処分とし、ロータリーの活動への参加を全面的に禁じる。</a:t>
            </a:r>
          </a:p>
          <a:p>
            <a:r>
              <a:rPr kumimoji="1" lang="ja-JP" altLang="en-US" dirty="0"/>
              <a:t>３）、青少年活動へのこの人の参加を保留とし、例会や行事に出席しないよう求める。</a:t>
            </a:r>
          </a:p>
          <a:p>
            <a:endParaRPr kumimoji="1" lang="en-US" altLang="ja-JP" dirty="0"/>
          </a:p>
          <a:p>
            <a:endParaRPr kumimoji="1" lang="ja-JP" altLang="en-US" dirty="0"/>
          </a:p>
          <a:p>
            <a:endParaRPr kumimoji="1" lang="en-US" altLang="ja-JP" dirty="0"/>
          </a:p>
          <a:p>
            <a:r>
              <a:rPr kumimoji="1" lang="en-US" altLang="ja-JP" dirty="0"/>
              <a:t>NEXT</a:t>
            </a:r>
            <a:r>
              <a:rPr kumimoji="1" lang="ja-JP" altLang="en-US" dirty="0"/>
              <a:t>＞自動</a:t>
            </a:r>
          </a:p>
          <a:p>
            <a:endParaRPr kumimoji="1" lang="ja-JP" altLang="en-US" dirty="0"/>
          </a:p>
        </p:txBody>
      </p:sp>
      <p:sp>
        <p:nvSpPr>
          <p:cNvPr id="4" name="スライド番号プレースホルダー 3">
            <a:extLst>
              <a:ext uri="{FF2B5EF4-FFF2-40B4-BE49-F238E27FC236}">
                <a16:creationId xmlns:a16="http://schemas.microsoft.com/office/drawing/2014/main" id="{CFC5FE10-DC96-A699-D719-040AC21676D3}"/>
              </a:ext>
            </a:extLst>
          </p:cNvPr>
          <p:cNvSpPr>
            <a:spLocks noGrp="1"/>
          </p:cNvSpPr>
          <p:nvPr>
            <p:ph type="sldNum" sz="quarter" idx="5"/>
          </p:nvPr>
        </p:nvSpPr>
        <p:spPr/>
        <p:txBody>
          <a:bodyPr/>
          <a:lstStyle/>
          <a:p>
            <a:fld id="{CDB4089B-D890-447D-B568-7D62D3B99156}" type="slidenum">
              <a:rPr kumimoji="1" lang="ja-JP" altLang="en-US" smtClean="0"/>
              <a:t>61</a:t>
            </a:fld>
            <a:endParaRPr kumimoji="1" lang="ja-JP" altLang="en-US"/>
          </a:p>
        </p:txBody>
      </p:sp>
    </p:spTree>
    <p:extLst>
      <p:ext uri="{BB962C8B-B14F-4D97-AF65-F5344CB8AC3E}">
        <p14:creationId xmlns:p14="http://schemas.microsoft.com/office/powerpoint/2010/main" val="334761022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（ナレーター）*</a:t>
            </a:r>
            <a:r>
              <a:rPr kumimoji="1" lang="en-US" altLang="ja-JP" dirty="0"/>
              <a:t>1.2-0</a:t>
            </a:r>
          </a:p>
          <a:p>
            <a:endParaRPr kumimoji="1" lang="en-US" altLang="ja-JP" dirty="0"/>
          </a:p>
          <a:p>
            <a:r>
              <a:rPr kumimoji="1" lang="ja-JP" altLang="en-US" dirty="0"/>
              <a:t>（１）。不正解です。</a:t>
            </a:r>
          </a:p>
          <a:p>
            <a:r>
              <a:rPr kumimoji="1" lang="ja-JP" altLang="en-US" dirty="0"/>
              <a:t>これは最善の対処法ではありません。対処を遅らせることは、セクハラを受けた人の身の安全をクラブが真剣に考えていないことのあらわれであると見なされます。</a:t>
            </a:r>
          </a:p>
          <a:p>
            <a:endParaRPr kumimoji="1" lang="en-US" altLang="ja-JP" dirty="0"/>
          </a:p>
          <a:p>
            <a:r>
              <a:rPr kumimoji="1" lang="en-US" altLang="ja-JP" dirty="0"/>
              <a:t>NEXT</a:t>
            </a:r>
            <a:r>
              <a:rPr kumimoji="1" lang="ja-JP" altLang="en-US" dirty="0"/>
              <a:t>＞自動</a:t>
            </a:r>
          </a:p>
        </p:txBody>
      </p:sp>
      <p:sp>
        <p:nvSpPr>
          <p:cNvPr id="4" name="スライド番号プレースホルダー 3"/>
          <p:cNvSpPr>
            <a:spLocks noGrp="1"/>
          </p:cNvSpPr>
          <p:nvPr>
            <p:ph type="sldNum" sz="quarter" idx="5"/>
          </p:nvPr>
        </p:nvSpPr>
        <p:spPr/>
        <p:txBody>
          <a:bodyPr/>
          <a:lstStyle/>
          <a:p>
            <a:fld id="{CDB4089B-D890-447D-B568-7D62D3B99156}" type="slidenum">
              <a:rPr kumimoji="1" lang="ja-JP" altLang="en-US" smtClean="0"/>
              <a:t>62</a:t>
            </a:fld>
            <a:endParaRPr kumimoji="1" lang="ja-JP" altLang="en-US"/>
          </a:p>
        </p:txBody>
      </p:sp>
    </p:spTree>
    <p:extLst>
      <p:ext uri="{BB962C8B-B14F-4D97-AF65-F5344CB8AC3E}">
        <p14:creationId xmlns:p14="http://schemas.microsoft.com/office/powerpoint/2010/main" val="321034035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（ナレーター）*</a:t>
            </a:r>
            <a:r>
              <a:rPr kumimoji="1" lang="en-US" altLang="ja-JP" dirty="0"/>
              <a:t>1.2-0</a:t>
            </a:r>
          </a:p>
          <a:p>
            <a:endParaRPr kumimoji="1" lang="en-US" altLang="ja-JP" dirty="0"/>
          </a:p>
          <a:p>
            <a:r>
              <a:rPr kumimoji="1" lang="ja-JP" altLang="en-US" dirty="0"/>
              <a:t>（</a:t>
            </a:r>
            <a:r>
              <a:rPr kumimoji="1" lang="en-US" altLang="ja-JP" dirty="0"/>
              <a:t>2</a:t>
            </a:r>
            <a:r>
              <a:rPr kumimoji="1" lang="ja-JP" altLang="en-US" dirty="0"/>
              <a:t>）。正解。</a:t>
            </a:r>
            <a:endParaRPr kumimoji="1" lang="en-US" altLang="ja-JP" dirty="0"/>
          </a:p>
          <a:p>
            <a:endParaRPr kumimoji="1" lang="ja-JP" altLang="en-US" dirty="0"/>
          </a:p>
          <a:p>
            <a:r>
              <a:rPr kumimoji="1" lang="ja-JP" altLang="en-US" dirty="0"/>
              <a:t>これが最善の対処法であると言えます。調査によってセクハラが実際に起こったと結論づけられた場合、クラブは、裁判所の決定を待たずにこの会長を退会させることができます。この件について国際ロータリーに通知することも忘れないでください。</a:t>
            </a:r>
            <a:endParaRPr kumimoji="1" lang="en-US" altLang="ja-JP" dirty="0"/>
          </a:p>
          <a:p>
            <a:endParaRPr kumimoji="1" lang="ja-JP" altLang="en-US" dirty="0"/>
          </a:p>
          <a:p>
            <a:r>
              <a:rPr kumimoji="1" lang="en-US" altLang="ja-JP" dirty="0"/>
              <a:t>NEXT</a:t>
            </a:r>
            <a:r>
              <a:rPr kumimoji="1" lang="ja-JP" altLang="en-US" dirty="0"/>
              <a:t>＞自動</a:t>
            </a:r>
          </a:p>
          <a:p>
            <a:endParaRPr kumimoji="1" lang="ja-JP" altLang="en-US" dirty="0"/>
          </a:p>
        </p:txBody>
      </p:sp>
      <p:sp>
        <p:nvSpPr>
          <p:cNvPr id="4" name="スライド番号プレースホルダー 3"/>
          <p:cNvSpPr>
            <a:spLocks noGrp="1"/>
          </p:cNvSpPr>
          <p:nvPr>
            <p:ph type="sldNum" sz="quarter" idx="5"/>
          </p:nvPr>
        </p:nvSpPr>
        <p:spPr/>
        <p:txBody>
          <a:bodyPr/>
          <a:lstStyle/>
          <a:p>
            <a:fld id="{CDB4089B-D890-447D-B568-7D62D3B99156}" type="slidenum">
              <a:rPr kumimoji="1" lang="ja-JP" altLang="en-US" smtClean="0"/>
              <a:t>63</a:t>
            </a:fld>
            <a:endParaRPr kumimoji="1" lang="ja-JP" altLang="en-US"/>
          </a:p>
        </p:txBody>
      </p:sp>
    </p:spTree>
    <p:extLst>
      <p:ext uri="{BB962C8B-B14F-4D97-AF65-F5344CB8AC3E}">
        <p14:creationId xmlns:p14="http://schemas.microsoft.com/office/powerpoint/2010/main" val="163602705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（ナレーター）*</a:t>
            </a:r>
            <a:r>
              <a:rPr kumimoji="1" lang="en-US" altLang="ja-JP" dirty="0"/>
              <a:t>1.2-0</a:t>
            </a:r>
          </a:p>
          <a:p>
            <a:endParaRPr kumimoji="1" lang="en-US" altLang="ja-JP" dirty="0"/>
          </a:p>
          <a:p>
            <a:r>
              <a:rPr kumimoji="1" lang="ja-JP" altLang="en-US" dirty="0"/>
              <a:t>（</a:t>
            </a:r>
            <a:r>
              <a:rPr kumimoji="1" lang="en-US" altLang="ja-JP" dirty="0"/>
              <a:t>3</a:t>
            </a:r>
            <a:r>
              <a:rPr kumimoji="1" lang="ja-JP" altLang="en-US" dirty="0"/>
              <a:t>）。不正解。</a:t>
            </a:r>
          </a:p>
          <a:p>
            <a:r>
              <a:rPr kumimoji="1" lang="ja-JP" altLang="en-US" dirty="0"/>
              <a:t>良い対処法ではありますが、最善ではありません。</a:t>
            </a:r>
            <a:endParaRPr kumimoji="1" lang="en-US" altLang="ja-JP" dirty="0"/>
          </a:p>
          <a:p>
            <a:r>
              <a:rPr kumimoji="1" lang="ja-JP" altLang="en-US" dirty="0"/>
              <a:t>調査によってセクハラが実際に起こったと結論づけられた場合、クラブは、裁判所の決定を待たずにこの会長を退会させることができます。</a:t>
            </a:r>
          </a:p>
          <a:p>
            <a:endParaRPr kumimoji="1" lang="en-US" altLang="ja-JP" dirty="0"/>
          </a:p>
          <a:p>
            <a:r>
              <a:rPr kumimoji="1" lang="en-US" altLang="ja-JP" dirty="0"/>
              <a:t>NEXT</a:t>
            </a:r>
            <a:r>
              <a:rPr kumimoji="1" lang="ja-JP" altLang="en-US" dirty="0"/>
              <a:t>＞自動</a:t>
            </a:r>
          </a:p>
          <a:p>
            <a:endParaRPr kumimoji="1" lang="ja-JP" altLang="en-US" dirty="0"/>
          </a:p>
        </p:txBody>
      </p:sp>
      <p:sp>
        <p:nvSpPr>
          <p:cNvPr id="4" name="スライド番号プレースホルダー 3"/>
          <p:cNvSpPr>
            <a:spLocks noGrp="1"/>
          </p:cNvSpPr>
          <p:nvPr>
            <p:ph type="sldNum" sz="quarter" idx="5"/>
          </p:nvPr>
        </p:nvSpPr>
        <p:spPr/>
        <p:txBody>
          <a:bodyPr/>
          <a:lstStyle/>
          <a:p>
            <a:fld id="{CDB4089B-D890-447D-B568-7D62D3B99156}" type="slidenum">
              <a:rPr kumimoji="1" lang="ja-JP" altLang="en-US" smtClean="0"/>
              <a:t>64</a:t>
            </a:fld>
            <a:endParaRPr kumimoji="1" lang="ja-JP" altLang="en-US"/>
          </a:p>
        </p:txBody>
      </p:sp>
    </p:spTree>
    <p:extLst>
      <p:ext uri="{BB962C8B-B14F-4D97-AF65-F5344CB8AC3E}">
        <p14:creationId xmlns:p14="http://schemas.microsoft.com/office/powerpoint/2010/main" val="193626646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E0ACA4-5024-35EA-1D88-D83D5B2061E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4E8A682-0A35-EDF7-F74C-7E8C27A2A6BD}"/>
              </a:ext>
            </a:extLst>
          </p:cNvPr>
          <p:cNvSpPr>
            <a:spLocks noGrp="1" noRot="1" noChangeAspect="1"/>
          </p:cNvSpPr>
          <p:nvPr>
            <p:ph type="sldImg"/>
          </p:nvPr>
        </p:nvSpPr>
        <p:spPr/>
        <p:txBody>
          <a:bodyPr/>
          <a:lstStyle/>
          <a:p>
            <a:endParaRPr lang="ja-JP" altLang="en-US"/>
          </a:p>
        </p:txBody>
      </p:sp>
      <p:sp>
        <p:nvSpPr>
          <p:cNvPr id="3" name="ノート プレースホルダー 2">
            <a:extLst>
              <a:ext uri="{FF2B5EF4-FFF2-40B4-BE49-F238E27FC236}">
                <a16:creationId xmlns:a16="http://schemas.microsoft.com/office/drawing/2014/main" id="{2F76EAAF-85FB-BB2A-08F1-21FE8DA9A583}"/>
              </a:ext>
            </a:extLst>
          </p:cNvPr>
          <p:cNvSpPr>
            <a:spLocks noGrp="1"/>
          </p:cNvSpPr>
          <p:nvPr>
            <p:ph type="body" idx="1"/>
          </p:nvPr>
        </p:nvSpPr>
        <p:spPr/>
        <p:txBody>
          <a:bodyPr/>
          <a:lstStyle/>
          <a:p>
            <a:r>
              <a:rPr kumimoji="1" lang="ja-JP" altLang="en-US" dirty="0"/>
              <a:t>（ナレーター）*</a:t>
            </a:r>
            <a:r>
              <a:rPr kumimoji="1" lang="en-US" altLang="ja-JP" dirty="0"/>
              <a:t>1.2</a:t>
            </a:r>
          </a:p>
          <a:p>
            <a:endParaRPr kumimoji="1" lang="en-US" altLang="ja-JP" dirty="0"/>
          </a:p>
          <a:p>
            <a:r>
              <a:rPr kumimoji="1" lang="ja-JP" altLang="en-US" dirty="0"/>
              <a:t>では、青少年からハラスメントの申立を受けた時にどうするかです。</a:t>
            </a:r>
          </a:p>
          <a:p>
            <a:r>
              <a:rPr kumimoji="1" lang="ja-JP" altLang="en-US" dirty="0"/>
              <a:t>次のアクションコピーをご覧ください。</a:t>
            </a:r>
          </a:p>
          <a:p>
            <a:endParaRPr kumimoji="1" lang="ja-JP" altLang="en-US" dirty="0"/>
          </a:p>
          <a:p>
            <a:endParaRPr kumimoji="1" lang="en-US" altLang="ja-JP" dirty="0"/>
          </a:p>
          <a:p>
            <a:r>
              <a:rPr kumimoji="1" lang="en-US" altLang="ja-JP" dirty="0"/>
              <a:t>NEXT</a:t>
            </a:r>
            <a:r>
              <a:rPr kumimoji="1" lang="ja-JP" altLang="en-US" dirty="0"/>
              <a:t>＞自動</a:t>
            </a:r>
          </a:p>
          <a:p>
            <a:endParaRPr kumimoji="1" lang="en-US" altLang="ja-JP" dirty="0"/>
          </a:p>
          <a:p>
            <a:endParaRPr kumimoji="1" lang="en-US" altLang="ja-JP" dirty="0"/>
          </a:p>
          <a:p>
            <a:endParaRPr kumimoji="1" lang="ja-JP" altLang="en-US" dirty="0"/>
          </a:p>
        </p:txBody>
      </p:sp>
      <p:sp>
        <p:nvSpPr>
          <p:cNvPr id="4" name="スライド番号プレースホルダー 3">
            <a:extLst>
              <a:ext uri="{FF2B5EF4-FFF2-40B4-BE49-F238E27FC236}">
                <a16:creationId xmlns:a16="http://schemas.microsoft.com/office/drawing/2014/main" id="{B0B9D792-2113-D447-29D2-C05FF0934B9C}"/>
              </a:ext>
            </a:extLst>
          </p:cNvPr>
          <p:cNvSpPr>
            <a:spLocks noGrp="1"/>
          </p:cNvSpPr>
          <p:nvPr>
            <p:ph type="sldNum" sz="quarter" idx="5"/>
          </p:nvPr>
        </p:nvSpPr>
        <p:spPr/>
        <p:txBody>
          <a:bodyPr/>
          <a:lstStyle/>
          <a:p>
            <a:fld id="{F1623AAC-D645-4B9B-9F9C-2F4ECFB9C4FE}" type="slidenum">
              <a:rPr kumimoji="1" lang="ja-JP" altLang="en-US" smtClean="0"/>
              <a:t>65</a:t>
            </a:fld>
            <a:endParaRPr kumimoji="1" lang="ja-JP" altLang="en-US"/>
          </a:p>
        </p:txBody>
      </p:sp>
    </p:spTree>
    <p:extLst>
      <p:ext uri="{BB962C8B-B14F-4D97-AF65-F5344CB8AC3E}">
        <p14:creationId xmlns:p14="http://schemas.microsoft.com/office/powerpoint/2010/main" val="111144956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C66633-7AB2-0BB7-F60F-D4ED6F3932A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9C444C7-9905-489C-8E9A-16F557EBEB8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A543FD3-5775-7B2B-3EEF-0E52F2B30F29}"/>
              </a:ext>
            </a:extLst>
          </p:cNvPr>
          <p:cNvSpPr>
            <a:spLocks noGrp="1"/>
          </p:cNvSpPr>
          <p:nvPr>
            <p:ph type="body" idx="1"/>
          </p:nvPr>
        </p:nvSpPr>
        <p:spPr/>
        <p:txBody>
          <a:bodyPr/>
          <a:lstStyle/>
          <a:p>
            <a:endParaRPr kumimoji="1" lang="en-US" altLang="ja-JP" dirty="0"/>
          </a:p>
          <a:p>
            <a:r>
              <a:rPr kumimoji="1" lang="ja-JP" altLang="en-US" dirty="0"/>
              <a:t>（ナレーター）*</a:t>
            </a:r>
            <a:r>
              <a:rPr kumimoji="1" lang="en-US" altLang="ja-JP" dirty="0"/>
              <a:t>1.2</a:t>
            </a:r>
          </a:p>
          <a:p>
            <a:endParaRPr kumimoji="1" lang="en-US" altLang="ja-JP" dirty="0"/>
          </a:p>
          <a:p>
            <a:r>
              <a:rPr kumimoji="1" lang="ja-JP" altLang="en-US" dirty="0"/>
              <a:t>それは、「キャッチ、　アンド、　ジー、ピー、エス」、です。</a:t>
            </a:r>
          </a:p>
          <a:p>
            <a:endParaRPr kumimoji="1" lang="ja-JP" altLang="en-US" dirty="0"/>
          </a:p>
          <a:p>
            <a:r>
              <a:rPr kumimoji="1" lang="ja-JP" altLang="en-US" dirty="0"/>
              <a:t>キャッチ。申し立ては、すべて受け取ります。</a:t>
            </a:r>
          </a:p>
          <a:p>
            <a:endParaRPr kumimoji="1" lang="ja-JP" altLang="en-US" dirty="0"/>
          </a:p>
          <a:p>
            <a:r>
              <a:rPr kumimoji="1" lang="ja-JP" altLang="en-US" dirty="0"/>
              <a:t>そして、</a:t>
            </a:r>
            <a:r>
              <a:rPr kumimoji="1" lang="en-US" altLang="ja-JP" dirty="0"/>
              <a:t>G</a:t>
            </a:r>
            <a:r>
              <a:rPr kumimoji="1" lang="ja-JP" altLang="en-US" dirty="0"/>
              <a:t>。ガバナーに報告をします。</a:t>
            </a:r>
          </a:p>
          <a:p>
            <a:r>
              <a:rPr kumimoji="1" lang="en-US" altLang="ja-JP" dirty="0"/>
              <a:t>P</a:t>
            </a:r>
            <a:r>
              <a:rPr kumimoji="1" lang="ja-JP" altLang="en-US" dirty="0"/>
              <a:t>。警察の窓口に相談しましょう。</a:t>
            </a:r>
          </a:p>
          <a:p>
            <a:r>
              <a:rPr kumimoji="1" lang="ja-JP" altLang="en-US" dirty="0"/>
              <a:t>そして、</a:t>
            </a:r>
            <a:r>
              <a:rPr kumimoji="1" lang="en-US" altLang="ja-JP" dirty="0"/>
              <a:t>S</a:t>
            </a:r>
            <a:r>
              <a:rPr kumimoji="1" lang="ja-JP" altLang="en-US" dirty="0"/>
              <a:t>。被疑者から青少年を引き離します。</a:t>
            </a:r>
          </a:p>
          <a:p>
            <a:endParaRPr kumimoji="1" lang="ja-JP" altLang="en-US" dirty="0"/>
          </a:p>
          <a:p>
            <a:r>
              <a:rPr kumimoji="1" lang="en-US" altLang="ja-JP" dirty="0"/>
              <a:t>Catch and </a:t>
            </a:r>
            <a:r>
              <a:rPr kumimoji="1" lang="ja-JP" altLang="en-US" dirty="0"/>
              <a:t>ガバナー、 </a:t>
            </a:r>
            <a:r>
              <a:rPr kumimoji="1" lang="en-US" altLang="ja-JP" dirty="0"/>
              <a:t>Police</a:t>
            </a:r>
            <a:r>
              <a:rPr kumimoji="1" lang="ja-JP" altLang="en-US" dirty="0"/>
              <a:t>、 </a:t>
            </a:r>
            <a:r>
              <a:rPr kumimoji="1" lang="en-US" altLang="ja-JP" dirty="0"/>
              <a:t>Separate</a:t>
            </a:r>
            <a:r>
              <a:rPr kumimoji="1" lang="ja-JP" altLang="en-US" dirty="0"/>
              <a:t>、です。</a:t>
            </a:r>
          </a:p>
          <a:p>
            <a:endParaRPr kumimoji="1" lang="ja-JP" altLang="en-US" dirty="0"/>
          </a:p>
          <a:p>
            <a:r>
              <a:rPr kumimoji="1" lang="ja-JP" altLang="en-US" dirty="0"/>
              <a:t>更に、すべてのロータリアンは、申立てを知ってから７２時間以内に、</a:t>
            </a:r>
            <a:r>
              <a:rPr kumimoji="1" lang="en-US" altLang="ja-JP" dirty="0"/>
              <a:t>RI</a:t>
            </a:r>
            <a:r>
              <a:rPr kumimoji="1" lang="ja-JP" altLang="en-US" dirty="0"/>
              <a:t>の報告インターネットサイト、</a:t>
            </a:r>
            <a:r>
              <a:rPr kumimoji="1" lang="en-US" altLang="ja-JP" dirty="0"/>
              <a:t>CASE</a:t>
            </a:r>
            <a:r>
              <a:rPr kumimoji="1" lang="ja-JP" altLang="en-US" dirty="0"/>
              <a:t>　</a:t>
            </a:r>
            <a:r>
              <a:rPr kumimoji="1" lang="en-US" altLang="ja-JP" dirty="0"/>
              <a:t>IQ</a:t>
            </a:r>
            <a:r>
              <a:rPr kumimoji="1" lang="ja-JP" altLang="en-US" dirty="0"/>
              <a:t>から報告する義務があります。</a:t>
            </a:r>
          </a:p>
          <a:p>
            <a:endParaRPr kumimoji="1" lang="ja-JP" altLang="en-US" dirty="0"/>
          </a:p>
          <a:p>
            <a:r>
              <a:rPr kumimoji="1" lang="ja-JP" altLang="en-US" dirty="0"/>
              <a:t>この</a:t>
            </a:r>
            <a:r>
              <a:rPr kumimoji="1" lang="en-US" altLang="ja-JP" dirty="0"/>
              <a:t>RI</a:t>
            </a:r>
            <a:r>
              <a:rPr kumimoji="1" lang="ja-JP" altLang="en-US" dirty="0"/>
              <a:t>への連絡は、その時点で知っている限りの報告をします。</a:t>
            </a:r>
          </a:p>
          <a:p>
            <a:r>
              <a:rPr kumimoji="1" lang="ja-JP" altLang="en-US" dirty="0"/>
              <a:t>第１報ですので、詳細な経緯は不要です。</a:t>
            </a:r>
          </a:p>
          <a:p>
            <a:endParaRPr kumimoji="1" lang="ja-JP" altLang="en-US" dirty="0"/>
          </a:p>
          <a:p>
            <a:r>
              <a:rPr kumimoji="1" lang="ja-JP" altLang="en-US" dirty="0"/>
              <a:t>なお、青少年からの申立てを受ける際に、「あなたは、決して悪くはないよ・・」と励ましの声をかけてください。</a:t>
            </a:r>
            <a:endParaRPr kumimoji="1" lang="en-US" altLang="ja-JP" dirty="0"/>
          </a:p>
          <a:p>
            <a:endParaRPr kumimoji="1" lang="en-US" altLang="ja-JP" dirty="0"/>
          </a:p>
          <a:p>
            <a:r>
              <a:rPr kumimoji="1" lang="en-US" altLang="ja-JP" dirty="0"/>
              <a:t>NEXT&gt;</a:t>
            </a:r>
            <a:r>
              <a:rPr kumimoji="1" lang="ja-JP" altLang="en-US" dirty="0"/>
              <a:t>自動</a:t>
            </a:r>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p:txBody>
      </p:sp>
      <p:sp>
        <p:nvSpPr>
          <p:cNvPr id="4" name="スライド番号プレースホルダー 3">
            <a:extLst>
              <a:ext uri="{FF2B5EF4-FFF2-40B4-BE49-F238E27FC236}">
                <a16:creationId xmlns:a16="http://schemas.microsoft.com/office/drawing/2014/main" id="{7538C3B2-4316-8C8B-7521-F39A64837269}"/>
              </a:ext>
            </a:extLst>
          </p:cNvPr>
          <p:cNvSpPr>
            <a:spLocks noGrp="1"/>
          </p:cNvSpPr>
          <p:nvPr>
            <p:ph type="sldNum" sz="quarter" idx="10"/>
          </p:nvPr>
        </p:nvSpPr>
        <p:spPr/>
        <p:txBody>
          <a:bodyPr/>
          <a:lstStyle/>
          <a:p>
            <a:fld id="{815F41FD-7537-4921-9518-65EB59B1418D}" type="slidenum">
              <a:rPr kumimoji="1" lang="ja-JP" altLang="en-US" smtClean="0"/>
              <a:t>66</a:t>
            </a:fld>
            <a:endParaRPr kumimoji="1" lang="ja-JP" altLang="en-US"/>
          </a:p>
        </p:txBody>
      </p:sp>
    </p:spTree>
    <p:extLst>
      <p:ext uri="{BB962C8B-B14F-4D97-AF65-F5344CB8AC3E}">
        <p14:creationId xmlns:p14="http://schemas.microsoft.com/office/powerpoint/2010/main" val="219788376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5070BB-F38A-9714-C891-195794AF7A4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7492A0B-9D69-4FB9-3239-7C9CD76BBC48}"/>
              </a:ext>
            </a:extLst>
          </p:cNvPr>
          <p:cNvSpPr>
            <a:spLocks noGrp="1" noRot="1" noChangeAspect="1"/>
          </p:cNvSpPr>
          <p:nvPr>
            <p:ph type="sldImg"/>
          </p:nvPr>
        </p:nvSpPr>
        <p:spPr/>
        <p:txBody>
          <a:bodyPr/>
          <a:lstStyle/>
          <a:p>
            <a:endParaRPr lang="ja-JP" altLang="en-US"/>
          </a:p>
        </p:txBody>
      </p:sp>
      <p:sp>
        <p:nvSpPr>
          <p:cNvPr id="3" name="ノート プレースホルダー 2">
            <a:extLst>
              <a:ext uri="{FF2B5EF4-FFF2-40B4-BE49-F238E27FC236}">
                <a16:creationId xmlns:a16="http://schemas.microsoft.com/office/drawing/2014/main" id="{E2705E19-03A3-32BF-9FE6-98375F7E6D4B}"/>
              </a:ext>
            </a:extLst>
          </p:cNvPr>
          <p:cNvSpPr>
            <a:spLocks noGrp="1"/>
          </p:cNvSpPr>
          <p:nvPr>
            <p:ph type="body" idx="1"/>
          </p:nvPr>
        </p:nvSpPr>
        <p:spPr/>
        <p:txBody>
          <a:bodyPr/>
          <a:lstStyle/>
          <a:p>
            <a:r>
              <a:rPr kumimoji="1" lang="ja-JP" altLang="en-US" dirty="0"/>
              <a:t>（ナレーター）*</a:t>
            </a:r>
            <a:r>
              <a:rPr kumimoji="1" lang="en-US" altLang="ja-JP" dirty="0"/>
              <a:t>1.2</a:t>
            </a:r>
          </a:p>
          <a:p>
            <a:endParaRPr kumimoji="1" lang="en-US" altLang="ja-JP" dirty="0"/>
          </a:p>
          <a:p>
            <a:r>
              <a:rPr kumimoji="1" lang="ja-JP" altLang="en-US" dirty="0"/>
              <a:t>ここで、</a:t>
            </a:r>
            <a:r>
              <a:rPr kumimoji="1" lang="en-US" altLang="ja-JP" dirty="0"/>
              <a:t>Case IQ</a:t>
            </a:r>
            <a:r>
              <a:rPr kumimoji="1" lang="ja-JP" altLang="en-US" dirty="0"/>
              <a:t>に付きまして説明を致します。</a:t>
            </a:r>
            <a:endParaRPr kumimoji="1" lang="en-US" altLang="ja-JP" dirty="0"/>
          </a:p>
          <a:p>
            <a:endParaRPr kumimoji="1" lang="en-US" altLang="ja-JP" dirty="0"/>
          </a:p>
          <a:p>
            <a:r>
              <a:rPr kumimoji="1" lang="en-US" altLang="ja-JP" dirty="0"/>
              <a:t>2024</a:t>
            </a:r>
            <a:r>
              <a:rPr kumimoji="1" lang="ja-JP" altLang="en-US" dirty="0"/>
              <a:t>年</a:t>
            </a:r>
            <a:r>
              <a:rPr kumimoji="1" lang="en-US" altLang="ja-JP" dirty="0"/>
              <a:t>9</a:t>
            </a:r>
            <a:r>
              <a:rPr kumimoji="1" lang="ja-JP" altLang="en-US" dirty="0"/>
              <a:t>月</a:t>
            </a:r>
            <a:r>
              <a:rPr kumimoji="1" lang="en-US" altLang="ja-JP" dirty="0"/>
              <a:t>21</a:t>
            </a:r>
            <a:r>
              <a:rPr kumimoji="1" lang="ja-JP" altLang="en-US" dirty="0"/>
              <a:t>日、</a:t>
            </a:r>
            <a:r>
              <a:rPr kumimoji="1" lang="en-US" altLang="ja-JP" dirty="0"/>
              <a:t>RI</a:t>
            </a:r>
            <a:r>
              <a:rPr kumimoji="1" lang="ja-JP" altLang="en-US" dirty="0"/>
              <a:t>は、青少年保護に関する事務手続きの変更について、</a:t>
            </a:r>
          </a:p>
          <a:p>
            <a:r>
              <a:rPr kumimoji="1" lang="ja-JP" altLang="en-US" dirty="0"/>
              <a:t>「従来より、古い</a:t>
            </a:r>
            <a:r>
              <a:rPr kumimoji="1" lang="en-US" altLang="ja-JP" dirty="0"/>
              <a:t>PDF</a:t>
            </a:r>
            <a:r>
              <a:rPr kumimoji="1" lang="ja-JP" altLang="en-US" dirty="0"/>
              <a:t>書式も受け付けていましたが、今年度よりオンライン報告だけにします」との通知を、世界に向けて配信しております。</a:t>
            </a:r>
            <a:endParaRPr kumimoji="1" lang="en-US" altLang="ja-JP" dirty="0"/>
          </a:p>
          <a:p>
            <a:endParaRPr kumimoji="1" lang="en-US" altLang="ja-JP" dirty="0"/>
          </a:p>
          <a:p>
            <a:r>
              <a:rPr kumimoji="1" lang="ja-JP" altLang="en-US" dirty="0"/>
              <a:t>このオンライン報告が、</a:t>
            </a:r>
            <a:r>
              <a:rPr kumimoji="1" lang="en-US" altLang="ja-JP" dirty="0"/>
              <a:t>Case IQ</a:t>
            </a:r>
            <a:r>
              <a:rPr kumimoji="1" lang="ja-JP" altLang="en-US" dirty="0"/>
              <a:t>と言われるポータルサイトです。</a:t>
            </a:r>
          </a:p>
          <a:p>
            <a:endParaRPr kumimoji="1" lang="en-US" altLang="ja-JP" dirty="0"/>
          </a:p>
          <a:p>
            <a:r>
              <a:rPr kumimoji="1" lang="en-US" altLang="ja-JP" dirty="0"/>
              <a:t>RI</a:t>
            </a:r>
            <a:r>
              <a:rPr kumimoji="1" lang="ja-JP" altLang="en-US" dirty="0"/>
              <a:t>は、若者と青少年プログラム参加者の安全と福利は、ロータリーの最優先事項であり、ロータリーは青少年保護にかかわるすべての懸念を深刻に捉えているとして、</a:t>
            </a:r>
          </a:p>
          <a:p>
            <a:r>
              <a:rPr kumimoji="1" lang="en-US" altLang="ja-JP" dirty="0"/>
              <a:t>Youth protection</a:t>
            </a:r>
            <a:r>
              <a:rPr kumimoji="1" lang="ja-JP" altLang="en-US" dirty="0"/>
              <a:t>部門が管理する、外部のサービスプロバイダー運営のポータルサイト、「</a:t>
            </a:r>
            <a:r>
              <a:rPr kumimoji="1" lang="en-US" altLang="ja-JP" dirty="0"/>
              <a:t>Case IQ</a:t>
            </a:r>
            <a:r>
              <a:rPr kumimoji="1" lang="ja-JP" altLang="en-US" dirty="0"/>
              <a:t>」を設置しました。</a:t>
            </a:r>
          </a:p>
          <a:p>
            <a:endParaRPr kumimoji="1" lang="ja-JP" altLang="en-US" dirty="0"/>
          </a:p>
          <a:p>
            <a:r>
              <a:rPr kumimoji="1" lang="ja-JP" altLang="en-US" dirty="0"/>
              <a:t>具体的には、</a:t>
            </a:r>
            <a:r>
              <a:rPr kumimoji="1" lang="en-US" altLang="ja-JP" dirty="0"/>
              <a:t>Case IQ</a:t>
            </a:r>
            <a:r>
              <a:rPr kumimoji="1" lang="ja-JP" altLang="en-US" dirty="0"/>
              <a:t>」は、青少年保護に関する申立について、一括窓口として機能し、誰でも利用が出来ます。</a:t>
            </a:r>
            <a:endParaRPr kumimoji="1" lang="en-US" altLang="ja-JP" dirty="0"/>
          </a:p>
          <a:p>
            <a:endParaRPr kumimoji="1" lang="en-US" altLang="ja-JP" dirty="0"/>
          </a:p>
          <a:p>
            <a:r>
              <a:rPr kumimoji="1" lang="en-US" altLang="ja-JP" dirty="0"/>
              <a:t>NEXT</a:t>
            </a:r>
            <a:r>
              <a:rPr kumimoji="1" lang="ja-JP" altLang="en-US" dirty="0"/>
              <a:t>＞自動</a:t>
            </a:r>
          </a:p>
          <a:p>
            <a:endParaRPr kumimoji="1" lang="ja-JP" altLang="en-US" dirty="0"/>
          </a:p>
          <a:p>
            <a:endParaRPr kumimoji="1" lang="ja-JP" altLang="en-US" dirty="0"/>
          </a:p>
          <a:p>
            <a:endParaRPr kumimoji="1" lang="ja-JP" altLang="en-US" dirty="0"/>
          </a:p>
          <a:p>
            <a:endParaRPr kumimoji="1" lang="ja-JP" altLang="en-US" dirty="0"/>
          </a:p>
          <a:p>
            <a:endParaRPr kumimoji="1" lang="ja-JP" altLang="en-US" dirty="0"/>
          </a:p>
        </p:txBody>
      </p:sp>
      <p:sp>
        <p:nvSpPr>
          <p:cNvPr id="4" name="スライド番号プレースホルダー 3">
            <a:extLst>
              <a:ext uri="{FF2B5EF4-FFF2-40B4-BE49-F238E27FC236}">
                <a16:creationId xmlns:a16="http://schemas.microsoft.com/office/drawing/2014/main" id="{9C99C5B4-07B8-B81D-27AB-FB8891AF0315}"/>
              </a:ext>
            </a:extLst>
          </p:cNvPr>
          <p:cNvSpPr>
            <a:spLocks noGrp="1"/>
          </p:cNvSpPr>
          <p:nvPr>
            <p:ph type="sldNum" sz="quarter" idx="5"/>
          </p:nvPr>
        </p:nvSpPr>
        <p:spPr/>
        <p:txBody>
          <a:bodyPr/>
          <a:lstStyle/>
          <a:p>
            <a:fld id="{7A84FE40-22A7-4139-8AAE-D5E232EEB5D2}" type="slidenum">
              <a:rPr kumimoji="1" lang="ja-JP" altLang="en-US" smtClean="0"/>
              <a:t>67</a:t>
            </a:fld>
            <a:endParaRPr kumimoji="1" lang="ja-JP" altLang="en-US"/>
          </a:p>
        </p:txBody>
      </p:sp>
    </p:spTree>
    <p:extLst>
      <p:ext uri="{BB962C8B-B14F-4D97-AF65-F5344CB8AC3E}">
        <p14:creationId xmlns:p14="http://schemas.microsoft.com/office/powerpoint/2010/main" val="319543663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23A72B-F71C-D095-E7DC-DC332D1ECDA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9C842C2-9C46-171A-3AA8-9E411B9032E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79B0542-AF13-3B2C-A128-1F0D410930EF}"/>
              </a:ext>
            </a:extLst>
          </p:cNvPr>
          <p:cNvSpPr>
            <a:spLocks noGrp="1"/>
          </p:cNvSpPr>
          <p:nvPr>
            <p:ph type="body" idx="1"/>
          </p:nvPr>
        </p:nvSpPr>
        <p:spPr/>
        <p:txBody>
          <a:bodyPr/>
          <a:lstStyle/>
          <a:p>
            <a:endParaRPr kumimoji="1" lang="en-US" altLang="ja-JP" dirty="0"/>
          </a:p>
          <a:p>
            <a:r>
              <a:rPr kumimoji="1" lang="ja-JP" altLang="en-US" dirty="0"/>
              <a:t>（ナレーター）</a:t>
            </a:r>
            <a:r>
              <a:rPr kumimoji="1" lang="en-US" altLang="ja-JP" dirty="0"/>
              <a:t>*1.2</a:t>
            </a:r>
          </a:p>
          <a:p>
            <a:endParaRPr kumimoji="1" lang="en-US" altLang="ja-JP" dirty="0"/>
          </a:p>
          <a:p>
            <a:r>
              <a:rPr kumimoji="1" lang="ja-JP" altLang="en-US" dirty="0"/>
              <a:t>以上、具体的な行動、行為の是非につきまして、ご説明をいたしました。</a:t>
            </a:r>
            <a:endParaRPr kumimoji="1" lang="en-US" altLang="ja-JP" dirty="0"/>
          </a:p>
          <a:p>
            <a:endParaRPr kumimoji="1" lang="ja-JP" altLang="en-US" dirty="0"/>
          </a:p>
          <a:p>
            <a:r>
              <a:rPr kumimoji="1" lang="ja-JP" altLang="en-US" dirty="0"/>
              <a:t>青少年に対して、ハラスメントと誤解されないようにするために、我々が心がけることは、次の三点です。いわゆるハラスメント加害防止三原則です。</a:t>
            </a:r>
          </a:p>
          <a:p>
            <a:endParaRPr kumimoji="1" lang="ja-JP" altLang="en-US" dirty="0"/>
          </a:p>
          <a:p>
            <a:r>
              <a:rPr kumimoji="1" lang="ja-JP" altLang="en-US" dirty="0"/>
              <a:t>・容易にからだに触れてはいけません。</a:t>
            </a:r>
          </a:p>
          <a:p>
            <a:r>
              <a:rPr kumimoji="1" lang="ja-JP" altLang="en-US" dirty="0"/>
              <a:t>・話すときは、丁寧な言葉遣いを心がけましょう。</a:t>
            </a:r>
          </a:p>
          <a:p>
            <a:r>
              <a:rPr kumimoji="1" lang="ja-JP" altLang="en-US" dirty="0"/>
              <a:t>・そして、極力二人だけになる場面をつくらない、ということになります。</a:t>
            </a:r>
          </a:p>
          <a:p>
            <a:endParaRPr kumimoji="1" lang="ja-JP" altLang="en-US" dirty="0"/>
          </a:p>
          <a:p>
            <a:r>
              <a:rPr kumimoji="1" lang="ja-JP" altLang="en-US" dirty="0"/>
              <a:t>なお、どうしても第三者が存在しない二人だけの場面になる場合は、複数の委員会メンバーに事情を連絡してください。</a:t>
            </a:r>
            <a:endParaRPr kumimoji="1" lang="en-US" altLang="ja-JP" dirty="0"/>
          </a:p>
          <a:p>
            <a:endParaRPr kumimoji="1" lang="en-US" altLang="ja-JP" dirty="0"/>
          </a:p>
          <a:p>
            <a:endParaRPr kumimoji="1" lang="en-US" altLang="ja-JP" dirty="0"/>
          </a:p>
          <a:p>
            <a:endParaRPr kumimoji="1" lang="en-US" altLang="ja-JP" dirty="0"/>
          </a:p>
          <a:p>
            <a:r>
              <a:rPr kumimoji="1" lang="en-US" altLang="ja-JP" dirty="0"/>
              <a:t>NEXT</a:t>
            </a:r>
            <a:r>
              <a:rPr kumimoji="1" lang="ja-JP" altLang="en-US" dirty="0"/>
              <a:t>＞自動</a:t>
            </a:r>
          </a:p>
          <a:p>
            <a:endParaRPr kumimoji="1" lang="ja-JP" altLang="en-US" dirty="0"/>
          </a:p>
        </p:txBody>
      </p:sp>
      <p:sp>
        <p:nvSpPr>
          <p:cNvPr id="4" name="スライド番号プレースホルダー 3">
            <a:extLst>
              <a:ext uri="{FF2B5EF4-FFF2-40B4-BE49-F238E27FC236}">
                <a16:creationId xmlns:a16="http://schemas.microsoft.com/office/drawing/2014/main" id="{C1179670-00BD-817F-8C63-24D66E1FF282}"/>
              </a:ext>
            </a:extLst>
          </p:cNvPr>
          <p:cNvSpPr>
            <a:spLocks noGrp="1"/>
          </p:cNvSpPr>
          <p:nvPr>
            <p:ph type="sldNum" sz="quarter" idx="5"/>
          </p:nvPr>
        </p:nvSpPr>
        <p:spPr/>
        <p:txBody>
          <a:bodyPr/>
          <a:lstStyle/>
          <a:p>
            <a:fld id="{F1623AAC-D645-4B9B-9F9C-2F4ECFB9C4FE}" type="slidenum">
              <a:rPr kumimoji="1" lang="ja-JP" altLang="en-US" smtClean="0"/>
              <a:t>68</a:t>
            </a:fld>
            <a:endParaRPr kumimoji="1" lang="ja-JP" altLang="en-US"/>
          </a:p>
        </p:txBody>
      </p:sp>
    </p:spTree>
    <p:extLst>
      <p:ext uri="{BB962C8B-B14F-4D97-AF65-F5344CB8AC3E}">
        <p14:creationId xmlns:p14="http://schemas.microsoft.com/office/powerpoint/2010/main" val="108568488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93E27-BCD3-D3C8-0305-53A4D491739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57705A6-F1AE-B02D-96A0-98A45BA8091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4E15A67-F3D6-9AD2-05F6-A521A6CC2F39}"/>
              </a:ext>
            </a:extLst>
          </p:cNvPr>
          <p:cNvSpPr>
            <a:spLocks noGrp="1"/>
          </p:cNvSpPr>
          <p:nvPr>
            <p:ph type="body" idx="1"/>
          </p:nvPr>
        </p:nvSpPr>
        <p:spPr/>
        <p:txBody>
          <a:bodyPr/>
          <a:lstStyle/>
          <a:p>
            <a:endParaRPr kumimoji="1" lang="en-US" altLang="ja-JP" dirty="0"/>
          </a:p>
          <a:p>
            <a:r>
              <a:rPr kumimoji="1" lang="ja-JP" altLang="en-US" dirty="0"/>
              <a:t>（ナレーター）*</a:t>
            </a:r>
            <a:r>
              <a:rPr kumimoji="1" lang="en-US" altLang="ja-JP" dirty="0"/>
              <a:t>1.2</a:t>
            </a:r>
          </a:p>
          <a:p>
            <a:endParaRPr kumimoji="1" lang="en-US" altLang="ja-JP" dirty="0"/>
          </a:p>
          <a:p>
            <a:r>
              <a:rPr kumimoji="1" lang="ja-JP" altLang="en-US" dirty="0"/>
              <a:t>端的に言えば、</a:t>
            </a:r>
            <a:endParaRPr kumimoji="1" lang="en-US" altLang="ja-JP" dirty="0"/>
          </a:p>
          <a:p>
            <a:endParaRPr kumimoji="1" lang="ja-JP" altLang="en-US" dirty="0"/>
          </a:p>
          <a:p>
            <a:r>
              <a:rPr kumimoji="1" lang="ja-JP" altLang="en-US" dirty="0"/>
              <a:t>さわるな。</a:t>
            </a:r>
          </a:p>
          <a:p>
            <a:r>
              <a:rPr kumimoji="1" lang="ja-JP" altLang="en-US" dirty="0"/>
              <a:t>しゃべるな。</a:t>
            </a:r>
          </a:p>
          <a:p>
            <a:r>
              <a:rPr kumimoji="1" lang="ja-JP" altLang="en-US" dirty="0"/>
              <a:t>二人になるな、</a:t>
            </a:r>
            <a:endParaRPr kumimoji="1" lang="en-US" altLang="ja-JP" dirty="0"/>
          </a:p>
          <a:p>
            <a:r>
              <a:rPr kumimoji="1" lang="ja-JP" altLang="en-US" dirty="0"/>
              <a:t>です。</a:t>
            </a:r>
          </a:p>
          <a:p>
            <a:endParaRPr kumimoji="1" lang="ja-JP" altLang="en-US" dirty="0"/>
          </a:p>
          <a:p>
            <a:r>
              <a:rPr kumimoji="1" lang="en-US" altLang="ja-JP" dirty="0"/>
              <a:t>NEXT</a:t>
            </a:r>
            <a:r>
              <a:rPr kumimoji="1" lang="ja-JP" altLang="en-US" dirty="0"/>
              <a:t>＞自動</a:t>
            </a:r>
          </a:p>
          <a:p>
            <a:endParaRPr kumimoji="1" lang="ja-JP" altLang="en-US" dirty="0"/>
          </a:p>
        </p:txBody>
      </p:sp>
      <p:sp>
        <p:nvSpPr>
          <p:cNvPr id="4" name="スライド番号プレースホルダー 3">
            <a:extLst>
              <a:ext uri="{FF2B5EF4-FFF2-40B4-BE49-F238E27FC236}">
                <a16:creationId xmlns:a16="http://schemas.microsoft.com/office/drawing/2014/main" id="{212E9D8F-51D5-801D-0648-DDC9545807AC}"/>
              </a:ext>
            </a:extLst>
          </p:cNvPr>
          <p:cNvSpPr>
            <a:spLocks noGrp="1"/>
          </p:cNvSpPr>
          <p:nvPr>
            <p:ph type="sldNum" sz="quarter" idx="5"/>
          </p:nvPr>
        </p:nvSpPr>
        <p:spPr/>
        <p:txBody>
          <a:bodyPr/>
          <a:lstStyle/>
          <a:p>
            <a:fld id="{F1623AAC-D645-4B9B-9F9C-2F4ECFB9C4FE}" type="slidenum">
              <a:rPr kumimoji="1" lang="ja-JP" altLang="en-US" smtClean="0"/>
              <a:t>69</a:t>
            </a:fld>
            <a:endParaRPr kumimoji="1" lang="ja-JP" altLang="en-US"/>
          </a:p>
        </p:txBody>
      </p:sp>
    </p:spTree>
    <p:extLst>
      <p:ext uri="{BB962C8B-B14F-4D97-AF65-F5344CB8AC3E}">
        <p14:creationId xmlns:p14="http://schemas.microsoft.com/office/powerpoint/2010/main" val="416941779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6898D8-6B3D-19B0-6E37-17643A9DF71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B3737B7-1C55-0BE9-B82B-B71734DAF7D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FA32697-3FA8-6C74-67D6-92029C7C6BA4}"/>
              </a:ext>
            </a:extLst>
          </p:cNvPr>
          <p:cNvSpPr>
            <a:spLocks noGrp="1"/>
          </p:cNvSpPr>
          <p:nvPr>
            <p:ph type="body" idx="1"/>
          </p:nvPr>
        </p:nvSpPr>
        <p:spPr/>
        <p:txBody>
          <a:bodyPr/>
          <a:lstStyle/>
          <a:p>
            <a:endParaRPr kumimoji="1" lang="en-US" altLang="ja-JP" dirty="0"/>
          </a:p>
          <a:p>
            <a:r>
              <a:rPr kumimoji="1" lang="ja-JP" altLang="en-US" dirty="0"/>
              <a:t>（ナレーター）*</a:t>
            </a:r>
            <a:r>
              <a:rPr kumimoji="1" lang="en-US" altLang="ja-JP" dirty="0"/>
              <a:t>1.2</a:t>
            </a:r>
          </a:p>
          <a:p>
            <a:endParaRPr kumimoji="1" lang="en-US" altLang="ja-JP" dirty="0"/>
          </a:p>
          <a:p>
            <a:r>
              <a:rPr kumimoji="1" lang="ja-JP" altLang="en-US" dirty="0"/>
              <a:t>また、お酒絡みハラスメント事案が多くなっております。</a:t>
            </a:r>
            <a:endParaRPr kumimoji="1" lang="en-US" altLang="ja-JP" dirty="0"/>
          </a:p>
          <a:p>
            <a:endParaRPr kumimoji="1" lang="en-US" altLang="ja-JP" dirty="0"/>
          </a:p>
          <a:p>
            <a:r>
              <a:rPr kumimoji="1" lang="ja-JP" altLang="en-US" dirty="0"/>
              <a:t>二十歳以上のロータ－アクターやライラの参加者、ローテックス、米山記念奨学生などの若者と共に、お酒の出る懇親会、</a:t>
            </a:r>
            <a:endParaRPr kumimoji="1" lang="en-US" altLang="ja-JP" dirty="0"/>
          </a:p>
          <a:p>
            <a:r>
              <a:rPr kumimoji="1" lang="ja-JP" altLang="en-US" dirty="0"/>
              <a:t>二次会などに参加する場合は、</a:t>
            </a:r>
            <a:endParaRPr kumimoji="1" lang="en-US" altLang="ja-JP" dirty="0"/>
          </a:p>
          <a:p>
            <a:endParaRPr kumimoji="1" lang="en-US" altLang="ja-JP" dirty="0"/>
          </a:p>
          <a:p>
            <a:r>
              <a:rPr kumimoji="1" lang="ja-JP" altLang="en-US" dirty="0"/>
              <a:t>さわらない。</a:t>
            </a:r>
          </a:p>
          <a:p>
            <a:r>
              <a:rPr kumimoji="1" lang="ja-JP" altLang="en-US" dirty="0"/>
              <a:t>しゃべらない。</a:t>
            </a:r>
          </a:p>
          <a:p>
            <a:r>
              <a:rPr kumimoji="1" lang="ja-JP" altLang="en-US" dirty="0"/>
              <a:t>責任飲酒です。</a:t>
            </a:r>
            <a:endParaRPr kumimoji="1" lang="en-US" altLang="ja-JP" dirty="0"/>
          </a:p>
          <a:p>
            <a:endParaRPr kumimoji="1" lang="en-US" altLang="ja-JP" dirty="0"/>
          </a:p>
          <a:p>
            <a:r>
              <a:rPr kumimoji="1" lang="ja-JP" altLang="en-US" dirty="0"/>
              <a:t>酔っぱらっていたので覚えていないは、ロータリーでは通用しません。</a:t>
            </a:r>
            <a:endParaRPr kumimoji="1" lang="en-US" altLang="ja-JP" dirty="0"/>
          </a:p>
          <a:p>
            <a:r>
              <a:rPr kumimoji="1" lang="ja-JP" altLang="en-US" dirty="0"/>
              <a:t>責任あるお酒の飲み方が求められています。</a:t>
            </a:r>
            <a:endParaRPr kumimoji="1" lang="en-US" altLang="ja-JP" dirty="0"/>
          </a:p>
          <a:p>
            <a:endParaRPr kumimoji="1" lang="en-US" altLang="ja-JP" dirty="0"/>
          </a:p>
          <a:p>
            <a:r>
              <a:rPr kumimoji="1" lang="en-US" altLang="ja-JP" dirty="0"/>
              <a:t>NEXT</a:t>
            </a:r>
            <a:r>
              <a:rPr kumimoji="1" lang="ja-JP" altLang="en-US" dirty="0"/>
              <a:t>＞自動</a:t>
            </a:r>
          </a:p>
          <a:p>
            <a:endParaRPr kumimoji="1" lang="ja-JP" altLang="en-US" dirty="0"/>
          </a:p>
        </p:txBody>
      </p:sp>
      <p:sp>
        <p:nvSpPr>
          <p:cNvPr id="4" name="スライド番号プレースホルダー 3">
            <a:extLst>
              <a:ext uri="{FF2B5EF4-FFF2-40B4-BE49-F238E27FC236}">
                <a16:creationId xmlns:a16="http://schemas.microsoft.com/office/drawing/2014/main" id="{6DAFDB16-76EE-A0C1-C665-64DC8506B845}"/>
              </a:ext>
            </a:extLst>
          </p:cNvPr>
          <p:cNvSpPr>
            <a:spLocks noGrp="1"/>
          </p:cNvSpPr>
          <p:nvPr>
            <p:ph type="sldNum" sz="quarter" idx="5"/>
          </p:nvPr>
        </p:nvSpPr>
        <p:spPr/>
        <p:txBody>
          <a:bodyPr/>
          <a:lstStyle/>
          <a:p>
            <a:fld id="{F1623AAC-D645-4B9B-9F9C-2F4ECFB9C4FE}" type="slidenum">
              <a:rPr kumimoji="1" lang="ja-JP" altLang="en-US" smtClean="0"/>
              <a:t>70</a:t>
            </a:fld>
            <a:endParaRPr kumimoji="1" lang="ja-JP" altLang="en-US"/>
          </a:p>
        </p:txBody>
      </p:sp>
    </p:spTree>
    <p:extLst>
      <p:ext uri="{BB962C8B-B14F-4D97-AF65-F5344CB8AC3E}">
        <p14:creationId xmlns:p14="http://schemas.microsoft.com/office/powerpoint/2010/main" val="9233065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D58BA-0D8F-319E-A72D-9B2F15AB44A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338730B-C13B-2E09-04E6-791D6733101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3C46827-E93A-1945-A12B-FF781C9B4F7A}"/>
              </a:ext>
            </a:extLst>
          </p:cNvPr>
          <p:cNvSpPr>
            <a:spLocks noGrp="1"/>
          </p:cNvSpPr>
          <p:nvPr>
            <p:ph type="body" idx="1"/>
          </p:nvPr>
        </p:nvSpPr>
        <p:spPr/>
        <p:txBody>
          <a:bodyPr/>
          <a:lstStyle/>
          <a:p>
            <a:r>
              <a:rPr kumimoji="1" lang="ja-JP" altLang="en-US" dirty="0"/>
              <a:t>（ナレーター）*</a:t>
            </a:r>
            <a:r>
              <a:rPr kumimoji="1" lang="en-US" altLang="ja-JP" dirty="0"/>
              <a:t>1.2</a:t>
            </a:r>
          </a:p>
          <a:p>
            <a:endParaRPr kumimoji="1" lang="en-US" altLang="ja-JP" dirty="0"/>
          </a:p>
          <a:p>
            <a:r>
              <a:rPr kumimoji="1" lang="ja-JP" altLang="en-US" dirty="0"/>
              <a:t>ハラスメントの定義。</a:t>
            </a:r>
            <a:endParaRPr kumimoji="1" lang="en-US" altLang="ja-JP" dirty="0"/>
          </a:p>
          <a:p>
            <a:r>
              <a:rPr kumimoji="1" lang="ja-JP" altLang="en-US" dirty="0"/>
              <a:t>ロータリーは次の事柄をハラスメントとして定義づけています。</a:t>
            </a:r>
            <a:endParaRPr kumimoji="1" lang="en-US" altLang="ja-JP" dirty="0"/>
          </a:p>
          <a:p>
            <a:endParaRPr kumimoji="1" lang="ja-JP" altLang="en-US" dirty="0"/>
          </a:p>
          <a:p>
            <a:r>
              <a:rPr kumimoji="1" lang="en-US" altLang="ja-JP" dirty="0"/>
              <a:t>NEXT</a:t>
            </a:r>
            <a:r>
              <a:rPr kumimoji="1" lang="ja-JP" altLang="en-US" dirty="0"/>
              <a:t>＞自動</a:t>
            </a:r>
          </a:p>
          <a:p>
            <a:endParaRPr kumimoji="1" lang="en-US" altLang="ja-JP" dirty="0"/>
          </a:p>
        </p:txBody>
      </p:sp>
      <p:sp>
        <p:nvSpPr>
          <p:cNvPr id="4" name="スライド番号プレースホルダー 3">
            <a:extLst>
              <a:ext uri="{FF2B5EF4-FFF2-40B4-BE49-F238E27FC236}">
                <a16:creationId xmlns:a16="http://schemas.microsoft.com/office/drawing/2014/main" id="{35A415FA-215A-18B3-A628-8CD59252A6FD}"/>
              </a:ext>
            </a:extLst>
          </p:cNvPr>
          <p:cNvSpPr>
            <a:spLocks noGrp="1"/>
          </p:cNvSpPr>
          <p:nvPr>
            <p:ph type="sldNum" sz="quarter" idx="5"/>
          </p:nvPr>
        </p:nvSpPr>
        <p:spPr/>
        <p:txBody>
          <a:bodyPr/>
          <a:lstStyle/>
          <a:p>
            <a:fld id="{5E0EC72C-A94E-452F-8874-9DEE29104C37}" type="slidenum">
              <a:rPr kumimoji="1" lang="ja-JP" altLang="en-US" smtClean="0"/>
              <a:t>8</a:t>
            </a:fld>
            <a:endParaRPr kumimoji="1" lang="ja-JP" altLang="en-US"/>
          </a:p>
        </p:txBody>
      </p:sp>
    </p:spTree>
    <p:extLst>
      <p:ext uri="{BB962C8B-B14F-4D97-AF65-F5344CB8AC3E}">
        <p14:creationId xmlns:p14="http://schemas.microsoft.com/office/powerpoint/2010/main" val="125617734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5FCD9-DAC4-6516-144D-92A645063EA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8AE3F48-C33D-3E13-D4D1-C780CC7C1BE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60D51FA-B83F-0E16-723B-30632634116E}"/>
              </a:ext>
            </a:extLst>
          </p:cNvPr>
          <p:cNvSpPr>
            <a:spLocks noGrp="1"/>
          </p:cNvSpPr>
          <p:nvPr>
            <p:ph type="body" idx="1"/>
          </p:nvPr>
        </p:nvSpPr>
        <p:spPr/>
        <p:txBody>
          <a:bodyPr/>
          <a:lstStyle/>
          <a:p>
            <a:r>
              <a:rPr kumimoji="1" lang="ja-JP" altLang="en-US" dirty="0"/>
              <a:t>（スピーカー）*</a:t>
            </a:r>
            <a:r>
              <a:rPr kumimoji="1" lang="en-US" altLang="ja-JP" dirty="0"/>
              <a:t>1.2</a:t>
            </a:r>
          </a:p>
          <a:p>
            <a:endParaRPr kumimoji="1" lang="en-US" altLang="ja-JP" dirty="0"/>
          </a:p>
          <a:p>
            <a:r>
              <a:rPr kumimoji="1" lang="ja-JP" altLang="en-US" dirty="0"/>
              <a:t>以上、ハラスメント防止、あなたの役割を終わります。</a:t>
            </a:r>
            <a:endParaRPr kumimoji="1" lang="en-US" altLang="ja-JP" dirty="0"/>
          </a:p>
          <a:p>
            <a:endParaRPr kumimoji="1" lang="en-US" altLang="ja-JP" dirty="0"/>
          </a:p>
          <a:p>
            <a:r>
              <a:rPr kumimoji="1" lang="ja-JP" altLang="en-US" dirty="0"/>
              <a:t>途中、眠気と懸命に戦っていただき、最後までご清聴いただきましたこと、心より御礼を申し上げます。</a:t>
            </a:r>
          </a:p>
          <a:p>
            <a:r>
              <a:rPr kumimoji="1" lang="ja-JP" altLang="en-US" dirty="0"/>
              <a:t>では、またお耳にかかることを楽しみにしております。</a:t>
            </a:r>
          </a:p>
          <a:p>
            <a:endParaRPr kumimoji="1" lang="en-US" altLang="ja-JP" dirty="0"/>
          </a:p>
          <a:p>
            <a:r>
              <a:rPr kumimoji="1" lang="en-US" altLang="ja-JP" dirty="0"/>
              <a:t>NEXT</a:t>
            </a:r>
            <a:r>
              <a:rPr kumimoji="1" lang="ja-JP" altLang="en-US" dirty="0"/>
              <a:t>＞自動</a:t>
            </a:r>
          </a:p>
          <a:p>
            <a:endParaRPr kumimoji="1" lang="ja-JP" altLang="en-US" dirty="0"/>
          </a:p>
        </p:txBody>
      </p:sp>
      <p:sp>
        <p:nvSpPr>
          <p:cNvPr id="4" name="スライド番号プレースホルダー 3">
            <a:extLst>
              <a:ext uri="{FF2B5EF4-FFF2-40B4-BE49-F238E27FC236}">
                <a16:creationId xmlns:a16="http://schemas.microsoft.com/office/drawing/2014/main" id="{2710069B-3C9F-BE6D-66EA-EAB69D6D317B}"/>
              </a:ext>
            </a:extLst>
          </p:cNvPr>
          <p:cNvSpPr>
            <a:spLocks noGrp="1"/>
          </p:cNvSpPr>
          <p:nvPr>
            <p:ph type="sldNum" sz="quarter" idx="5"/>
          </p:nvPr>
        </p:nvSpPr>
        <p:spPr/>
        <p:txBody>
          <a:bodyPr/>
          <a:lstStyle/>
          <a:p>
            <a:fld id="{686FAFDB-BF89-4671-9C5B-2C7070F686BE}" type="slidenum">
              <a:rPr kumimoji="1" lang="ja-JP" altLang="en-US" smtClean="0"/>
              <a:t>71</a:t>
            </a:fld>
            <a:endParaRPr kumimoji="1" lang="ja-JP" altLang="en-US"/>
          </a:p>
        </p:txBody>
      </p:sp>
    </p:spTree>
    <p:extLst>
      <p:ext uri="{BB962C8B-B14F-4D97-AF65-F5344CB8AC3E}">
        <p14:creationId xmlns:p14="http://schemas.microsoft.com/office/powerpoint/2010/main" val="42905764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9E6C71-6AA5-216A-0B9B-A819FA1B45F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62C9243-92B0-E328-08D3-67393157DDC0}"/>
              </a:ext>
            </a:extLst>
          </p:cNvPr>
          <p:cNvSpPr>
            <a:spLocks noGrp="1" noRot="1" noChangeAspect="1"/>
          </p:cNvSpPr>
          <p:nvPr>
            <p:ph type="sldImg"/>
          </p:nvPr>
        </p:nvSpPr>
        <p:spPr/>
        <p:txBody>
          <a:bodyPr/>
          <a:lstStyle/>
          <a:p>
            <a:endParaRPr lang="ja-JP" altLang="en-US"/>
          </a:p>
        </p:txBody>
      </p:sp>
      <p:sp>
        <p:nvSpPr>
          <p:cNvPr id="3" name="ノート プレースホルダー 2">
            <a:extLst>
              <a:ext uri="{FF2B5EF4-FFF2-40B4-BE49-F238E27FC236}">
                <a16:creationId xmlns:a16="http://schemas.microsoft.com/office/drawing/2014/main" id="{0BF5CC56-E876-F488-F05F-1D09BBE58B23}"/>
              </a:ext>
            </a:extLst>
          </p:cNvPr>
          <p:cNvSpPr>
            <a:spLocks noGrp="1"/>
          </p:cNvSpPr>
          <p:nvPr>
            <p:ph type="body" idx="1"/>
          </p:nvPr>
        </p:nvSpPr>
        <p:spPr/>
        <p:txBody>
          <a:bodyPr/>
          <a:lstStyle/>
          <a:p>
            <a:r>
              <a:rPr kumimoji="1" lang="ja-JP" altLang="en-US" dirty="0"/>
              <a:t>（ナレーター）*</a:t>
            </a:r>
            <a:r>
              <a:rPr kumimoji="1" lang="en-US" altLang="ja-JP" dirty="0"/>
              <a:t>1.2</a:t>
            </a:r>
          </a:p>
          <a:p>
            <a:endParaRPr kumimoji="1" lang="en-US" altLang="ja-JP" dirty="0"/>
          </a:p>
          <a:p>
            <a:r>
              <a:rPr kumimoji="1" lang="ja-JP" altLang="en-US" dirty="0"/>
              <a:t>口頭または文面で侮辱的な言葉を使うこと。</a:t>
            </a:r>
            <a:endParaRPr kumimoji="1" lang="en-US" altLang="ja-JP" dirty="0"/>
          </a:p>
          <a:p>
            <a:endParaRPr kumimoji="1" lang="en-US" altLang="ja-JP" dirty="0"/>
          </a:p>
          <a:p>
            <a:r>
              <a:rPr kumimoji="1" lang="en-US" altLang="ja-JP" dirty="0"/>
              <a:t>NEXT</a:t>
            </a:r>
            <a:r>
              <a:rPr kumimoji="1" lang="ja-JP" altLang="en-US" dirty="0"/>
              <a:t>＞自動</a:t>
            </a:r>
            <a:endParaRPr kumimoji="1" lang="en-US" altLang="ja-JP" dirty="0"/>
          </a:p>
          <a:p>
            <a:endParaRPr kumimoji="1" lang="en-US" altLang="ja-JP" dirty="0"/>
          </a:p>
          <a:p>
            <a:endParaRPr kumimoji="1" lang="en-US" altLang="ja-JP" dirty="0"/>
          </a:p>
        </p:txBody>
      </p:sp>
      <p:sp>
        <p:nvSpPr>
          <p:cNvPr id="4" name="スライド番号プレースホルダー 3">
            <a:extLst>
              <a:ext uri="{FF2B5EF4-FFF2-40B4-BE49-F238E27FC236}">
                <a16:creationId xmlns:a16="http://schemas.microsoft.com/office/drawing/2014/main" id="{DB80CCCC-79B1-917B-2DE3-E5C1EFFE6424}"/>
              </a:ext>
            </a:extLst>
          </p:cNvPr>
          <p:cNvSpPr>
            <a:spLocks noGrp="1"/>
          </p:cNvSpPr>
          <p:nvPr>
            <p:ph type="sldNum" sz="quarter" idx="5"/>
          </p:nvPr>
        </p:nvSpPr>
        <p:spPr/>
        <p:txBody>
          <a:bodyPr/>
          <a:lstStyle/>
          <a:p>
            <a:fld id="{5E0EC72C-A94E-452F-8874-9DEE29104C37}" type="slidenum">
              <a:rPr kumimoji="1" lang="ja-JP" altLang="en-US" smtClean="0"/>
              <a:t>9</a:t>
            </a:fld>
            <a:endParaRPr kumimoji="1" lang="ja-JP" altLang="en-US"/>
          </a:p>
        </p:txBody>
      </p:sp>
    </p:spTree>
    <p:extLst>
      <p:ext uri="{BB962C8B-B14F-4D97-AF65-F5344CB8AC3E}">
        <p14:creationId xmlns:p14="http://schemas.microsoft.com/office/powerpoint/2010/main" val="15243217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4EE25E-3D14-4400-4BAB-53A79F1D9AC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4E21759-6A15-BC93-C698-7F2F17AAB3A8}"/>
              </a:ext>
            </a:extLst>
          </p:cNvPr>
          <p:cNvSpPr>
            <a:spLocks noGrp="1" noRot="1" noChangeAspect="1"/>
          </p:cNvSpPr>
          <p:nvPr>
            <p:ph type="sldImg"/>
          </p:nvPr>
        </p:nvSpPr>
        <p:spPr/>
        <p:txBody>
          <a:bodyPr/>
          <a:lstStyle/>
          <a:p>
            <a:endParaRPr lang="ja-JP" altLang="en-US"/>
          </a:p>
        </p:txBody>
      </p:sp>
      <p:sp>
        <p:nvSpPr>
          <p:cNvPr id="3" name="ノート プレースホルダー 2">
            <a:extLst>
              <a:ext uri="{FF2B5EF4-FFF2-40B4-BE49-F238E27FC236}">
                <a16:creationId xmlns:a16="http://schemas.microsoft.com/office/drawing/2014/main" id="{9C10F481-C251-A895-97DD-34644194370A}"/>
              </a:ext>
            </a:extLst>
          </p:cNvPr>
          <p:cNvSpPr>
            <a:spLocks noGrp="1"/>
          </p:cNvSpPr>
          <p:nvPr>
            <p:ph type="body" idx="1"/>
          </p:nvPr>
        </p:nvSpPr>
        <p:spPr/>
        <p:txBody>
          <a:bodyPr/>
          <a:lstStyle/>
          <a:p>
            <a:r>
              <a:rPr kumimoji="1" lang="ja-JP" altLang="en-US" dirty="0"/>
              <a:t>（ナレーター）*</a:t>
            </a:r>
            <a:r>
              <a:rPr kumimoji="1" lang="en-US" altLang="ja-JP" dirty="0"/>
              <a:t>1.2</a:t>
            </a:r>
          </a:p>
          <a:p>
            <a:endParaRPr kumimoji="1" lang="en-US" altLang="ja-JP" dirty="0"/>
          </a:p>
          <a:p>
            <a:r>
              <a:rPr kumimoji="1" lang="ja-JP" altLang="en-US" dirty="0"/>
              <a:t>いじめ。</a:t>
            </a:r>
            <a:endParaRPr kumimoji="1" lang="en-US" altLang="ja-JP" dirty="0"/>
          </a:p>
          <a:p>
            <a:endParaRPr kumimoji="1" lang="en-US" altLang="ja-JP" dirty="0"/>
          </a:p>
          <a:p>
            <a:r>
              <a:rPr kumimoji="1" lang="en-US" altLang="ja-JP" dirty="0"/>
              <a:t>NEXT</a:t>
            </a:r>
            <a:r>
              <a:rPr kumimoji="1" lang="ja-JP" altLang="en-US" dirty="0"/>
              <a:t>＞自動</a:t>
            </a:r>
            <a:endParaRPr kumimoji="1" lang="en-US" altLang="ja-JP" dirty="0"/>
          </a:p>
          <a:p>
            <a:endParaRPr kumimoji="1" lang="en-US" altLang="ja-JP" dirty="0"/>
          </a:p>
          <a:p>
            <a:endParaRPr kumimoji="1" lang="en-US" altLang="ja-JP" dirty="0"/>
          </a:p>
        </p:txBody>
      </p:sp>
      <p:sp>
        <p:nvSpPr>
          <p:cNvPr id="4" name="スライド番号プレースホルダー 3">
            <a:extLst>
              <a:ext uri="{FF2B5EF4-FFF2-40B4-BE49-F238E27FC236}">
                <a16:creationId xmlns:a16="http://schemas.microsoft.com/office/drawing/2014/main" id="{4AC6189F-B436-A2E4-B42F-AD31390C25AF}"/>
              </a:ext>
            </a:extLst>
          </p:cNvPr>
          <p:cNvSpPr>
            <a:spLocks noGrp="1"/>
          </p:cNvSpPr>
          <p:nvPr>
            <p:ph type="sldNum" sz="quarter" idx="5"/>
          </p:nvPr>
        </p:nvSpPr>
        <p:spPr/>
        <p:txBody>
          <a:bodyPr/>
          <a:lstStyle/>
          <a:p>
            <a:fld id="{5E0EC72C-A94E-452F-8874-9DEE29104C37}" type="slidenum">
              <a:rPr kumimoji="1" lang="ja-JP" altLang="en-US" smtClean="0"/>
              <a:t>10</a:t>
            </a:fld>
            <a:endParaRPr kumimoji="1" lang="ja-JP" altLang="en-US"/>
          </a:p>
        </p:txBody>
      </p:sp>
    </p:spTree>
    <p:extLst>
      <p:ext uri="{BB962C8B-B14F-4D97-AF65-F5344CB8AC3E}">
        <p14:creationId xmlns:p14="http://schemas.microsoft.com/office/powerpoint/2010/main" val="3202126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E38C802-B30C-0068-BA9A-C687A3B38044}"/>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9F292553-45CC-C84D-F8F7-558871C265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EA74456C-2E0E-5090-C97D-D83D9D4CD892}"/>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86F3EB2A-0D23-2793-E54F-81389E7FC078}"/>
              </a:ext>
            </a:extLst>
          </p:cNvPr>
          <p:cNvSpPr>
            <a:spLocks noGrp="1"/>
          </p:cNvSpPr>
          <p:nvPr>
            <p:ph type="ftr" sz="quarter" idx="11"/>
          </p:nvPr>
        </p:nvSpPr>
        <p:spPr/>
        <p:txBody>
          <a:bodyPr/>
          <a:lstStyle/>
          <a:p>
            <a:r>
              <a:rPr kumimoji="1" lang="en-US" altLang="ja-JP"/>
              <a:t>©Rijyem platform</a:t>
            </a:r>
            <a:endParaRPr kumimoji="1" lang="ja-JP" altLang="en-US"/>
          </a:p>
        </p:txBody>
      </p:sp>
      <p:sp>
        <p:nvSpPr>
          <p:cNvPr id="6" name="スライド番号プレースホルダー 5">
            <a:extLst>
              <a:ext uri="{FF2B5EF4-FFF2-40B4-BE49-F238E27FC236}">
                <a16:creationId xmlns:a16="http://schemas.microsoft.com/office/drawing/2014/main" id="{F0771FDD-A166-F03E-9E58-AE79C4CCA10A}"/>
              </a:ext>
            </a:extLst>
          </p:cNvPr>
          <p:cNvSpPr>
            <a:spLocks noGrp="1"/>
          </p:cNvSpPr>
          <p:nvPr>
            <p:ph type="sldNum" sz="quarter" idx="12"/>
          </p:nvPr>
        </p:nvSpPr>
        <p:spPr/>
        <p:txBody>
          <a:bodyPr/>
          <a:lstStyle/>
          <a:p>
            <a:fld id="{4214DD5D-871F-48F8-BDAE-0345B6B36C29}" type="slidenum">
              <a:rPr kumimoji="1" lang="ja-JP" altLang="en-US" smtClean="0"/>
              <a:t>‹#›</a:t>
            </a:fld>
            <a:endParaRPr kumimoji="1" lang="ja-JP" altLang="en-US"/>
          </a:p>
        </p:txBody>
      </p:sp>
    </p:spTree>
    <p:extLst>
      <p:ext uri="{BB962C8B-B14F-4D97-AF65-F5344CB8AC3E}">
        <p14:creationId xmlns:p14="http://schemas.microsoft.com/office/powerpoint/2010/main" val="35287909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EB5D7E4-071B-A7E0-05C8-5C92AE14B1E5}"/>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F7C006C4-B107-8521-E052-24F368EEAC4F}"/>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C94662F-B542-8DA9-89CE-6B8A6A0D92F8}"/>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B7C8C060-5120-6FEC-982B-5BEBB54C1B2C}"/>
              </a:ext>
            </a:extLst>
          </p:cNvPr>
          <p:cNvSpPr>
            <a:spLocks noGrp="1"/>
          </p:cNvSpPr>
          <p:nvPr>
            <p:ph type="ftr" sz="quarter" idx="11"/>
          </p:nvPr>
        </p:nvSpPr>
        <p:spPr/>
        <p:txBody>
          <a:bodyPr/>
          <a:lstStyle/>
          <a:p>
            <a:r>
              <a:rPr kumimoji="1" lang="en-US" altLang="ja-JP"/>
              <a:t>©Rijyem platform</a:t>
            </a:r>
            <a:endParaRPr kumimoji="1" lang="ja-JP" altLang="en-US"/>
          </a:p>
        </p:txBody>
      </p:sp>
      <p:sp>
        <p:nvSpPr>
          <p:cNvPr id="6" name="スライド番号プレースホルダー 5">
            <a:extLst>
              <a:ext uri="{FF2B5EF4-FFF2-40B4-BE49-F238E27FC236}">
                <a16:creationId xmlns:a16="http://schemas.microsoft.com/office/drawing/2014/main" id="{9ABEB99F-9DD3-3B8A-704C-EA446591B23E}"/>
              </a:ext>
            </a:extLst>
          </p:cNvPr>
          <p:cNvSpPr>
            <a:spLocks noGrp="1"/>
          </p:cNvSpPr>
          <p:nvPr>
            <p:ph type="sldNum" sz="quarter" idx="12"/>
          </p:nvPr>
        </p:nvSpPr>
        <p:spPr/>
        <p:txBody>
          <a:bodyPr/>
          <a:lstStyle/>
          <a:p>
            <a:fld id="{4214DD5D-871F-48F8-BDAE-0345B6B36C29}" type="slidenum">
              <a:rPr kumimoji="1" lang="ja-JP" altLang="en-US" smtClean="0"/>
              <a:t>‹#›</a:t>
            </a:fld>
            <a:endParaRPr kumimoji="1" lang="ja-JP" altLang="en-US"/>
          </a:p>
        </p:txBody>
      </p:sp>
    </p:spTree>
    <p:extLst>
      <p:ext uri="{BB962C8B-B14F-4D97-AF65-F5344CB8AC3E}">
        <p14:creationId xmlns:p14="http://schemas.microsoft.com/office/powerpoint/2010/main" val="41357376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A56FF093-8FF7-1DF4-4B65-4E21347F7808}"/>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365FF7F6-5370-282A-BA21-4F94639EBD89}"/>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2905CE5-C41E-3F68-AD20-C7627B4B6226}"/>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496B3116-EF60-CD96-9902-54551E209DA2}"/>
              </a:ext>
            </a:extLst>
          </p:cNvPr>
          <p:cNvSpPr>
            <a:spLocks noGrp="1"/>
          </p:cNvSpPr>
          <p:nvPr>
            <p:ph type="ftr" sz="quarter" idx="11"/>
          </p:nvPr>
        </p:nvSpPr>
        <p:spPr/>
        <p:txBody>
          <a:bodyPr/>
          <a:lstStyle/>
          <a:p>
            <a:r>
              <a:rPr kumimoji="1" lang="en-US" altLang="ja-JP"/>
              <a:t>©Rijyem platform</a:t>
            </a:r>
            <a:endParaRPr kumimoji="1" lang="ja-JP" altLang="en-US"/>
          </a:p>
        </p:txBody>
      </p:sp>
      <p:sp>
        <p:nvSpPr>
          <p:cNvPr id="6" name="スライド番号プレースホルダー 5">
            <a:extLst>
              <a:ext uri="{FF2B5EF4-FFF2-40B4-BE49-F238E27FC236}">
                <a16:creationId xmlns:a16="http://schemas.microsoft.com/office/drawing/2014/main" id="{144595DE-5DF5-2D07-EA7F-C11A02383E19}"/>
              </a:ext>
            </a:extLst>
          </p:cNvPr>
          <p:cNvSpPr>
            <a:spLocks noGrp="1"/>
          </p:cNvSpPr>
          <p:nvPr>
            <p:ph type="sldNum" sz="quarter" idx="12"/>
          </p:nvPr>
        </p:nvSpPr>
        <p:spPr/>
        <p:txBody>
          <a:bodyPr/>
          <a:lstStyle/>
          <a:p>
            <a:fld id="{4214DD5D-871F-48F8-BDAE-0345B6B36C29}" type="slidenum">
              <a:rPr kumimoji="1" lang="ja-JP" altLang="en-US" smtClean="0"/>
              <a:t>‹#›</a:t>
            </a:fld>
            <a:endParaRPr kumimoji="1" lang="ja-JP" altLang="en-US"/>
          </a:p>
        </p:txBody>
      </p:sp>
    </p:spTree>
    <p:extLst>
      <p:ext uri="{BB962C8B-B14F-4D97-AF65-F5344CB8AC3E}">
        <p14:creationId xmlns:p14="http://schemas.microsoft.com/office/powerpoint/2010/main" val="2771757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9ADA131-ACB8-4D94-C711-3275FD87878B}"/>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5E2B202-2447-6282-6AA3-F3628EF9A0BF}"/>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4BCB059-0931-10A6-2803-A5DE7A54641A}"/>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304BC20A-6C8B-CBF2-5E13-344DDF02FDB2}"/>
              </a:ext>
            </a:extLst>
          </p:cNvPr>
          <p:cNvSpPr>
            <a:spLocks noGrp="1"/>
          </p:cNvSpPr>
          <p:nvPr>
            <p:ph type="ftr" sz="quarter" idx="11"/>
          </p:nvPr>
        </p:nvSpPr>
        <p:spPr/>
        <p:txBody>
          <a:bodyPr/>
          <a:lstStyle/>
          <a:p>
            <a:r>
              <a:rPr kumimoji="1" lang="en-US" altLang="ja-JP"/>
              <a:t>©Rijyem platform</a:t>
            </a:r>
            <a:endParaRPr kumimoji="1" lang="ja-JP" altLang="en-US"/>
          </a:p>
        </p:txBody>
      </p:sp>
      <p:sp>
        <p:nvSpPr>
          <p:cNvPr id="6" name="スライド番号プレースホルダー 5">
            <a:extLst>
              <a:ext uri="{FF2B5EF4-FFF2-40B4-BE49-F238E27FC236}">
                <a16:creationId xmlns:a16="http://schemas.microsoft.com/office/drawing/2014/main" id="{4E20F707-3ADB-4650-DC00-3A58EED4FF3A}"/>
              </a:ext>
            </a:extLst>
          </p:cNvPr>
          <p:cNvSpPr>
            <a:spLocks noGrp="1"/>
          </p:cNvSpPr>
          <p:nvPr>
            <p:ph type="sldNum" sz="quarter" idx="12"/>
          </p:nvPr>
        </p:nvSpPr>
        <p:spPr/>
        <p:txBody>
          <a:bodyPr/>
          <a:lstStyle/>
          <a:p>
            <a:fld id="{4214DD5D-871F-48F8-BDAE-0345B6B36C29}" type="slidenum">
              <a:rPr kumimoji="1" lang="ja-JP" altLang="en-US" smtClean="0"/>
              <a:t>‹#›</a:t>
            </a:fld>
            <a:endParaRPr kumimoji="1" lang="ja-JP" altLang="en-US"/>
          </a:p>
        </p:txBody>
      </p:sp>
    </p:spTree>
    <p:extLst>
      <p:ext uri="{BB962C8B-B14F-4D97-AF65-F5344CB8AC3E}">
        <p14:creationId xmlns:p14="http://schemas.microsoft.com/office/powerpoint/2010/main" val="826952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BDC416A-691C-3C31-C346-342DA9A01428}"/>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C813DED-817C-C7F2-DE92-434DD3D283E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E9CFBE80-D6BE-B83B-0D9A-EF5DB941A170}"/>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31A18301-396B-5DED-6F42-8FCE74A9B5AF}"/>
              </a:ext>
            </a:extLst>
          </p:cNvPr>
          <p:cNvSpPr>
            <a:spLocks noGrp="1"/>
          </p:cNvSpPr>
          <p:nvPr>
            <p:ph type="ftr" sz="quarter" idx="11"/>
          </p:nvPr>
        </p:nvSpPr>
        <p:spPr/>
        <p:txBody>
          <a:bodyPr/>
          <a:lstStyle/>
          <a:p>
            <a:r>
              <a:rPr kumimoji="1" lang="en-US" altLang="ja-JP"/>
              <a:t>©Rijyem platform</a:t>
            </a:r>
            <a:endParaRPr kumimoji="1" lang="ja-JP" altLang="en-US"/>
          </a:p>
        </p:txBody>
      </p:sp>
      <p:sp>
        <p:nvSpPr>
          <p:cNvPr id="6" name="スライド番号プレースホルダー 5">
            <a:extLst>
              <a:ext uri="{FF2B5EF4-FFF2-40B4-BE49-F238E27FC236}">
                <a16:creationId xmlns:a16="http://schemas.microsoft.com/office/drawing/2014/main" id="{C7CD40AF-2398-EED7-CB9C-97DE9B17C9BF}"/>
              </a:ext>
            </a:extLst>
          </p:cNvPr>
          <p:cNvSpPr>
            <a:spLocks noGrp="1"/>
          </p:cNvSpPr>
          <p:nvPr>
            <p:ph type="sldNum" sz="quarter" idx="12"/>
          </p:nvPr>
        </p:nvSpPr>
        <p:spPr/>
        <p:txBody>
          <a:bodyPr/>
          <a:lstStyle/>
          <a:p>
            <a:fld id="{4214DD5D-871F-48F8-BDAE-0345B6B36C29}" type="slidenum">
              <a:rPr kumimoji="1" lang="ja-JP" altLang="en-US" smtClean="0"/>
              <a:t>‹#›</a:t>
            </a:fld>
            <a:endParaRPr kumimoji="1" lang="ja-JP" altLang="en-US"/>
          </a:p>
        </p:txBody>
      </p:sp>
    </p:spTree>
    <p:extLst>
      <p:ext uri="{BB962C8B-B14F-4D97-AF65-F5344CB8AC3E}">
        <p14:creationId xmlns:p14="http://schemas.microsoft.com/office/powerpoint/2010/main" val="14291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4D2C7DE-BB41-200B-7C83-0918D7226670}"/>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6973D32-D207-CF54-D979-377BA36EB5C1}"/>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50FE4993-D7CF-6BC7-8176-5FD2418585D3}"/>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1BBE4D7E-412C-70BA-DD5D-485AFE77EE30}"/>
              </a:ext>
            </a:extLst>
          </p:cNvPr>
          <p:cNvSpPr>
            <a:spLocks noGrp="1"/>
          </p:cNvSpPr>
          <p:nvPr>
            <p:ph type="dt" sz="half" idx="10"/>
          </p:nvPr>
        </p:nvSpPr>
        <p:spPr/>
        <p:txBody>
          <a:bodyPr/>
          <a:lstStyle/>
          <a:p>
            <a:endParaRPr kumimoji="1" lang="ja-JP" altLang="en-US"/>
          </a:p>
        </p:txBody>
      </p:sp>
      <p:sp>
        <p:nvSpPr>
          <p:cNvPr id="6" name="フッター プレースホルダー 5">
            <a:extLst>
              <a:ext uri="{FF2B5EF4-FFF2-40B4-BE49-F238E27FC236}">
                <a16:creationId xmlns:a16="http://schemas.microsoft.com/office/drawing/2014/main" id="{294AE949-772A-C9CD-D925-A1310600EEB4}"/>
              </a:ext>
            </a:extLst>
          </p:cNvPr>
          <p:cNvSpPr>
            <a:spLocks noGrp="1"/>
          </p:cNvSpPr>
          <p:nvPr>
            <p:ph type="ftr" sz="quarter" idx="11"/>
          </p:nvPr>
        </p:nvSpPr>
        <p:spPr/>
        <p:txBody>
          <a:bodyPr/>
          <a:lstStyle/>
          <a:p>
            <a:r>
              <a:rPr kumimoji="1" lang="en-US" altLang="ja-JP"/>
              <a:t>©Rijyem platform</a:t>
            </a:r>
            <a:endParaRPr kumimoji="1" lang="ja-JP" altLang="en-US"/>
          </a:p>
        </p:txBody>
      </p:sp>
      <p:sp>
        <p:nvSpPr>
          <p:cNvPr id="7" name="スライド番号プレースホルダー 6">
            <a:extLst>
              <a:ext uri="{FF2B5EF4-FFF2-40B4-BE49-F238E27FC236}">
                <a16:creationId xmlns:a16="http://schemas.microsoft.com/office/drawing/2014/main" id="{56B138AB-05F0-F056-7231-D66D22EB1904}"/>
              </a:ext>
            </a:extLst>
          </p:cNvPr>
          <p:cNvSpPr>
            <a:spLocks noGrp="1"/>
          </p:cNvSpPr>
          <p:nvPr>
            <p:ph type="sldNum" sz="quarter" idx="12"/>
          </p:nvPr>
        </p:nvSpPr>
        <p:spPr/>
        <p:txBody>
          <a:bodyPr/>
          <a:lstStyle/>
          <a:p>
            <a:fld id="{4214DD5D-871F-48F8-BDAE-0345B6B36C29}" type="slidenum">
              <a:rPr kumimoji="1" lang="ja-JP" altLang="en-US" smtClean="0"/>
              <a:t>‹#›</a:t>
            </a:fld>
            <a:endParaRPr kumimoji="1" lang="ja-JP" altLang="en-US"/>
          </a:p>
        </p:txBody>
      </p:sp>
    </p:spTree>
    <p:extLst>
      <p:ext uri="{BB962C8B-B14F-4D97-AF65-F5344CB8AC3E}">
        <p14:creationId xmlns:p14="http://schemas.microsoft.com/office/powerpoint/2010/main" val="3862579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0126250-E6A9-37AF-D12E-BFA6980BF015}"/>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63D1C70-0100-4F0C-A9FE-3922C01C2E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8D367ED0-2EAC-AA98-F722-39E927F9C94B}"/>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31A78402-3214-3201-D688-1C8E3F5C81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1D84A84A-A9A7-2367-6BA7-B3DE13D0CF7C}"/>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46AC707D-30F7-83E6-3EC2-80C2D7536525}"/>
              </a:ext>
            </a:extLst>
          </p:cNvPr>
          <p:cNvSpPr>
            <a:spLocks noGrp="1"/>
          </p:cNvSpPr>
          <p:nvPr>
            <p:ph type="dt" sz="half" idx="10"/>
          </p:nvPr>
        </p:nvSpPr>
        <p:spPr/>
        <p:txBody>
          <a:bodyPr/>
          <a:lstStyle/>
          <a:p>
            <a:endParaRPr kumimoji="1" lang="ja-JP" altLang="en-US"/>
          </a:p>
        </p:txBody>
      </p:sp>
      <p:sp>
        <p:nvSpPr>
          <p:cNvPr id="8" name="フッター プレースホルダー 7">
            <a:extLst>
              <a:ext uri="{FF2B5EF4-FFF2-40B4-BE49-F238E27FC236}">
                <a16:creationId xmlns:a16="http://schemas.microsoft.com/office/drawing/2014/main" id="{48DB63AB-756E-AE12-1993-473F0712668D}"/>
              </a:ext>
            </a:extLst>
          </p:cNvPr>
          <p:cNvSpPr>
            <a:spLocks noGrp="1"/>
          </p:cNvSpPr>
          <p:nvPr>
            <p:ph type="ftr" sz="quarter" idx="11"/>
          </p:nvPr>
        </p:nvSpPr>
        <p:spPr/>
        <p:txBody>
          <a:bodyPr/>
          <a:lstStyle/>
          <a:p>
            <a:r>
              <a:rPr kumimoji="1" lang="en-US" altLang="ja-JP"/>
              <a:t>©Rijyem platform</a:t>
            </a:r>
            <a:endParaRPr kumimoji="1" lang="ja-JP" altLang="en-US"/>
          </a:p>
        </p:txBody>
      </p:sp>
      <p:sp>
        <p:nvSpPr>
          <p:cNvPr id="9" name="スライド番号プレースホルダー 8">
            <a:extLst>
              <a:ext uri="{FF2B5EF4-FFF2-40B4-BE49-F238E27FC236}">
                <a16:creationId xmlns:a16="http://schemas.microsoft.com/office/drawing/2014/main" id="{26759E03-72C1-AEAB-9172-FBBB9D7E165E}"/>
              </a:ext>
            </a:extLst>
          </p:cNvPr>
          <p:cNvSpPr>
            <a:spLocks noGrp="1"/>
          </p:cNvSpPr>
          <p:nvPr>
            <p:ph type="sldNum" sz="quarter" idx="12"/>
          </p:nvPr>
        </p:nvSpPr>
        <p:spPr/>
        <p:txBody>
          <a:bodyPr/>
          <a:lstStyle/>
          <a:p>
            <a:fld id="{4214DD5D-871F-48F8-BDAE-0345B6B36C29}" type="slidenum">
              <a:rPr kumimoji="1" lang="ja-JP" altLang="en-US" smtClean="0"/>
              <a:t>‹#›</a:t>
            </a:fld>
            <a:endParaRPr kumimoji="1" lang="ja-JP" altLang="en-US"/>
          </a:p>
        </p:txBody>
      </p:sp>
    </p:spTree>
    <p:extLst>
      <p:ext uri="{BB962C8B-B14F-4D97-AF65-F5344CB8AC3E}">
        <p14:creationId xmlns:p14="http://schemas.microsoft.com/office/powerpoint/2010/main" val="10990163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D51EC97-8D7A-D7A8-A783-EFF4246A58F1}"/>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77A32FE1-A83B-FAD0-D43F-1744AAA09A39}"/>
              </a:ext>
            </a:extLst>
          </p:cNvPr>
          <p:cNvSpPr>
            <a:spLocks noGrp="1"/>
          </p:cNvSpPr>
          <p:nvPr>
            <p:ph type="dt" sz="half" idx="10"/>
          </p:nvPr>
        </p:nvSpPr>
        <p:spPr/>
        <p:txBody>
          <a:bodyPr/>
          <a:lstStyle/>
          <a:p>
            <a:endParaRPr kumimoji="1" lang="ja-JP" altLang="en-US"/>
          </a:p>
        </p:txBody>
      </p:sp>
      <p:sp>
        <p:nvSpPr>
          <p:cNvPr id="4" name="フッター プレースホルダー 3">
            <a:extLst>
              <a:ext uri="{FF2B5EF4-FFF2-40B4-BE49-F238E27FC236}">
                <a16:creationId xmlns:a16="http://schemas.microsoft.com/office/drawing/2014/main" id="{4887AC8A-D48E-936C-B91E-E835DB81F045}"/>
              </a:ext>
            </a:extLst>
          </p:cNvPr>
          <p:cNvSpPr>
            <a:spLocks noGrp="1"/>
          </p:cNvSpPr>
          <p:nvPr>
            <p:ph type="ftr" sz="quarter" idx="11"/>
          </p:nvPr>
        </p:nvSpPr>
        <p:spPr/>
        <p:txBody>
          <a:bodyPr/>
          <a:lstStyle/>
          <a:p>
            <a:r>
              <a:rPr kumimoji="1" lang="en-US" altLang="ja-JP"/>
              <a:t>©Rijyem platform</a:t>
            </a:r>
            <a:endParaRPr kumimoji="1" lang="ja-JP" altLang="en-US"/>
          </a:p>
        </p:txBody>
      </p:sp>
      <p:sp>
        <p:nvSpPr>
          <p:cNvPr id="5" name="スライド番号プレースホルダー 4">
            <a:extLst>
              <a:ext uri="{FF2B5EF4-FFF2-40B4-BE49-F238E27FC236}">
                <a16:creationId xmlns:a16="http://schemas.microsoft.com/office/drawing/2014/main" id="{F3D16E43-96A1-0A92-2898-D46386D3769D}"/>
              </a:ext>
            </a:extLst>
          </p:cNvPr>
          <p:cNvSpPr>
            <a:spLocks noGrp="1"/>
          </p:cNvSpPr>
          <p:nvPr>
            <p:ph type="sldNum" sz="quarter" idx="12"/>
          </p:nvPr>
        </p:nvSpPr>
        <p:spPr/>
        <p:txBody>
          <a:bodyPr/>
          <a:lstStyle/>
          <a:p>
            <a:fld id="{4214DD5D-871F-48F8-BDAE-0345B6B36C29}" type="slidenum">
              <a:rPr kumimoji="1" lang="ja-JP" altLang="en-US" smtClean="0"/>
              <a:t>‹#›</a:t>
            </a:fld>
            <a:endParaRPr kumimoji="1" lang="ja-JP" altLang="en-US"/>
          </a:p>
        </p:txBody>
      </p:sp>
    </p:spTree>
    <p:extLst>
      <p:ext uri="{BB962C8B-B14F-4D97-AF65-F5344CB8AC3E}">
        <p14:creationId xmlns:p14="http://schemas.microsoft.com/office/powerpoint/2010/main" val="23604778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5482F325-1778-7CF5-F562-4FEEBE2E74E1}"/>
              </a:ext>
            </a:extLst>
          </p:cNvPr>
          <p:cNvSpPr>
            <a:spLocks noGrp="1"/>
          </p:cNvSpPr>
          <p:nvPr>
            <p:ph type="dt" sz="half" idx="10"/>
          </p:nvPr>
        </p:nvSpPr>
        <p:spPr/>
        <p:txBody>
          <a:bodyPr/>
          <a:lstStyle/>
          <a:p>
            <a:endParaRPr kumimoji="1" lang="ja-JP" altLang="en-US"/>
          </a:p>
        </p:txBody>
      </p:sp>
      <p:sp>
        <p:nvSpPr>
          <p:cNvPr id="3" name="フッター プレースホルダー 2">
            <a:extLst>
              <a:ext uri="{FF2B5EF4-FFF2-40B4-BE49-F238E27FC236}">
                <a16:creationId xmlns:a16="http://schemas.microsoft.com/office/drawing/2014/main" id="{38716BF6-D19D-E5AA-BEE4-12E21D26E281}"/>
              </a:ext>
            </a:extLst>
          </p:cNvPr>
          <p:cNvSpPr>
            <a:spLocks noGrp="1"/>
          </p:cNvSpPr>
          <p:nvPr>
            <p:ph type="ftr" sz="quarter" idx="11"/>
          </p:nvPr>
        </p:nvSpPr>
        <p:spPr/>
        <p:txBody>
          <a:bodyPr/>
          <a:lstStyle/>
          <a:p>
            <a:r>
              <a:rPr kumimoji="1" lang="en-US" altLang="ja-JP"/>
              <a:t>©Rijyem platform</a:t>
            </a:r>
            <a:endParaRPr kumimoji="1" lang="ja-JP" altLang="en-US"/>
          </a:p>
        </p:txBody>
      </p:sp>
      <p:sp>
        <p:nvSpPr>
          <p:cNvPr id="4" name="スライド番号プレースホルダー 3">
            <a:extLst>
              <a:ext uri="{FF2B5EF4-FFF2-40B4-BE49-F238E27FC236}">
                <a16:creationId xmlns:a16="http://schemas.microsoft.com/office/drawing/2014/main" id="{C8288FC4-ABC4-8ECE-EAA6-77A9FDA9CD4C}"/>
              </a:ext>
            </a:extLst>
          </p:cNvPr>
          <p:cNvSpPr>
            <a:spLocks noGrp="1"/>
          </p:cNvSpPr>
          <p:nvPr>
            <p:ph type="sldNum" sz="quarter" idx="12"/>
          </p:nvPr>
        </p:nvSpPr>
        <p:spPr/>
        <p:txBody>
          <a:bodyPr/>
          <a:lstStyle/>
          <a:p>
            <a:fld id="{4214DD5D-871F-48F8-BDAE-0345B6B36C29}" type="slidenum">
              <a:rPr kumimoji="1" lang="ja-JP" altLang="en-US" smtClean="0"/>
              <a:t>‹#›</a:t>
            </a:fld>
            <a:endParaRPr kumimoji="1" lang="ja-JP" altLang="en-US"/>
          </a:p>
        </p:txBody>
      </p:sp>
    </p:spTree>
    <p:extLst>
      <p:ext uri="{BB962C8B-B14F-4D97-AF65-F5344CB8AC3E}">
        <p14:creationId xmlns:p14="http://schemas.microsoft.com/office/powerpoint/2010/main" val="170326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A858259-A5E2-B06C-2D9D-ABAF96CEA3F2}"/>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949CD64-F60E-C866-273F-A452D0AD86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087A85FD-B975-D03E-5777-2B706A71C8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CF4663D6-3EC5-D06A-349C-A6B1E4445630}"/>
              </a:ext>
            </a:extLst>
          </p:cNvPr>
          <p:cNvSpPr>
            <a:spLocks noGrp="1"/>
          </p:cNvSpPr>
          <p:nvPr>
            <p:ph type="dt" sz="half" idx="10"/>
          </p:nvPr>
        </p:nvSpPr>
        <p:spPr/>
        <p:txBody>
          <a:bodyPr/>
          <a:lstStyle/>
          <a:p>
            <a:endParaRPr kumimoji="1" lang="ja-JP" altLang="en-US"/>
          </a:p>
        </p:txBody>
      </p:sp>
      <p:sp>
        <p:nvSpPr>
          <p:cNvPr id="6" name="フッター プレースホルダー 5">
            <a:extLst>
              <a:ext uri="{FF2B5EF4-FFF2-40B4-BE49-F238E27FC236}">
                <a16:creationId xmlns:a16="http://schemas.microsoft.com/office/drawing/2014/main" id="{82B4377E-2428-7EEA-1133-8A9F0CB19728}"/>
              </a:ext>
            </a:extLst>
          </p:cNvPr>
          <p:cNvSpPr>
            <a:spLocks noGrp="1"/>
          </p:cNvSpPr>
          <p:nvPr>
            <p:ph type="ftr" sz="quarter" idx="11"/>
          </p:nvPr>
        </p:nvSpPr>
        <p:spPr/>
        <p:txBody>
          <a:bodyPr/>
          <a:lstStyle/>
          <a:p>
            <a:r>
              <a:rPr kumimoji="1" lang="en-US" altLang="ja-JP"/>
              <a:t>©Rijyem platform</a:t>
            </a:r>
            <a:endParaRPr kumimoji="1" lang="ja-JP" altLang="en-US"/>
          </a:p>
        </p:txBody>
      </p:sp>
      <p:sp>
        <p:nvSpPr>
          <p:cNvPr id="7" name="スライド番号プレースホルダー 6">
            <a:extLst>
              <a:ext uri="{FF2B5EF4-FFF2-40B4-BE49-F238E27FC236}">
                <a16:creationId xmlns:a16="http://schemas.microsoft.com/office/drawing/2014/main" id="{73B057B7-2341-DA14-43C1-1E7110BFE8B7}"/>
              </a:ext>
            </a:extLst>
          </p:cNvPr>
          <p:cNvSpPr>
            <a:spLocks noGrp="1"/>
          </p:cNvSpPr>
          <p:nvPr>
            <p:ph type="sldNum" sz="quarter" idx="12"/>
          </p:nvPr>
        </p:nvSpPr>
        <p:spPr/>
        <p:txBody>
          <a:bodyPr/>
          <a:lstStyle/>
          <a:p>
            <a:fld id="{4214DD5D-871F-48F8-BDAE-0345B6B36C29}" type="slidenum">
              <a:rPr kumimoji="1" lang="ja-JP" altLang="en-US" smtClean="0"/>
              <a:t>‹#›</a:t>
            </a:fld>
            <a:endParaRPr kumimoji="1" lang="ja-JP" altLang="en-US"/>
          </a:p>
        </p:txBody>
      </p:sp>
    </p:spTree>
    <p:extLst>
      <p:ext uri="{BB962C8B-B14F-4D97-AF65-F5344CB8AC3E}">
        <p14:creationId xmlns:p14="http://schemas.microsoft.com/office/powerpoint/2010/main" val="1227196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002D939-A4F4-94F7-D942-792B0291318D}"/>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91EA112D-7186-552A-9BE9-4109176617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A1FBC806-6420-0A3C-9460-BE49BAB405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ACC3796B-4746-D810-F3F8-DA6DB341D933}"/>
              </a:ext>
            </a:extLst>
          </p:cNvPr>
          <p:cNvSpPr>
            <a:spLocks noGrp="1"/>
          </p:cNvSpPr>
          <p:nvPr>
            <p:ph type="dt" sz="half" idx="10"/>
          </p:nvPr>
        </p:nvSpPr>
        <p:spPr/>
        <p:txBody>
          <a:bodyPr/>
          <a:lstStyle/>
          <a:p>
            <a:endParaRPr kumimoji="1" lang="ja-JP" altLang="en-US"/>
          </a:p>
        </p:txBody>
      </p:sp>
      <p:sp>
        <p:nvSpPr>
          <p:cNvPr id="6" name="フッター プレースホルダー 5">
            <a:extLst>
              <a:ext uri="{FF2B5EF4-FFF2-40B4-BE49-F238E27FC236}">
                <a16:creationId xmlns:a16="http://schemas.microsoft.com/office/drawing/2014/main" id="{E15F7D14-FD93-BF5E-582B-4D7705488B2A}"/>
              </a:ext>
            </a:extLst>
          </p:cNvPr>
          <p:cNvSpPr>
            <a:spLocks noGrp="1"/>
          </p:cNvSpPr>
          <p:nvPr>
            <p:ph type="ftr" sz="quarter" idx="11"/>
          </p:nvPr>
        </p:nvSpPr>
        <p:spPr/>
        <p:txBody>
          <a:bodyPr/>
          <a:lstStyle/>
          <a:p>
            <a:r>
              <a:rPr kumimoji="1" lang="en-US" altLang="ja-JP"/>
              <a:t>©Rijyem platform</a:t>
            </a:r>
            <a:endParaRPr kumimoji="1" lang="ja-JP" altLang="en-US"/>
          </a:p>
        </p:txBody>
      </p:sp>
      <p:sp>
        <p:nvSpPr>
          <p:cNvPr id="7" name="スライド番号プレースホルダー 6">
            <a:extLst>
              <a:ext uri="{FF2B5EF4-FFF2-40B4-BE49-F238E27FC236}">
                <a16:creationId xmlns:a16="http://schemas.microsoft.com/office/drawing/2014/main" id="{9BFBE37F-0409-CA13-7444-6409A4BD5F46}"/>
              </a:ext>
            </a:extLst>
          </p:cNvPr>
          <p:cNvSpPr>
            <a:spLocks noGrp="1"/>
          </p:cNvSpPr>
          <p:nvPr>
            <p:ph type="sldNum" sz="quarter" idx="12"/>
          </p:nvPr>
        </p:nvSpPr>
        <p:spPr/>
        <p:txBody>
          <a:bodyPr/>
          <a:lstStyle/>
          <a:p>
            <a:fld id="{4214DD5D-871F-48F8-BDAE-0345B6B36C29}" type="slidenum">
              <a:rPr kumimoji="1" lang="ja-JP" altLang="en-US" smtClean="0"/>
              <a:t>‹#›</a:t>
            </a:fld>
            <a:endParaRPr kumimoji="1" lang="ja-JP" altLang="en-US"/>
          </a:p>
        </p:txBody>
      </p:sp>
    </p:spTree>
    <p:extLst>
      <p:ext uri="{BB962C8B-B14F-4D97-AF65-F5344CB8AC3E}">
        <p14:creationId xmlns:p14="http://schemas.microsoft.com/office/powerpoint/2010/main" val="15889052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228A30DD-FE90-27ED-5420-D703E804DB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4F19599E-C6B4-18B9-97D2-374B36F5A2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91F2C78-6C47-C73D-21FB-7F21400D54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1" lang="ja-JP" altLang="en-US"/>
          </a:p>
        </p:txBody>
      </p:sp>
      <p:sp>
        <p:nvSpPr>
          <p:cNvPr id="5" name="フッター プレースホルダー 4">
            <a:extLst>
              <a:ext uri="{FF2B5EF4-FFF2-40B4-BE49-F238E27FC236}">
                <a16:creationId xmlns:a16="http://schemas.microsoft.com/office/drawing/2014/main" id="{30309940-2227-B5D9-63C4-94F4221A35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kumimoji="1" lang="en-US" altLang="ja-JP"/>
              <a:t>©Rijyem platform</a:t>
            </a:r>
            <a:endParaRPr kumimoji="1" lang="ja-JP" altLang="en-US"/>
          </a:p>
        </p:txBody>
      </p:sp>
      <p:sp>
        <p:nvSpPr>
          <p:cNvPr id="6" name="スライド番号プレースホルダー 5">
            <a:extLst>
              <a:ext uri="{FF2B5EF4-FFF2-40B4-BE49-F238E27FC236}">
                <a16:creationId xmlns:a16="http://schemas.microsoft.com/office/drawing/2014/main" id="{A4C188C8-AA06-D325-ADC0-67C4DFECA2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14DD5D-871F-48F8-BDAE-0345B6B36C29}" type="slidenum">
              <a:rPr kumimoji="1" lang="ja-JP" altLang="en-US" smtClean="0"/>
              <a:t>‹#›</a:t>
            </a:fld>
            <a:endParaRPr kumimoji="1" lang="ja-JP" altLang="en-US"/>
          </a:p>
        </p:txBody>
      </p:sp>
    </p:spTree>
    <p:extLst>
      <p:ext uri="{BB962C8B-B14F-4D97-AF65-F5344CB8AC3E}">
        <p14:creationId xmlns:p14="http://schemas.microsoft.com/office/powerpoint/2010/main" val="32824481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png"/><Relationship Id="rId5" Type="http://schemas.openxmlformats.org/officeDocument/2006/relationships/image" Target="../media/image7.jpe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png"/><Relationship Id="rId5" Type="http://schemas.openxmlformats.org/officeDocument/2006/relationships/image" Target="../media/image8.jpe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png"/><Relationship Id="rId5" Type="http://schemas.openxmlformats.org/officeDocument/2006/relationships/image" Target="../media/image9.jpe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png"/><Relationship Id="rId5" Type="http://schemas.openxmlformats.org/officeDocument/2006/relationships/image" Target="../media/image10.jpe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1.png"/><Relationship Id="rId5" Type="http://schemas.openxmlformats.org/officeDocument/2006/relationships/image" Target="../media/image11.jpe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1.png"/><Relationship Id="rId5" Type="http://schemas.openxmlformats.org/officeDocument/2006/relationships/image" Target="../media/image12.jpe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1.png"/><Relationship Id="rId5" Type="http://schemas.openxmlformats.org/officeDocument/2006/relationships/image" Target="../media/image13.jpe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1.png"/><Relationship Id="rId5" Type="http://schemas.openxmlformats.org/officeDocument/2006/relationships/image" Target="../media/image14.jpe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1.png"/><Relationship Id="rId5" Type="http://schemas.openxmlformats.org/officeDocument/2006/relationships/image" Target="../media/image15.jpe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1.png"/><Relationship Id="rId5" Type="http://schemas.openxmlformats.org/officeDocument/2006/relationships/image" Target="../media/image16.jpe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1.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1.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1.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1.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p3"/><Relationship Id="rId1" Type="http://schemas.microsoft.com/office/2007/relationships/media" Target="../media/media23.mp3"/><Relationship Id="rId5" Type="http://schemas.openxmlformats.org/officeDocument/2006/relationships/image" Target="../media/image1.pn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p3"/><Relationship Id="rId1" Type="http://schemas.microsoft.com/office/2007/relationships/media" Target="../media/media24.mp3"/><Relationship Id="rId5" Type="http://schemas.openxmlformats.org/officeDocument/2006/relationships/image" Target="../media/image1.pn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p3"/><Relationship Id="rId1" Type="http://schemas.microsoft.com/office/2007/relationships/media" Target="../media/media25.mp3"/><Relationship Id="rId5" Type="http://schemas.openxmlformats.org/officeDocument/2006/relationships/image" Target="../media/image1.png"/><Relationship Id="rId4"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p3"/><Relationship Id="rId1" Type="http://schemas.microsoft.com/office/2007/relationships/media" Target="../media/media26.mp3"/><Relationship Id="rId5" Type="http://schemas.openxmlformats.org/officeDocument/2006/relationships/image" Target="../media/image1.png"/><Relationship Id="rId4"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p3"/><Relationship Id="rId1" Type="http://schemas.microsoft.com/office/2007/relationships/media" Target="../media/media27.mp3"/><Relationship Id="rId5" Type="http://schemas.openxmlformats.org/officeDocument/2006/relationships/image" Target="../media/image1.png"/><Relationship Id="rId4"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mp3"/><Relationship Id="rId1" Type="http://schemas.microsoft.com/office/2007/relationships/media" Target="../media/media28.mp3"/><Relationship Id="rId6" Type="http://schemas.openxmlformats.org/officeDocument/2006/relationships/image" Target="../media/image1.png"/><Relationship Id="rId5" Type="http://schemas.openxmlformats.org/officeDocument/2006/relationships/image" Target="../media/image17.jpeg"/><Relationship Id="rId4"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image" Target="../media/image4.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png"/><Relationship Id="rId5" Type="http://schemas.openxmlformats.org/officeDocument/2006/relationships/chart" Target="../charts/chart1.xml"/><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mp3"/><Relationship Id="rId1" Type="http://schemas.microsoft.com/office/2007/relationships/media" Target="../media/media29.mp3"/><Relationship Id="rId6" Type="http://schemas.openxmlformats.org/officeDocument/2006/relationships/image" Target="../media/image1.png"/><Relationship Id="rId5" Type="http://schemas.openxmlformats.org/officeDocument/2006/relationships/image" Target="../media/image18.tmp"/><Relationship Id="rId4"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mp3"/><Relationship Id="rId1" Type="http://schemas.microsoft.com/office/2007/relationships/media" Target="../media/media30.mp3"/><Relationship Id="rId6" Type="http://schemas.openxmlformats.org/officeDocument/2006/relationships/image" Target="../media/image1.png"/><Relationship Id="rId5" Type="http://schemas.openxmlformats.org/officeDocument/2006/relationships/image" Target="../media/image18.tmp"/><Relationship Id="rId4"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1.mp3"/><Relationship Id="rId1" Type="http://schemas.microsoft.com/office/2007/relationships/media" Target="../media/media31.mp3"/><Relationship Id="rId6" Type="http://schemas.openxmlformats.org/officeDocument/2006/relationships/image" Target="../media/image1.png"/><Relationship Id="rId5" Type="http://schemas.openxmlformats.org/officeDocument/2006/relationships/image" Target="../media/image18.tmp"/><Relationship Id="rId4"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2.mp3"/><Relationship Id="rId1" Type="http://schemas.microsoft.com/office/2007/relationships/media" Target="../media/media32.mp3"/><Relationship Id="rId6" Type="http://schemas.openxmlformats.org/officeDocument/2006/relationships/image" Target="../media/image1.png"/><Relationship Id="rId5" Type="http://schemas.openxmlformats.org/officeDocument/2006/relationships/image" Target="../media/image18.tmp"/><Relationship Id="rId4"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3.mp3"/><Relationship Id="rId1" Type="http://schemas.microsoft.com/office/2007/relationships/media" Target="../media/media33.mp3"/><Relationship Id="rId6" Type="http://schemas.openxmlformats.org/officeDocument/2006/relationships/image" Target="../media/image1.png"/><Relationship Id="rId5" Type="http://schemas.openxmlformats.org/officeDocument/2006/relationships/image" Target="../media/image18.tmp"/><Relationship Id="rId4"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0.svg"/><Relationship Id="rId2" Type="http://schemas.openxmlformats.org/officeDocument/2006/relationships/audio" Target="../media/media34.mp3"/><Relationship Id="rId1" Type="http://schemas.microsoft.com/office/2007/relationships/media" Target="../media/media34.mp3"/><Relationship Id="rId6" Type="http://schemas.openxmlformats.org/officeDocument/2006/relationships/image" Target="../media/image19.png"/><Relationship Id="rId5" Type="http://schemas.openxmlformats.org/officeDocument/2006/relationships/image" Target="../media/image1.png"/><Relationship Id="rId4"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1.svg"/><Relationship Id="rId2" Type="http://schemas.openxmlformats.org/officeDocument/2006/relationships/audio" Target="../media/media35.mp3"/><Relationship Id="rId1" Type="http://schemas.microsoft.com/office/2007/relationships/media" Target="../media/media35.mp3"/><Relationship Id="rId6" Type="http://schemas.openxmlformats.org/officeDocument/2006/relationships/image" Target="../media/image19.png"/><Relationship Id="rId5" Type="http://schemas.openxmlformats.org/officeDocument/2006/relationships/image" Target="../media/image1.png"/><Relationship Id="rId4"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1.svg"/><Relationship Id="rId2" Type="http://schemas.openxmlformats.org/officeDocument/2006/relationships/audio" Target="../media/media36.mp3"/><Relationship Id="rId1" Type="http://schemas.microsoft.com/office/2007/relationships/media" Target="../media/media36.mp3"/><Relationship Id="rId6" Type="http://schemas.openxmlformats.org/officeDocument/2006/relationships/image" Target="../media/image19.png"/><Relationship Id="rId5" Type="http://schemas.openxmlformats.org/officeDocument/2006/relationships/image" Target="../media/image1.png"/><Relationship Id="rId4"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1.svg"/><Relationship Id="rId2" Type="http://schemas.openxmlformats.org/officeDocument/2006/relationships/audio" Target="../media/media37.mp3"/><Relationship Id="rId1" Type="http://schemas.microsoft.com/office/2007/relationships/media" Target="../media/media37.mp3"/><Relationship Id="rId6" Type="http://schemas.openxmlformats.org/officeDocument/2006/relationships/image" Target="../media/image19.png"/><Relationship Id="rId5" Type="http://schemas.openxmlformats.org/officeDocument/2006/relationships/image" Target="../media/image1.png"/><Relationship Id="rId4"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1.svg"/><Relationship Id="rId2" Type="http://schemas.openxmlformats.org/officeDocument/2006/relationships/audio" Target="../media/media38.mp3"/><Relationship Id="rId1" Type="http://schemas.microsoft.com/office/2007/relationships/media" Target="../media/media38.mp3"/><Relationship Id="rId6" Type="http://schemas.openxmlformats.org/officeDocument/2006/relationships/image" Target="../media/image19.png"/><Relationship Id="rId5" Type="http://schemas.openxmlformats.org/officeDocument/2006/relationships/image" Target="../media/image1.png"/><Relationship Id="rId4"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png"/><Relationship Id="rId5" Type="http://schemas.openxmlformats.org/officeDocument/2006/relationships/image" Target="../media/image5.tmp"/><Relationship Id="rId4"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1.svg"/><Relationship Id="rId2" Type="http://schemas.openxmlformats.org/officeDocument/2006/relationships/audio" Target="../media/media39.mp3"/><Relationship Id="rId1" Type="http://schemas.microsoft.com/office/2007/relationships/media" Target="../media/media39.mp3"/><Relationship Id="rId6" Type="http://schemas.openxmlformats.org/officeDocument/2006/relationships/image" Target="../media/image19.png"/><Relationship Id="rId5" Type="http://schemas.openxmlformats.org/officeDocument/2006/relationships/image" Target="../media/image1.png"/><Relationship Id="rId4"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1.svg"/><Relationship Id="rId2" Type="http://schemas.openxmlformats.org/officeDocument/2006/relationships/audio" Target="../media/media40.mp3"/><Relationship Id="rId1" Type="http://schemas.microsoft.com/office/2007/relationships/media" Target="../media/media40.mp3"/><Relationship Id="rId6" Type="http://schemas.openxmlformats.org/officeDocument/2006/relationships/image" Target="../media/image19.png"/><Relationship Id="rId5" Type="http://schemas.openxmlformats.org/officeDocument/2006/relationships/image" Target="../media/image1.png"/><Relationship Id="rId4" Type="http://schemas.openxmlformats.org/officeDocument/2006/relationships/notesSlide" Target="../notesSlides/notesSlide40.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1.svg"/><Relationship Id="rId2" Type="http://schemas.openxmlformats.org/officeDocument/2006/relationships/audio" Target="../media/media41.mp3"/><Relationship Id="rId1" Type="http://schemas.microsoft.com/office/2007/relationships/media" Target="../media/media41.mp3"/><Relationship Id="rId6" Type="http://schemas.openxmlformats.org/officeDocument/2006/relationships/image" Target="../media/image19.png"/><Relationship Id="rId5" Type="http://schemas.openxmlformats.org/officeDocument/2006/relationships/image" Target="../media/image1.png"/><Relationship Id="rId4" Type="http://schemas.openxmlformats.org/officeDocument/2006/relationships/notesSlide" Target="../notesSlides/notesSlide41.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1.svg"/><Relationship Id="rId2" Type="http://schemas.openxmlformats.org/officeDocument/2006/relationships/audio" Target="../media/media42.mp3"/><Relationship Id="rId1" Type="http://schemas.microsoft.com/office/2007/relationships/media" Target="../media/media42.mp3"/><Relationship Id="rId6" Type="http://schemas.openxmlformats.org/officeDocument/2006/relationships/image" Target="../media/image19.png"/><Relationship Id="rId5" Type="http://schemas.openxmlformats.org/officeDocument/2006/relationships/image" Target="../media/image1.png"/><Relationship Id="rId4" Type="http://schemas.openxmlformats.org/officeDocument/2006/relationships/notesSlide" Target="../notesSlides/notesSlide42.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1.svg"/><Relationship Id="rId2" Type="http://schemas.openxmlformats.org/officeDocument/2006/relationships/audio" Target="../media/media43.mp3"/><Relationship Id="rId1" Type="http://schemas.microsoft.com/office/2007/relationships/media" Target="../media/media43.mp3"/><Relationship Id="rId6" Type="http://schemas.openxmlformats.org/officeDocument/2006/relationships/image" Target="../media/image19.png"/><Relationship Id="rId5" Type="http://schemas.openxmlformats.org/officeDocument/2006/relationships/image" Target="../media/image1.png"/><Relationship Id="rId4" Type="http://schemas.openxmlformats.org/officeDocument/2006/relationships/notesSlide" Target="../notesSlides/notesSlide43.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1.svg"/><Relationship Id="rId2" Type="http://schemas.openxmlformats.org/officeDocument/2006/relationships/audio" Target="../media/media44.mp3"/><Relationship Id="rId1" Type="http://schemas.microsoft.com/office/2007/relationships/media" Target="../media/media44.mp3"/><Relationship Id="rId6" Type="http://schemas.openxmlformats.org/officeDocument/2006/relationships/image" Target="../media/image19.png"/><Relationship Id="rId5" Type="http://schemas.openxmlformats.org/officeDocument/2006/relationships/image" Target="../media/image1.png"/><Relationship Id="rId4" Type="http://schemas.openxmlformats.org/officeDocument/2006/relationships/notesSlide" Target="../notesSlides/notesSlide44.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1.svg"/><Relationship Id="rId2" Type="http://schemas.openxmlformats.org/officeDocument/2006/relationships/audio" Target="../media/media45.mp3"/><Relationship Id="rId1" Type="http://schemas.microsoft.com/office/2007/relationships/media" Target="../media/media45.mp3"/><Relationship Id="rId6" Type="http://schemas.openxmlformats.org/officeDocument/2006/relationships/image" Target="../media/image19.png"/><Relationship Id="rId5" Type="http://schemas.openxmlformats.org/officeDocument/2006/relationships/image" Target="../media/image1.png"/><Relationship Id="rId4" Type="http://schemas.openxmlformats.org/officeDocument/2006/relationships/notesSlide" Target="../notesSlides/notesSlide45.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1.svg"/><Relationship Id="rId2" Type="http://schemas.openxmlformats.org/officeDocument/2006/relationships/audio" Target="../media/media46.mp3"/><Relationship Id="rId1" Type="http://schemas.microsoft.com/office/2007/relationships/media" Target="../media/media46.mp3"/><Relationship Id="rId6" Type="http://schemas.openxmlformats.org/officeDocument/2006/relationships/image" Target="../media/image19.png"/><Relationship Id="rId5" Type="http://schemas.openxmlformats.org/officeDocument/2006/relationships/image" Target="../media/image1.png"/><Relationship Id="rId4" Type="http://schemas.openxmlformats.org/officeDocument/2006/relationships/notesSlide" Target="../notesSlides/notesSlide46.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1.svg"/><Relationship Id="rId2" Type="http://schemas.openxmlformats.org/officeDocument/2006/relationships/audio" Target="../media/media47.mp3"/><Relationship Id="rId1" Type="http://schemas.microsoft.com/office/2007/relationships/media" Target="../media/media47.mp3"/><Relationship Id="rId6" Type="http://schemas.openxmlformats.org/officeDocument/2006/relationships/image" Target="../media/image19.png"/><Relationship Id="rId5" Type="http://schemas.openxmlformats.org/officeDocument/2006/relationships/image" Target="../media/image1.png"/><Relationship Id="rId4" Type="http://schemas.openxmlformats.org/officeDocument/2006/relationships/notesSlide" Target="../notesSlides/notesSlide47.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1.svg"/><Relationship Id="rId2" Type="http://schemas.openxmlformats.org/officeDocument/2006/relationships/audio" Target="../media/media48.mp3"/><Relationship Id="rId1" Type="http://schemas.microsoft.com/office/2007/relationships/media" Target="../media/media48.mp3"/><Relationship Id="rId6" Type="http://schemas.openxmlformats.org/officeDocument/2006/relationships/image" Target="../media/image19.png"/><Relationship Id="rId5" Type="http://schemas.openxmlformats.org/officeDocument/2006/relationships/image" Target="../media/image1.png"/><Relationship Id="rId4" Type="http://schemas.openxmlformats.org/officeDocument/2006/relationships/notesSlide" Target="../notesSlides/notesSlide48.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1.svg"/><Relationship Id="rId2" Type="http://schemas.openxmlformats.org/officeDocument/2006/relationships/audio" Target="../media/media49.mp3"/><Relationship Id="rId1" Type="http://schemas.microsoft.com/office/2007/relationships/media" Target="../media/media49.mp3"/><Relationship Id="rId6" Type="http://schemas.openxmlformats.org/officeDocument/2006/relationships/image" Target="../media/image19.png"/><Relationship Id="rId5" Type="http://schemas.openxmlformats.org/officeDocument/2006/relationships/image" Target="../media/image1.png"/><Relationship Id="rId4" Type="http://schemas.openxmlformats.org/officeDocument/2006/relationships/notesSlide" Target="../notesSlides/notesSlide49.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1.svg"/><Relationship Id="rId2" Type="http://schemas.openxmlformats.org/officeDocument/2006/relationships/audio" Target="../media/media50.mp3"/><Relationship Id="rId1" Type="http://schemas.microsoft.com/office/2007/relationships/media" Target="../media/media50.mp3"/><Relationship Id="rId6" Type="http://schemas.openxmlformats.org/officeDocument/2006/relationships/image" Target="../media/image19.png"/><Relationship Id="rId5" Type="http://schemas.openxmlformats.org/officeDocument/2006/relationships/image" Target="../media/image1.png"/><Relationship Id="rId4" Type="http://schemas.openxmlformats.org/officeDocument/2006/relationships/notesSlide" Target="../notesSlides/notesSlide50.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1.svg"/><Relationship Id="rId2" Type="http://schemas.openxmlformats.org/officeDocument/2006/relationships/audio" Target="../media/media51.mp3"/><Relationship Id="rId1" Type="http://schemas.microsoft.com/office/2007/relationships/media" Target="../media/media51.mp3"/><Relationship Id="rId6" Type="http://schemas.openxmlformats.org/officeDocument/2006/relationships/image" Target="../media/image19.png"/><Relationship Id="rId5" Type="http://schemas.openxmlformats.org/officeDocument/2006/relationships/image" Target="../media/image1.png"/><Relationship Id="rId4" Type="http://schemas.openxmlformats.org/officeDocument/2006/relationships/notesSlide" Target="../notesSlides/notesSlide51.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1.svg"/><Relationship Id="rId2" Type="http://schemas.openxmlformats.org/officeDocument/2006/relationships/audio" Target="../media/media52.mp3"/><Relationship Id="rId1" Type="http://schemas.microsoft.com/office/2007/relationships/media" Target="../media/media52.mp3"/><Relationship Id="rId6" Type="http://schemas.openxmlformats.org/officeDocument/2006/relationships/image" Target="../media/image19.png"/><Relationship Id="rId5" Type="http://schemas.openxmlformats.org/officeDocument/2006/relationships/image" Target="../media/image1.png"/><Relationship Id="rId4" Type="http://schemas.openxmlformats.org/officeDocument/2006/relationships/notesSlide" Target="../notesSlides/notesSlide52.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1.svg"/><Relationship Id="rId2" Type="http://schemas.openxmlformats.org/officeDocument/2006/relationships/audio" Target="../media/media53.mp3"/><Relationship Id="rId1" Type="http://schemas.microsoft.com/office/2007/relationships/media" Target="../media/media53.mp3"/><Relationship Id="rId6" Type="http://schemas.openxmlformats.org/officeDocument/2006/relationships/image" Target="../media/image19.png"/><Relationship Id="rId5" Type="http://schemas.openxmlformats.org/officeDocument/2006/relationships/image" Target="../media/image1.png"/><Relationship Id="rId4" Type="http://schemas.openxmlformats.org/officeDocument/2006/relationships/notesSlide" Target="../notesSlides/notesSlide53.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4.mp3"/><Relationship Id="rId1" Type="http://schemas.microsoft.com/office/2007/relationships/media" Target="../media/media54.mp3"/><Relationship Id="rId5" Type="http://schemas.openxmlformats.org/officeDocument/2006/relationships/image" Target="../media/image1.png"/><Relationship Id="rId4" Type="http://schemas.openxmlformats.org/officeDocument/2006/relationships/notesSlide" Target="../notesSlides/notesSlide54.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5.mp3"/><Relationship Id="rId1" Type="http://schemas.microsoft.com/office/2007/relationships/media" Target="../media/media55.mp3"/><Relationship Id="rId6" Type="http://schemas.openxmlformats.org/officeDocument/2006/relationships/image" Target="../media/image1.png"/><Relationship Id="rId5" Type="http://schemas.openxmlformats.org/officeDocument/2006/relationships/image" Target="../media/image22.png"/><Relationship Id="rId4" Type="http://schemas.openxmlformats.org/officeDocument/2006/relationships/notesSlide" Target="../notesSlides/notesSlide55.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6.mp3"/><Relationship Id="rId1" Type="http://schemas.microsoft.com/office/2007/relationships/media" Target="../media/media56.mp3"/><Relationship Id="rId6" Type="http://schemas.openxmlformats.org/officeDocument/2006/relationships/image" Target="../media/image1.png"/><Relationship Id="rId5" Type="http://schemas.openxmlformats.org/officeDocument/2006/relationships/image" Target="../media/image23.png"/><Relationship Id="rId4" Type="http://schemas.openxmlformats.org/officeDocument/2006/relationships/notesSlide" Target="../notesSlides/notesSlide56.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7.mp3"/><Relationship Id="rId1" Type="http://schemas.microsoft.com/office/2007/relationships/media" Target="../media/media57.mp3"/><Relationship Id="rId6" Type="http://schemas.openxmlformats.org/officeDocument/2006/relationships/image" Target="../media/image1.png"/><Relationship Id="rId5" Type="http://schemas.openxmlformats.org/officeDocument/2006/relationships/image" Target="../media/image23.png"/><Relationship Id="rId4" Type="http://schemas.openxmlformats.org/officeDocument/2006/relationships/notesSlide" Target="../notesSlides/notesSlide57.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8.mp3"/><Relationship Id="rId1" Type="http://schemas.microsoft.com/office/2007/relationships/media" Target="../media/media58.mp3"/><Relationship Id="rId6" Type="http://schemas.openxmlformats.org/officeDocument/2006/relationships/image" Target="../media/image1.png"/><Relationship Id="rId5" Type="http://schemas.openxmlformats.org/officeDocument/2006/relationships/image" Target="../media/image23.png"/><Relationship Id="rId4" Type="http://schemas.openxmlformats.org/officeDocument/2006/relationships/notesSlide" Target="../notesSlides/notesSlide58.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9.mp3"/><Relationship Id="rId1" Type="http://schemas.microsoft.com/office/2007/relationships/media" Target="../media/media59.mp3"/><Relationship Id="rId6" Type="http://schemas.openxmlformats.org/officeDocument/2006/relationships/image" Target="../media/image1.png"/><Relationship Id="rId5" Type="http://schemas.openxmlformats.org/officeDocument/2006/relationships/image" Target="../media/image23.png"/><Relationship Id="rId4" Type="http://schemas.openxmlformats.org/officeDocument/2006/relationships/notesSlide" Target="../notesSlides/notesSlide59.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0.mp3"/><Relationship Id="rId1" Type="http://schemas.microsoft.com/office/2007/relationships/media" Target="../media/media60.mp3"/><Relationship Id="rId6" Type="http://schemas.openxmlformats.org/officeDocument/2006/relationships/image" Target="../media/image1.png"/><Relationship Id="rId5" Type="http://schemas.openxmlformats.org/officeDocument/2006/relationships/image" Target="../media/image24.jpeg"/><Relationship Id="rId4" Type="http://schemas.openxmlformats.org/officeDocument/2006/relationships/notesSlide" Target="../notesSlides/notesSlide60.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1.mp3"/><Relationship Id="rId1" Type="http://schemas.microsoft.com/office/2007/relationships/media" Target="../media/media61.mp3"/><Relationship Id="rId6" Type="http://schemas.openxmlformats.org/officeDocument/2006/relationships/image" Target="../media/image24.jpeg"/><Relationship Id="rId5" Type="http://schemas.openxmlformats.org/officeDocument/2006/relationships/image" Target="../media/image1.png"/><Relationship Id="rId4" Type="http://schemas.openxmlformats.org/officeDocument/2006/relationships/notesSlide" Target="../notesSlides/notesSlide61.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2.mp3"/><Relationship Id="rId1" Type="http://schemas.microsoft.com/office/2007/relationships/media" Target="../media/media62.mp3"/><Relationship Id="rId6" Type="http://schemas.openxmlformats.org/officeDocument/2006/relationships/image" Target="../media/image24.jpeg"/><Relationship Id="rId5" Type="http://schemas.openxmlformats.org/officeDocument/2006/relationships/image" Target="../media/image1.png"/><Relationship Id="rId4" Type="http://schemas.openxmlformats.org/officeDocument/2006/relationships/notesSlide" Target="../notesSlides/notesSlide62.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3.mp3"/><Relationship Id="rId1" Type="http://schemas.microsoft.com/office/2007/relationships/media" Target="../media/media63.mp3"/><Relationship Id="rId6" Type="http://schemas.openxmlformats.org/officeDocument/2006/relationships/image" Target="../media/image24.jpeg"/><Relationship Id="rId5" Type="http://schemas.openxmlformats.org/officeDocument/2006/relationships/image" Target="../media/image1.png"/><Relationship Id="rId4" Type="http://schemas.openxmlformats.org/officeDocument/2006/relationships/notesSlide" Target="../notesSlides/notesSlide63.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4.mp3"/><Relationship Id="rId1" Type="http://schemas.microsoft.com/office/2007/relationships/media" Target="../media/media64.mp3"/><Relationship Id="rId6" Type="http://schemas.openxmlformats.org/officeDocument/2006/relationships/image" Target="../media/image1.png"/><Relationship Id="rId5" Type="http://schemas.openxmlformats.org/officeDocument/2006/relationships/image" Target="../media/image25.jpeg"/><Relationship Id="rId4" Type="http://schemas.openxmlformats.org/officeDocument/2006/relationships/notesSlide" Target="../notesSlides/notesSlide64.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5.mp3"/><Relationship Id="rId1" Type="http://schemas.microsoft.com/office/2007/relationships/media" Target="../media/media65.mp3"/><Relationship Id="rId5" Type="http://schemas.openxmlformats.org/officeDocument/2006/relationships/image" Target="../media/image1.png"/><Relationship Id="rId4" Type="http://schemas.openxmlformats.org/officeDocument/2006/relationships/notesSlide" Target="../notesSlides/notesSlide65.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6.mp3"/><Relationship Id="rId1" Type="http://schemas.microsoft.com/office/2007/relationships/media" Target="../media/media66.mp3"/><Relationship Id="rId6" Type="http://schemas.openxmlformats.org/officeDocument/2006/relationships/image" Target="../media/image1.png"/><Relationship Id="rId5" Type="http://schemas.openxmlformats.org/officeDocument/2006/relationships/image" Target="../media/image26.png"/><Relationship Id="rId4" Type="http://schemas.openxmlformats.org/officeDocument/2006/relationships/notesSlide" Target="../notesSlides/notesSlide66.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7.mp3"/><Relationship Id="rId1" Type="http://schemas.microsoft.com/office/2007/relationships/media" Target="../media/media67.mp3"/><Relationship Id="rId5" Type="http://schemas.openxmlformats.org/officeDocument/2006/relationships/image" Target="../media/image1.png"/><Relationship Id="rId4" Type="http://schemas.openxmlformats.org/officeDocument/2006/relationships/notesSlide" Target="../notesSlides/notesSlide67.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8.mp3"/><Relationship Id="rId1" Type="http://schemas.microsoft.com/office/2007/relationships/media" Target="../media/media68.mp3"/><Relationship Id="rId5" Type="http://schemas.openxmlformats.org/officeDocument/2006/relationships/image" Target="../media/image1.png"/><Relationship Id="rId4" Type="http://schemas.openxmlformats.org/officeDocument/2006/relationships/notesSlide" Target="../notesSlides/notesSlide68.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9.mp3"/><Relationship Id="rId1" Type="http://schemas.microsoft.com/office/2007/relationships/media" Target="../media/media69.mp3"/><Relationship Id="rId5" Type="http://schemas.openxmlformats.org/officeDocument/2006/relationships/image" Target="../media/image1.png"/><Relationship Id="rId4" Type="http://schemas.openxmlformats.org/officeDocument/2006/relationships/notesSlide" Target="../notesSlides/notesSlide69.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0.mp3"/><Relationship Id="rId1" Type="http://schemas.microsoft.com/office/2007/relationships/media" Target="../media/media70.mp3"/><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70.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png"/><Relationship Id="rId5" Type="http://schemas.openxmlformats.org/officeDocument/2006/relationships/image" Target="../media/image6.jpe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84924F9E-A8DF-FC48-8F39-C69E9362602B}"/>
              </a:ext>
            </a:extLst>
          </p:cNvPr>
          <p:cNvSpPr>
            <a:spLocks noGrp="1"/>
          </p:cNvSpPr>
          <p:nvPr>
            <p:ph type="dt" sz="half" idx="10"/>
          </p:nvPr>
        </p:nvSpPr>
        <p:spPr/>
        <p:txBody>
          <a:bodyPr/>
          <a:lstStyle/>
          <a:p>
            <a:endParaRPr kumimoji="1" lang="ja-JP" altLang="en-US"/>
          </a:p>
        </p:txBody>
      </p:sp>
      <p:sp>
        <p:nvSpPr>
          <p:cNvPr id="3" name="フッター プレースホルダー 2">
            <a:extLst>
              <a:ext uri="{FF2B5EF4-FFF2-40B4-BE49-F238E27FC236}">
                <a16:creationId xmlns:a16="http://schemas.microsoft.com/office/drawing/2014/main" id="{72FD2B04-7CD6-E79B-5BC4-C4DE310630A7}"/>
              </a:ext>
            </a:extLst>
          </p:cNvPr>
          <p:cNvSpPr>
            <a:spLocks noGrp="1"/>
          </p:cNvSpPr>
          <p:nvPr>
            <p:ph type="ftr" sz="quarter" idx="11"/>
          </p:nvPr>
        </p:nvSpPr>
        <p:spPr/>
        <p:txBody>
          <a:bodyPr/>
          <a:lstStyle/>
          <a:p>
            <a:r>
              <a:rPr kumimoji="1" lang="en-US" altLang="ja-JP"/>
              <a:t>©Rijyem platform</a:t>
            </a:r>
            <a:endParaRPr kumimoji="1" lang="ja-JP" altLang="en-US"/>
          </a:p>
        </p:txBody>
      </p:sp>
      <p:sp>
        <p:nvSpPr>
          <p:cNvPr id="4" name="スライド番号プレースホルダー 3">
            <a:extLst>
              <a:ext uri="{FF2B5EF4-FFF2-40B4-BE49-F238E27FC236}">
                <a16:creationId xmlns:a16="http://schemas.microsoft.com/office/drawing/2014/main" id="{7B6E63C3-5A9A-50AE-D904-08D1BEB2CBE1}"/>
              </a:ext>
            </a:extLst>
          </p:cNvPr>
          <p:cNvSpPr>
            <a:spLocks noGrp="1"/>
          </p:cNvSpPr>
          <p:nvPr>
            <p:ph type="sldNum" sz="quarter" idx="12"/>
          </p:nvPr>
        </p:nvSpPr>
        <p:spPr/>
        <p:txBody>
          <a:bodyPr/>
          <a:lstStyle/>
          <a:p>
            <a:fld id="{4214DD5D-871F-48F8-BDAE-0345B6B36C29}" type="slidenum">
              <a:rPr kumimoji="1" lang="ja-JP" altLang="en-US" smtClean="0"/>
              <a:t>1</a:t>
            </a:fld>
            <a:endParaRPr kumimoji="1" lang="ja-JP" altLang="en-US"/>
          </a:p>
        </p:txBody>
      </p:sp>
    </p:spTree>
    <p:extLst>
      <p:ext uri="{BB962C8B-B14F-4D97-AF65-F5344CB8AC3E}">
        <p14:creationId xmlns:p14="http://schemas.microsoft.com/office/powerpoint/2010/main" val="17664583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114AF3-5D5D-60FE-C903-0DDC9AA1E44F}"/>
            </a:ext>
          </a:extLst>
        </p:cNvPr>
        <p:cNvGrpSpPr/>
        <p:nvPr/>
      </p:nvGrpSpPr>
      <p:grpSpPr>
        <a:xfrm>
          <a:off x="0" y="0"/>
          <a:ext cx="0" cy="0"/>
          <a:chOff x="0" y="0"/>
          <a:chExt cx="0" cy="0"/>
        </a:xfrm>
      </p:grpSpPr>
      <p:grpSp>
        <p:nvGrpSpPr>
          <p:cNvPr id="9" name="グループ化 8">
            <a:extLst>
              <a:ext uri="{FF2B5EF4-FFF2-40B4-BE49-F238E27FC236}">
                <a16:creationId xmlns:a16="http://schemas.microsoft.com/office/drawing/2014/main" id="{A47E664F-6531-D9D8-EAD1-71A75EBB1F75}"/>
              </a:ext>
            </a:extLst>
          </p:cNvPr>
          <p:cNvGrpSpPr/>
          <p:nvPr/>
        </p:nvGrpSpPr>
        <p:grpSpPr>
          <a:xfrm>
            <a:off x="164124" y="93783"/>
            <a:ext cx="3458307" cy="574431"/>
            <a:chOff x="304800" y="293077"/>
            <a:chExt cx="1582295" cy="574431"/>
          </a:xfrm>
        </p:grpSpPr>
        <p:sp>
          <p:nvSpPr>
            <p:cNvPr id="4" name="四角形: 角を丸くする 3">
              <a:extLst>
                <a:ext uri="{FF2B5EF4-FFF2-40B4-BE49-F238E27FC236}">
                  <a16:creationId xmlns:a16="http://schemas.microsoft.com/office/drawing/2014/main" id="{3DEACA88-D7E0-7D43-05D2-F99337FC4040}"/>
                </a:ext>
              </a:extLst>
            </p:cNvPr>
            <p:cNvSpPr/>
            <p:nvPr/>
          </p:nvSpPr>
          <p:spPr>
            <a:xfrm>
              <a:off x="621324" y="293077"/>
              <a:ext cx="1265771" cy="57443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dirty="0">
                  <a:latin typeface="BIZ UDPゴシック" panose="020B0400000000000000" pitchFamily="50" charset="-128"/>
                  <a:ea typeface="BIZ UDPゴシック" panose="020B0400000000000000" pitchFamily="50" charset="-128"/>
                </a:rPr>
                <a:t>②　ハラスメントとは</a:t>
              </a:r>
            </a:p>
          </p:txBody>
        </p:sp>
        <p:sp>
          <p:nvSpPr>
            <p:cNvPr id="5" name="正方形/長方形 4">
              <a:extLst>
                <a:ext uri="{FF2B5EF4-FFF2-40B4-BE49-F238E27FC236}">
                  <a16:creationId xmlns:a16="http://schemas.microsoft.com/office/drawing/2014/main" id="{49B01FE4-6D80-6681-5F44-840FD6274578}"/>
                </a:ext>
              </a:extLst>
            </p:cNvPr>
            <p:cNvSpPr/>
            <p:nvPr/>
          </p:nvSpPr>
          <p:spPr>
            <a:xfrm>
              <a:off x="304800" y="293077"/>
              <a:ext cx="199292" cy="562708"/>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grpSp>
      <p:sp>
        <p:nvSpPr>
          <p:cNvPr id="7" name="四角形: 角を丸くする 6">
            <a:extLst>
              <a:ext uri="{FF2B5EF4-FFF2-40B4-BE49-F238E27FC236}">
                <a16:creationId xmlns:a16="http://schemas.microsoft.com/office/drawing/2014/main" id="{CE78C169-6A3C-ADBB-830E-422C5D011037}"/>
              </a:ext>
            </a:extLst>
          </p:cNvPr>
          <p:cNvSpPr/>
          <p:nvPr/>
        </p:nvSpPr>
        <p:spPr>
          <a:xfrm>
            <a:off x="4410739" y="2036054"/>
            <a:ext cx="7303476" cy="2520463"/>
          </a:xfrm>
          <a:prstGeom prst="roundRect">
            <a:avLst>
              <a:gd name="adj" fmla="val 4574"/>
            </a:avLst>
          </a:prstGeom>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kumimoji="1" lang="ja-JP" altLang="en-US" sz="4000" b="1" dirty="0">
                <a:latin typeface="BIZ UDPゴシック" panose="020B0400000000000000" pitchFamily="50" charset="-128"/>
                <a:ea typeface="BIZ UDPゴシック" panose="020B0400000000000000" pitchFamily="50" charset="-128"/>
              </a:rPr>
              <a:t>いじめ</a:t>
            </a:r>
            <a:endParaRPr kumimoji="1" lang="en-US" altLang="ja-JP" sz="4000" b="1" dirty="0">
              <a:latin typeface="BIZ UDPゴシック" panose="020B0400000000000000" pitchFamily="50" charset="-128"/>
              <a:ea typeface="BIZ UDPゴシック" panose="020B0400000000000000" pitchFamily="50" charset="-128"/>
            </a:endParaRPr>
          </a:p>
          <a:p>
            <a:pPr>
              <a:lnSpc>
                <a:spcPct val="150000"/>
              </a:lnSpc>
            </a:pPr>
            <a:r>
              <a:rPr kumimoji="1" lang="ja-JP" altLang="en-US" sz="2000" dirty="0">
                <a:latin typeface="BIZ UDPゴシック" panose="020B0400000000000000" pitchFamily="50" charset="-128"/>
                <a:ea typeface="BIZ UDPゴシック" panose="020B0400000000000000" pitchFamily="50" charset="-128"/>
              </a:rPr>
              <a:t>（上記に挙げた特徴に基づく口頭または身体的な脅しや威嚇を含む）</a:t>
            </a:r>
          </a:p>
        </p:txBody>
      </p:sp>
      <p:pic>
        <p:nvPicPr>
          <p:cNvPr id="11266" name="Picture 2" descr="いじめ（上記に挙げた特徴に基づく口頭または身体的な脅しや威嚇を含む）">
            <a:extLst>
              <a:ext uri="{FF2B5EF4-FFF2-40B4-BE49-F238E27FC236}">
                <a16:creationId xmlns:a16="http://schemas.microsoft.com/office/drawing/2014/main" id="{73770C55-429D-CB06-3DEE-5EF94EF21E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702" y="2036053"/>
            <a:ext cx="3634834" cy="2520463"/>
          </a:xfrm>
          <a:prstGeom prst="rect">
            <a:avLst/>
          </a:prstGeom>
          <a:noFill/>
          <a:extLst>
            <a:ext uri="{909E8E84-426E-40DD-AFC4-6F175D3DCCD1}">
              <a14:hiddenFill xmlns:a14="http://schemas.microsoft.com/office/drawing/2010/main">
                <a:solidFill>
                  <a:srgbClr val="FFFFFF"/>
                </a:solidFill>
              </a14:hiddenFill>
            </a:ext>
          </a:extLst>
        </p:spPr>
      </p:pic>
      <p:sp>
        <p:nvSpPr>
          <p:cNvPr id="10" name="スライド番号プレースホルダー 9">
            <a:extLst>
              <a:ext uri="{FF2B5EF4-FFF2-40B4-BE49-F238E27FC236}">
                <a16:creationId xmlns:a16="http://schemas.microsoft.com/office/drawing/2014/main" id="{5C496C43-A664-5577-4842-3000D5689B9D}"/>
              </a:ext>
            </a:extLst>
          </p:cNvPr>
          <p:cNvSpPr>
            <a:spLocks noGrp="1"/>
          </p:cNvSpPr>
          <p:nvPr>
            <p:ph type="sldNum" sz="quarter" idx="12"/>
          </p:nvPr>
        </p:nvSpPr>
        <p:spPr/>
        <p:txBody>
          <a:bodyPr/>
          <a:lstStyle/>
          <a:p>
            <a:fld id="{D5CBAE26-979A-4901-92B6-FD6CDDDB9A79}" type="slidenum">
              <a:rPr kumimoji="1" lang="ja-JP" altLang="en-US" smtClean="0"/>
              <a:t>10</a:t>
            </a:fld>
            <a:endParaRPr kumimoji="1" lang="ja-JP" altLang="en-US"/>
          </a:p>
        </p:txBody>
      </p:sp>
      <p:pic>
        <p:nvPicPr>
          <p:cNvPr id="3" name="519074291796639">
            <a:hlinkClick r:id="" action="ppaction://media"/>
            <a:extLst>
              <a:ext uri="{FF2B5EF4-FFF2-40B4-BE49-F238E27FC236}">
                <a16:creationId xmlns:a16="http://schemas.microsoft.com/office/drawing/2014/main" id="{1EE5FB3D-62E1-9671-A6BC-C0F4EC0BDBD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18276" y="126440"/>
            <a:ext cx="609600" cy="609600"/>
          </a:xfrm>
          <a:prstGeom prst="rect">
            <a:avLst/>
          </a:prstGeom>
        </p:spPr>
      </p:pic>
      <p:sp>
        <p:nvSpPr>
          <p:cNvPr id="2" name="フッター プレースホルダー 1">
            <a:extLst>
              <a:ext uri="{FF2B5EF4-FFF2-40B4-BE49-F238E27FC236}">
                <a16:creationId xmlns:a16="http://schemas.microsoft.com/office/drawing/2014/main" id="{1A979B80-D433-4F95-AF19-6F35C6C6BD40}"/>
              </a:ext>
            </a:extLst>
          </p:cNvPr>
          <p:cNvSpPr>
            <a:spLocks noGrp="1"/>
          </p:cNvSpPr>
          <p:nvPr>
            <p:ph type="ftr" sz="quarter" idx="11"/>
          </p:nvPr>
        </p:nvSpPr>
        <p:spPr/>
        <p:txBody>
          <a:bodyPr/>
          <a:lstStyle/>
          <a:p>
            <a:r>
              <a:rPr kumimoji="1" lang="en-US" altLang="ja-JP"/>
              <a:t>©Rijyem platform</a:t>
            </a:r>
            <a:endParaRPr kumimoji="1" lang="ja-JP" altLang="en-US"/>
          </a:p>
        </p:txBody>
      </p:sp>
      <p:sp>
        <p:nvSpPr>
          <p:cNvPr id="6" name="日付プレースホルダー 5">
            <a:extLst>
              <a:ext uri="{FF2B5EF4-FFF2-40B4-BE49-F238E27FC236}">
                <a16:creationId xmlns:a16="http://schemas.microsoft.com/office/drawing/2014/main" id="{ED6B46DF-CF3B-1C41-16C7-175525CBF713}"/>
              </a:ext>
            </a:extLst>
          </p:cNvPr>
          <p:cNvSpPr>
            <a:spLocks noGrp="1"/>
          </p:cNvSpPr>
          <p:nvPr>
            <p:ph type="dt" sz="half" idx="10"/>
          </p:nvPr>
        </p:nvSpPr>
        <p:spPr/>
        <p:txBody>
          <a:bodyPr/>
          <a:lstStyle/>
          <a:p>
            <a:endParaRPr kumimoji="1" lang="ja-JP" altLang="en-US"/>
          </a:p>
        </p:txBody>
      </p:sp>
    </p:spTree>
    <p:extLst>
      <p:ext uri="{BB962C8B-B14F-4D97-AF65-F5344CB8AC3E}">
        <p14:creationId xmlns:p14="http://schemas.microsoft.com/office/powerpoint/2010/main" val="385114139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04" fill="hold"/>
                                        <p:tgtEl>
                                          <p:spTgt spid="3"/>
                                        </p:tgtEl>
                                      </p:cBhvr>
                                    </p:cmd>
                                  </p:childTnLst>
                                </p:cTn>
                              </p:par>
                              <p:par>
                                <p:cTn id="7" presetID="53" presetClass="entr" presetSubtype="16"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 calcmode="lin" valueType="num">
                                      <p:cBhvr>
                                        <p:cTn id="9" dur="500" fill="hold"/>
                                        <p:tgtEl>
                                          <p:spTgt spid="7"/>
                                        </p:tgtEl>
                                        <p:attrNameLst>
                                          <p:attrName>ppt_w</p:attrName>
                                        </p:attrNameLst>
                                      </p:cBhvr>
                                      <p:tavLst>
                                        <p:tav tm="0">
                                          <p:val>
                                            <p:fltVal val="0"/>
                                          </p:val>
                                        </p:tav>
                                        <p:tav tm="100000">
                                          <p:val>
                                            <p:strVal val="#ppt_w"/>
                                          </p:val>
                                        </p:tav>
                                      </p:tavLst>
                                    </p:anim>
                                    <p:anim calcmode="lin" valueType="num">
                                      <p:cBhvr>
                                        <p:cTn id="10" dur="500" fill="hold"/>
                                        <p:tgtEl>
                                          <p:spTgt spid="7"/>
                                        </p:tgtEl>
                                        <p:attrNameLst>
                                          <p:attrName>ppt_h</p:attrName>
                                        </p:attrNameLst>
                                      </p:cBhvr>
                                      <p:tavLst>
                                        <p:tav tm="0">
                                          <p:val>
                                            <p:fltVal val="0"/>
                                          </p:val>
                                        </p:tav>
                                        <p:tav tm="100000">
                                          <p:val>
                                            <p:strVal val="#ppt_h"/>
                                          </p:val>
                                        </p:tav>
                                      </p:tavLst>
                                    </p:anim>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A7C8B4-FE24-3FFF-3BFD-EAA6699A9AA9}"/>
            </a:ext>
          </a:extLst>
        </p:cNvPr>
        <p:cNvGrpSpPr/>
        <p:nvPr/>
      </p:nvGrpSpPr>
      <p:grpSpPr>
        <a:xfrm>
          <a:off x="0" y="0"/>
          <a:ext cx="0" cy="0"/>
          <a:chOff x="0" y="0"/>
          <a:chExt cx="0" cy="0"/>
        </a:xfrm>
      </p:grpSpPr>
      <p:grpSp>
        <p:nvGrpSpPr>
          <p:cNvPr id="9" name="グループ化 8">
            <a:extLst>
              <a:ext uri="{FF2B5EF4-FFF2-40B4-BE49-F238E27FC236}">
                <a16:creationId xmlns:a16="http://schemas.microsoft.com/office/drawing/2014/main" id="{37D35D78-9C42-BEB7-65D7-FE1693F248B6}"/>
              </a:ext>
            </a:extLst>
          </p:cNvPr>
          <p:cNvGrpSpPr/>
          <p:nvPr/>
        </p:nvGrpSpPr>
        <p:grpSpPr>
          <a:xfrm>
            <a:off x="164124" y="93783"/>
            <a:ext cx="3458307" cy="574431"/>
            <a:chOff x="304800" y="293077"/>
            <a:chExt cx="1582295" cy="574431"/>
          </a:xfrm>
        </p:grpSpPr>
        <p:sp>
          <p:nvSpPr>
            <p:cNvPr id="4" name="四角形: 角を丸くする 3">
              <a:extLst>
                <a:ext uri="{FF2B5EF4-FFF2-40B4-BE49-F238E27FC236}">
                  <a16:creationId xmlns:a16="http://schemas.microsoft.com/office/drawing/2014/main" id="{F2864A24-DBF6-7BBE-2EBF-AD5792CBF8C6}"/>
                </a:ext>
              </a:extLst>
            </p:cNvPr>
            <p:cNvSpPr/>
            <p:nvPr/>
          </p:nvSpPr>
          <p:spPr>
            <a:xfrm>
              <a:off x="621324" y="293077"/>
              <a:ext cx="1265771" cy="57443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dirty="0">
                  <a:latin typeface="BIZ UDPゴシック" panose="020B0400000000000000" pitchFamily="50" charset="-128"/>
                  <a:ea typeface="BIZ UDPゴシック" panose="020B0400000000000000" pitchFamily="50" charset="-128"/>
                </a:rPr>
                <a:t>②　ハラスメントとは</a:t>
              </a:r>
            </a:p>
          </p:txBody>
        </p:sp>
        <p:sp>
          <p:nvSpPr>
            <p:cNvPr id="5" name="正方形/長方形 4">
              <a:extLst>
                <a:ext uri="{FF2B5EF4-FFF2-40B4-BE49-F238E27FC236}">
                  <a16:creationId xmlns:a16="http://schemas.microsoft.com/office/drawing/2014/main" id="{6A56071C-5234-1F4A-7CD9-6AEDA2A816CD}"/>
                </a:ext>
              </a:extLst>
            </p:cNvPr>
            <p:cNvSpPr/>
            <p:nvPr/>
          </p:nvSpPr>
          <p:spPr>
            <a:xfrm>
              <a:off x="304800" y="293077"/>
              <a:ext cx="199292" cy="562708"/>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grpSp>
      <p:sp>
        <p:nvSpPr>
          <p:cNvPr id="7" name="四角形: 角を丸くする 6">
            <a:extLst>
              <a:ext uri="{FF2B5EF4-FFF2-40B4-BE49-F238E27FC236}">
                <a16:creationId xmlns:a16="http://schemas.microsoft.com/office/drawing/2014/main" id="{CE6F547F-BA57-5C98-B8CE-F2CF4169F1AB}"/>
              </a:ext>
            </a:extLst>
          </p:cNvPr>
          <p:cNvSpPr/>
          <p:nvPr/>
        </p:nvSpPr>
        <p:spPr>
          <a:xfrm>
            <a:off x="4410739" y="2036054"/>
            <a:ext cx="7303476" cy="2520463"/>
          </a:xfrm>
          <a:prstGeom prst="roundRect">
            <a:avLst>
              <a:gd name="adj" fmla="val 4090"/>
            </a:avLst>
          </a:prstGeom>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kumimoji="1" lang="ja-JP" altLang="en-US" sz="4000" b="1" dirty="0">
                <a:latin typeface="BIZ UDPゴシック" panose="020B0400000000000000" pitchFamily="50" charset="-128"/>
                <a:ea typeface="BIZ UDPゴシック" panose="020B0400000000000000" pitchFamily="50" charset="-128"/>
              </a:rPr>
              <a:t>噂話やゴシップ</a:t>
            </a:r>
            <a:endParaRPr kumimoji="1" lang="en-US" altLang="ja-JP" sz="4000" b="1" dirty="0">
              <a:latin typeface="BIZ UDPゴシック" panose="020B0400000000000000" pitchFamily="50" charset="-128"/>
              <a:ea typeface="BIZ UDPゴシック" panose="020B0400000000000000" pitchFamily="50" charset="-128"/>
            </a:endParaRPr>
          </a:p>
          <a:p>
            <a:pPr>
              <a:lnSpc>
                <a:spcPct val="150000"/>
              </a:lnSpc>
            </a:pPr>
            <a:r>
              <a:rPr kumimoji="1" lang="ja-JP" altLang="en-US" sz="2000" dirty="0">
                <a:latin typeface="BIZ UDPゴシック" panose="020B0400000000000000" pitchFamily="50" charset="-128"/>
                <a:ea typeface="BIZ UDPゴシック" panose="020B0400000000000000" pitchFamily="50" charset="-128"/>
              </a:rPr>
              <a:t>（その人の評判を落としかねない私生活に関する侮辱的なコメントを含む）</a:t>
            </a:r>
          </a:p>
        </p:txBody>
      </p:sp>
      <p:pic>
        <p:nvPicPr>
          <p:cNvPr id="12292" name="Picture 4" descr="噂話やゴシップ（その人の評判を落としかねない私生活に関する侮辱的なコメントを含む）">
            <a:extLst>
              <a:ext uri="{FF2B5EF4-FFF2-40B4-BE49-F238E27FC236}">
                <a16:creationId xmlns:a16="http://schemas.microsoft.com/office/drawing/2014/main" id="{D6382673-DE85-2867-35DA-7CE7BBB70E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8828" y="2036054"/>
            <a:ext cx="3777194" cy="2520463"/>
          </a:xfrm>
          <a:prstGeom prst="rect">
            <a:avLst/>
          </a:prstGeom>
          <a:noFill/>
          <a:extLst>
            <a:ext uri="{909E8E84-426E-40DD-AFC4-6F175D3DCCD1}">
              <a14:hiddenFill xmlns:a14="http://schemas.microsoft.com/office/drawing/2010/main">
                <a:solidFill>
                  <a:srgbClr val="FFFFFF"/>
                </a:solidFill>
              </a14:hiddenFill>
            </a:ext>
          </a:extLst>
        </p:spPr>
      </p:pic>
      <p:sp>
        <p:nvSpPr>
          <p:cNvPr id="10" name="スライド番号プレースホルダー 9">
            <a:extLst>
              <a:ext uri="{FF2B5EF4-FFF2-40B4-BE49-F238E27FC236}">
                <a16:creationId xmlns:a16="http://schemas.microsoft.com/office/drawing/2014/main" id="{2FCE1007-5B0D-B685-7E4B-D5413A105199}"/>
              </a:ext>
            </a:extLst>
          </p:cNvPr>
          <p:cNvSpPr>
            <a:spLocks noGrp="1"/>
          </p:cNvSpPr>
          <p:nvPr>
            <p:ph type="sldNum" sz="quarter" idx="12"/>
          </p:nvPr>
        </p:nvSpPr>
        <p:spPr/>
        <p:txBody>
          <a:bodyPr/>
          <a:lstStyle/>
          <a:p>
            <a:fld id="{D5CBAE26-979A-4901-92B6-FD6CDDDB9A79}" type="slidenum">
              <a:rPr kumimoji="1" lang="ja-JP" altLang="en-US" smtClean="0"/>
              <a:t>11</a:t>
            </a:fld>
            <a:endParaRPr kumimoji="1" lang="ja-JP" altLang="en-US"/>
          </a:p>
        </p:txBody>
      </p:sp>
      <p:pic>
        <p:nvPicPr>
          <p:cNvPr id="3" name="519074291796803">
            <a:hlinkClick r:id="" action="ppaction://media"/>
            <a:extLst>
              <a:ext uri="{FF2B5EF4-FFF2-40B4-BE49-F238E27FC236}">
                <a16:creationId xmlns:a16="http://schemas.microsoft.com/office/drawing/2014/main" id="{582D7B66-8331-2AF5-F154-1A72D999324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5186" y="58614"/>
            <a:ext cx="609600" cy="609600"/>
          </a:xfrm>
          <a:prstGeom prst="rect">
            <a:avLst/>
          </a:prstGeom>
        </p:spPr>
      </p:pic>
      <p:sp>
        <p:nvSpPr>
          <p:cNvPr id="2" name="フッター プレースホルダー 1">
            <a:extLst>
              <a:ext uri="{FF2B5EF4-FFF2-40B4-BE49-F238E27FC236}">
                <a16:creationId xmlns:a16="http://schemas.microsoft.com/office/drawing/2014/main" id="{AFF57A4C-9E0D-916D-267A-64DB07A2BABC}"/>
              </a:ext>
            </a:extLst>
          </p:cNvPr>
          <p:cNvSpPr>
            <a:spLocks noGrp="1"/>
          </p:cNvSpPr>
          <p:nvPr>
            <p:ph type="ftr" sz="quarter" idx="11"/>
          </p:nvPr>
        </p:nvSpPr>
        <p:spPr/>
        <p:txBody>
          <a:bodyPr/>
          <a:lstStyle/>
          <a:p>
            <a:r>
              <a:rPr kumimoji="1" lang="en-US" altLang="ja-JP"/>
              <a:t>©Rijyem platform</a:t>
            </a:r>
            <a:endParaRPr kumimoji="1" lang="ja-JP" altLang="en-US"/>
          </a:p>
        </p:txBody>
      </p:sp>
      <p:sp>
        <p:nvSpPr>
          <p:cNvPr id="6" name="日付プレースホルダー 5">
            <a:extLst>
              <a:ext uri="{FF2B5EF4-FFF2-40B4-BE49-F238E27FC236}">
                <a16:creationId xmlns:a16="http://schemas.microsoft.com/office/drawing/2014/main" id="{CB5F3410-072B-F2CA-A86D-C6A412E16AE1}"/>
              </a:ext>
            </a:extLst>
          </p:cNvPr>
          <p:cNvSpPr>
            <a:spLocks noGrp="1"/>
          </p:cNvSpPr>
          <p:nvPr>
            <p:ph type="dt" sz="half" idx="10"/>
          </p:nvPr>
        </p:nvSpPr>
        <p:spPr/>
        <p:txBody>
          <a:bodyPr/>
          <a:lstStyle/>
          <a:p>
            <a:endParaRPr kumimoji="1" lang="ja-JP" altLang="en-US"/>
          </a:p>
        </p:txBody>
      </p:sp>
    </p:spTree>
    <p:extLst>
      <p:ext uri="{BB962C8B-B14F-4D97-AF65-F5344CB8AC3E}">
        <p14:creationId xmlns:p14="http://schemas.microsoft.com/office/powerpoint/2010/main" val="251923513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12" fill="hold"/>
                                        <p:tgtEl>
                                          <p:spTgt spid="3"/>
                                        </p:tgtEl>
                                      </p:cBhvr>
                                    </p:cmd>
                                  </p:childTnLst>
                                </p:cTn>
                              </p:par>
                              <p:par>
                                <p:cTn id="7" presetID="53" presetClass="entr" presetSubtype="16"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 calcmode="lin" valueType="num">
                                      <p:cBhvr>
                                        <p:cTn id="9" dur="500" fill="hold"/>
                                        <p:tgtEl>
                                          <p:spTgt spid="7"/>
                                        </p:tgtEl>
                                        <p:attrNameLst>
                                          <p:attrName>ppt_w</p:attrName>
                                        </p:attrNameLst>
                                      </p:cBhvr>
                                      <p:tavLst>
                                        <p:tav tm="0">
                                          <p:val>
                                            <p:fltVal val="0"/>
                                          </p:val>
                                        </p:tav>
                                        <p:tav tm="100000">
                                          <p:val>
                                            <p:strVal val="#ppt_w"/>
                                          </p:val>
                                        </p:tav>
                                      </p:tavLst>
                                    </p:anim>
                                    <p:anim calcmode="lin" valueType="num">
                                      <p:cBhvr>
                                        <p:cTn id="10" dur="500" fill="hold"/>
                                        <p:tgtEl>
                                          <p:spTgt spid="7"/>
                                        </p:tgtEl>
                                        <p:attrNameLst>
                                          <p:attrName>ppt_h</p:attrName>
                                        </p:attrNameLst>
                                      </p:cBhvr>
                                      <p:tavLst>
                                        <p:tav tm="0">
                                          <p:val>
                                            <p:fltVal val="0"/>
                                          </p:val>
                                        </p:tav>
                                        <p:tav tm="100000">
                                          <p:val>
                                            <p:strVal val="#ppt_h"/>
                                          </p:val>
                                        </p:tav>
                                      </p:tavLst>
                                    </p:anim>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674D96-093D-FCED-7187-F4C996BD4E8A}"/>
            </a:ext>
          </a:extLst>
        </p:cNvPr>
        <p:cNvGrpSpPr/>
        <p:nvPr/>
      </p:nvGrpSpPr>
      <p:grpSpPr>
        <a:xfrm>
          <a:off x="0" y="0"/>
          <a:ext cx="0" cy="0"/>
          <a:chOff x="0" y="0"/>
          <a:chExt cx="0" cy="0"/>
        </a:xfrm>
      </p:grpSpPr>
      <p:grpSp>
        <p:nvGrpSpPr>
          <p:cNvPr id="9" name="グループ化 8">
            <a:extLst>
              <a:ext uri="{FF2B5EF4-FFF2-40B4-BE49-F238E27FC236}">
                <a16:creationId xmlns:a16="http://schemas.microsoft.com/office/drawing/2014/main" id="{FAA6E5F3-83DE-B190-B393-8EECA1E02F9E}"/>
              </a:ext>
            </a:extLst>
          </p:cNvPr>
          <p:cNvGrpSpPr/>
          <p:nvPr/>
        </p:nvGrpSpPr>
        <p:grpSpPr>
          <a:xfrm>
            <a:off x="164124" y="93783"/>
            <a:ext cx="3458307" cy="574431"/>
            <a:chOff x="304800" y="293077"/>
            <a:chExt cx="1582295" cy="574431"/>
          </a:xfrm>
        </p:grpSpPr>
        <p:sp>
          <p:nvSpPr>
            <p:cNvPr id="4" name="四角形: 角を丸くする 3">
              <a:extLst>
                <a:ext uri="{FF2B5EF4-FFF2-40B4-BE49-F238E27FC236}">
                  <a16:creationId xmlns:a16="http://schemas.microsoft.com/office/drawing/2014/main" id="{D2CFA001-814F-0D26-9DB9-2DEB3448C8C2}"/>
                </a:ext>
              </a:extLst>
            </p:cNvPr>
            <p:cNvSpPr/>
            <p:nvPr/>
          </p:nvSpPr>
          <p:spPr>
            <a:xfrm>
              <a:off x="621324" y="293077"/>
              <a:ext cx="1265771" cy="57443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dirty="0">
                  <a:latin typeface="BIZ UDPゴシック" panose="020B0400000000000000" pitchFamily="50" charset="-128"/>
                  <a:ea typeface="BIZ UDPゴシック" panose="020B0400000000000000" pitchFamily="50" charset="-128"/>
                </a:rPr>
                <a:t>②　ハラスメントとは</a:t>
              </a:r>
            </a:p>
          </p:txBody>
        </p:sp>
        <p:sp>
          <p:nvSpPr>
            <p:cNvPr id="5" name="正方形/長方形 4">
              <a:extLst>
                <a:ext uri="{FF2B5EF4-FFF2-40B4-BE49-F238E27FC236}">
                  <a16:creationId xmlns:a16="http://schemas.microsoft.com/office/drawing/2014/main" id="{84E79AB9-2E3C-4FA4-44A4-1BA445CFF94F}"/>
                </a:ext>
              </a:extLst>
            </p:cNvPr>
            <p:cNvSpPr/>
            <p:nvPr/>
          </p:nvSpPr>
          <p:spPr>
            <a:xfrm>
              <a:off x="304800" y="293077"/>
              <a:ext cx="199292" cy="562708"/>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grpSp>
      <p:sp>
        <p:nvSpPr>
          <p:cNvPr id="7" name="四角形: 角を丸くする 6">
            <a:extLst>
              <a:ext uri="{FF2B5EF4-FFF2-40B4-BE49-F238E27FC236}">
                <a16:creationId xmlns:a16="http://schemas.microsoft.com/office/drawing/2014/main" id="{A6E8A863-2F42-17A6-02C4-AA3CFEE1B3F5}"/>
              </a:ext>
            </a:extLst>
          </p:cNvPr>
          <p:cNvSpPr/>
          <p:nvPr/>
        </p:nvSpPr>
        <p:spPr>
          <a:xfrm>
            <a:off x="4410739" y="2036054"/>
            <a:ext cx="7303476" cy="2520463"/>
          </a:xfrm>
          <a:prstGeom prst="roundRect">
            <a:avLst>
              <a:gd name="adj" fmla="val 5541"/>
            </a:avLst>
          </a:prstGeom>
        </p:spPr>
        <p:style>
          <a:lnRef idx="2">
            <a:schemeClr val="dk1"/>
          </a:lnRef>
          <a:fillRef idx="1">
            <a:schemeClr val="lt1"/>
          </a:fillRef>
          <a:effectRef idx="0">
            <a:schemeClr val="dk1"/>
          </a:effectRef>
          <a:fontRef idx="minor">
            <a:schemeClr val="dk1"/>
          </a:fontRef>
        </p:style>
        <p:txBody>
          <a:bodyPr rtlCol="0" anchor="ctr"/>
          <a:lstStyle/>
          <a:p>
            <a:pPr>
              <a:lnSpc>
                <a:spcPct val="150000"/>
              </a:lnSpc>
            </a:pPr>
            <a:r>
              <a:rPr kumimoji="1" lang="ja-JP" altLang="en-US" sz="4000" b="1" dirty="0">
                <a:latin typeface="BIZ UDPゴシック" panose="020B0400000000000000" pitchFamily="50" charset="-128"/>
                <a:ea typeface="BIZ UDPゴシック" panose="020B0400000000000000" pitchFamily="50" charset="-128"/>
              </a:rPr>
              <a:t>相手の動きを意図的に妨げること</a:t>
            </a:r>
          </a:p>
        </p:txBody>
      </p:sp>
      <p:pic>
        <p:nvPicPr>
          <p:cNvPr id="13314" name="Picture 2" descr="相手の動きを意図的に妨げること">
            <a:extLst>
              <a:ext uri="{FF2B5EF4-FFF2-40B4-BE49-F238E27FC236}">
                <a16:creationId xmlns:a16="http://schemas.microsoft.com/office/drawing/2014/main" id="{35E718F0-24DD-7001-21D0-CB69F3EE6B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1948" y="2036054"/>
            <a:ext cx="3780694" cy="2520463"/>
          </a:xfrm>
          <a:prstGeom prst="rect">
            <a:avLst/>
          </a:prstGeom>
          <a:noFill/>
          <a:extLst>
            <a:ext uri="{909E8E84-426E-40DD-AFC4-6F175D3DCCD1}">
              <a14:hiddenFill xmlns:a14="http://schemas.microsoft.com/office/drawing/2010/main">
                <a:solidFill>
                  <a:srgbClr val="FFFFFF"/>
                </a:solidFill>
              </a14:hiddenFill>
            </a:ext>
          </a:extLst>
        </p:spPr>
      </p:pic>
      <p:sp>
        <p:nvSpPr>
          <p:cNvPr id="10" name="スライド番号プレースホルダー 9">
            <a:extLst>
              <a:ext uri="{FF2B5EF4-FFF2-40B4-BE49-F238E27FC236}">
                <a16:creationId xmlns:a16="http://schemas.microsoft.com/office/drawing/2014/main" id="{FCCA3167-0A95-8AB3-BF5E-1DD1F8D9DC85}"/>
              </a:ext>
            </a:extLst>
          </p:cNvPr>
          <p:cNvSpPr>
            <a:spLocks noGrp="1"/>
          </p:cNvSpPr>
          <p:nvPr>
            <p:ph type="sldNum" sz="quarter" idx="12"/>
          </p:nvPr>
        </p:nvSpPr>
        <p:spPr/>
        <p:txBody>
          <a:bodyPr/>
          <a:lstStyle/>
          <a:p>
            <a:fld id="{D5CBAE26-979A-4901-92B6-FD6CDDDB9A79}" type="slidenum">
              <a:rPr kumimoji="1" lang="ja-JP" altLang="en-US" smtClean="0"/>
              <a:t>12</a:t>
            </a:fld>
            <a:endParaRPr kumimoji="1" lang="ja-JP" altLang="en-US"/>
          </a:p>
        </p:txBody>
      </p:sp>
      <p:pic>
        <p:nvPicPr>
          <p:cNvPr id="2" name="237976187748210">
            <a:hlinkClick r:id="" action="ppaction://media"/>
            <a:extLst>
              <a:ext uri="{FF2B5EF4-FFF2-40B4-BE49-F238E27FC236}">
                <a16:creationId xmlns:a16="http://schemas.microsoft.com/office/drawing/2014/main" id="{88947838-3DB6-D188-ABAF-DB6B17BD270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18276" y="130713"/>
            <a:ext cx="609600" cy="609600"/>
          </a:xfrm>
          <a:prstGeom prst="rect">
            <a:avLst/>
          </a:prstGeom>
        </p:spPr>
      </p:pic>
      <p:sp>
        <p:nvSpPr>
          <p:cNvPr id="3" name="フッター プレースホルダー 2">
            <a:extLst>
              <a:ext uri="{FF2B5EF4-FFF2-40B4-BE49-F238E27FC236}">
                <a16:creationId xmlns:a16="http://schemas.microsoft.com/office/drawing/2014/main" id="{67DEB6A0-DCE5-88C5-6F58-0D889D4E6243}"/>
              </a:ext>
            </a:extLst>
          </p:cNvPr>
          <p:cNvSpPr>
            <a:spLocks noGrp="1"/>
          </p:cNvSpPr>
          <p:nvPr>
            <p:ph type="ftr" sz="quarter" idx="11"/>
          </p:nvPr>
        </p:nvSpPr>
        <p:spPr/>
        <p:txBody>
          <a:bodyPr/>
          <a:lstStyle/>
          <a:p>
            <a:r>
              <a:rPr kumimoji="1" lang="en-US" altLang="ja-JP"/>
              <a:t>©Rijyem platform</a:t>
            </a:r>
            <a:endParaRPr kumimoji="1" lang="ja-JP" altLang="en-US"/>
          </a:p>
        </p:txBody>
      </p:sp>
      <p:sp>
        <p:nvSpPr>
          <p:cNvPr id="6" name="日付プレースホルダー 5">
            <a:extLst>
              <a:ext uri="{FF2B5EF4-FFF2-40B4-BE49-F238E27FC236}">
                <a16:creationId xmlns:a16="http://schemas.microsoft.com/office/drawing/2014/main" id="{FF7199FD-DDAA-DFAA-87AA-95A70815D6F8}"/>
              </a:ext>
            </a:extLst>
          </p:cNvPr>
          <p:cNvSpPr>
            <a:spLocks noGrp="1"/>
          </p:cNvSpPr>
          <p:nvPr>
            <p:ph type="dt" sz="half" idx="10"/>
          </p:nvPr>
        </p:nvSpPr>
        <p:spPr/>
        <p:txBody>
          <a:bodyPr/>
          <a:lstStyle/>
          <a:p>
            <a:endParaRPr kumimoji="1" lang="ja-JP" altLang="en-US"/>
          </a:p>
        </p:txBody>
      </p:sp>
    </p:spTree>
    <p:extLst>
      <p:ext uri="{BB962C8B-B14F-4D97-AF65-F5344CB8AC3E}">
        <p14:creationId xmlns:p14="http://schemas.microsoft.com/office/powerpoint/2010/main" val="1410991745"/>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384" fill="hold"/>
                                        <p:tgtEl>
                                          <p:spTgt spid="2"/>
                                        </p:tgtEl>
                                      </p:cBhvr>
                                    </p:cmd>
                                  </p:childTnLst>
                                </p:cTn>
                              </p:par>
                              <p:par>
                                <p:cTn id="7" presetID="53" presetClass="entr" presetSubtype="16"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 calcmode="lin" valueType="num">
                                      <p:cBhvr>
                                        <p:cTn id="9" dur="500" fill="hold"/>
                                        <p:tgtEl>
                                          <p:spTgt spid="7"/>
                                        </p:tgtEl>
                                        <p:attrNameLst>
                                          <p:attrName>ppt_w</p:attrName>
                                        </p:attrNameLst>
                                      </p:cBhvr>
                                      <p:tavLst>
                                        <p:tav tm="0">
                                          <p:val>
                                            <p:fltVal val="0"/>
                                          </p:val>
                                        </p:tav>
                                        <p:tav tm="100000">
                                          <p:val>
                                            <p:strVal val="#ppt_w"/>
                                          </p:val>
                                        </p:tav>
                                      </p:tavLst>
                                    </p:anim>
                                    <p:anim calcmode="lin" valueType="num">
                                      <p:cBhvr>
                                        <p:cTn id="10" dur="500" fill="hold"/>
                                        <p:tgtEl>
                                          <p:spTgt spid="7"/>
                                        </p:tgtEl>
                                        <p:attrNameLst>
                                          <p:attrName>ppt_h</p:attrName>
                                        </p:attrNameLst>
                                      </p:cBhvr>
                                      <p:tavLst>
                                        <p:tav tm="0">
                                          <p:val>
                                            <p:fltVal val="0"/>
                                          </p:val>
                                        </p:tav>
                                        <p:tav tm="100000">
                                          <p:val>
                                            <p:strVal val="#ppt_h"/>
                                          </p:val>
                                        </p:tav>
                                      </p:tavLst>
                                    </p:anim>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4BB909-F79B-56A3-69B9-B89BC1A24201}"/>
            </a:ext>
          </a:extLst>
        </p:cNvPr>
        <p:cNvGrpSpPr/>
        <p:nvPr/>
      </p:nvGrpSpPr>
      <p:grpSpPr>
        <a:xfrm>
          <a:off x="0" y="0"/>
          <a:ext cx="0" cy="0"/>
          <a:chOff x="0" y="0"/>
          <a:chExt cx="0" cy="0"/>
        </a:xfrm>
      </p:grpSpPr>
      <p:grpSp>
        <p:nvGrpSpPr>
          <p:cNvPr id="9" name="グループ化 8">
            <a:extLst>
              <a:ext uri="{FF2B5EF4-FFF2-40B4-BE49-F238E27FC236}">
                <a16:creationId xmlns:a16="http://schemas.microsoft.com/office/drawing/2014/main" id="{7AC61D8B-B1D2-71F5-997D-CB8D8101AE0A}"/>
              </a:ext>
            </a:extLst>
          </p:cNvPr>
          <p:cNvGrpSpPr/>
          <p:nvPr/>
        </p:nvGrpSpPr>
        <p:grpSpPr>
          <a:xfrm>
            <a:off x="164124" y="93783"/>
            <a:ext cx="3458307" cy="574431"/>
            <a:chOff x="304800" y="293077"/>
            <a:chExt cx="1582295" cy="574431"/>
          </a:xfrm>
        </p:grpSpPr>
        <p:sp>
          <p:nvSpPr>
            <p:cNvPr id="4" name="四角形: 角を丸くする 3">
              <a:extLst>
                <a:ext uri="{FF2B5EF4-FFF2-40B4-BE49-F238E27FC236}">
                  <a16:creationId xmlns:a16="http://schemas.microsoft.com/office/drawing/2014/main" id="{F37EDFF2-4A20-9702-9393-399756228470}"/>
                </a:ext>
              </a:extLst>
            </p:cNvPr>
            <p:cNvSpPr/>
            <p:nvPr/>
          </p:nvSpPr>
          <p:spPr>
            <a:xfrm>
              <a:off x="621324" y="293077"/>
              <a:ext cx="1265771" cy="57443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dirty="0">
                  <a:latin typeface="BIZ UDPゴシック" panose="020B0400000000000000" pitchFamily="50" charset="-128"/>
                  <a:ea typeface="BIZ UDPゴシック" panose="020B0400000000000000" pitchFamily="50" charset="-128"/>
                </a:rPr>
                <a:t>②　ハラスメントとは</a:t>
              </a:r>
            </a:p>
          </p:txBody>
        </p:sp>
        <p:sp>
          <p:nvSpPr>
            <p:cNvPr id="5" name="正方形/長方形 4">
              <a:extLst>
                <a:ext uri="{FF2B5EF4-FFF2-40B4-BE49-F238E27FC236}">
                  <a16:creationId xmlns:a16="http://schemas.microsoft.com/office/drawing/2014/main" id="{A7D95DDE-5876-9E72-227C-BD13EEC673F2}"/>
                </a:ext>
              </a:extLst>
            </p:cNvPr>
            <p:cNvSpPr/>
            <p:nvPr/>
          </p:nvSpPr>
          <p:spPr>
            <a:xfrm>
              <a:off x="304800" y="293077"/>
              <a:ext cx="199292" cy="562708"/>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grpSp>
      <p:sp>
        <p:nvSpPr>
          <p:cNvPr id="7" name="四角形: 角を丸くする 6">
            <a:extLst>
              <a:ext uri="{FF2B5EF4-FFF2-40B4-BE49-F238E27FC236}">
                <a16:creationId xmlns:a16="http://schemas.microsoft.com/office/drawing/2014/main" id="{CF9C0519-8FE3-1D8B-C9D5-3EBA387F79D9}"/>
              </a:ext>
            </a:extLst>
          </p:cNvPr>
          <p:cNvSpPr/>
          <p:nvPr/>
        </p:nvSpPr>
        <p:spPr>
          <a:xfrm>
            <a:off x="4410739" y="2036054"/>
            <a:ext cx="7303476" cy="3173255"/>
          </a:xfrm>
          <a:prstGeom prst="roundRect">
            <a:avLst>
              <a:gd name="adj" fmla="val 3988"/>
            </a:avLst>
          </a:prstGeom>
        </p:spPr>
        <p:style>
          <a:lnRef idx="2">
            <a:schemeClr val="dk1"/>
          </a:lnRef>
          <a:fillRef idx="1">
            <a:schemeClr val="lt1"/>
          </a:fillRef>
          <a:effectRef idx="0">
            <a:schemeClr val="dk1"/>
          </a:effectRef>
          <a:fontRef idx="minor">
            <a:schemeClr val="dk1"/>
          </a:fontRef>
        </p:style>
        <p:txBody>
          <a:bodyPr rtlCol="0" anchor="ctr"/>
          <a:lstStyle/>
          <a:p>
            <a:pPr>
              <a:lnSpc>
                <a:spcPct val="150000"/>
              </a:lnSpc>
            </a:pPr>
            <a:r>
              <a:rPr kumimoji="1" lang="ja-JP" altLang="en-US" sz="4000" b="1" dirty="0">
                <a:latin typeface="BIZ UDPゴシック" panose="020B0400000000000000" pitchFamily="50" charset="-128"/>
                <a:ea typeface="BIZ UDPゴシック" panose="020B0400000000000000" pitchFamily="50" charset="-128"/>
              </a:rPr>
              <a:t>ある人の性生活や性的経験について質問したりコメントしたりすること</a:t>
            </a:r>
          </a:p>
        </p:txBody>
      </p:sp>
      <p:pic>
        <p:nvPicPr>
          <p:cNvPr id="14338" name="Picture 2" descr="ある人の性生活や性的経験について質問したりコメントしたりすること">
            <a:extLst>
              <a:ext uri="{FF2B5EF4-FFF2-40B4-BE49-F238E27FC236}">
                <a16:creationId xmlns:a16="http://schemas.microsoft.com/office/drawing/2014/main" id="{0892A5E2-AF8B-85C0-5BC2-4A51C43BE7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913" y="2627828"/>
            <a:ext cx="3400462" cy="1989705"/>
          </a:xfrm>
          <a:prstGeom prst="rect">
            <a:avLst/>
          </a:prstGeom>
          <a:noFill/>
          <a:extLst>
            <a:ext uri="{909E8E84-426E-40DD-AFC4-6F175D3DCCD1}">
              <a14:hiddenFill xmlns:a14="http://schemas.microsoft.com/office/drawing/2010/main">
                <a:solidFill>
                  <a:srgbClr val="FFFFFF"/>
                </a:solidFill>
              </a14:hiddenFill>
            </a:ext>
          </a:extLst>
        </p:spPr>
      </p:pic>
      <p:sp>
        <p:nvSpPr>
          <p:cNvPr id="10" name="スライド番号プレースホルダー 9">
            <a:extLst>
              <a:ext uri="{FF2B5EF4-FFF2-40B4-BE49-F238E27FC236}">
                <a16:creationId xmlns:a16="http://schemas.microsoft.com/office/drawing/2014/main" id="{EB72563D-AEEF-ECD7-293E-FF9CC42E897A}"/>
              </a:ext>
            </a:extLst>
          </p:cNvPr>
          <p:cNvSpPr>
            <a:spLocks noGrp="1"/>
          </p:cNvSpPr>
          <p:nvPr>
            <p:ph type="sldNum" sz="quarter" idx="12"/>
          </p:nvPr>
        </p:nvSpPr>
        <p:spPr/>
        <p:txBody>
          <a:bodyPr/>
          <a:lstStyle/>
          <a:p>
            <a:fld id="{D5CBAE26-979A-4901-92B6-FD6CDDDB9A79}" type="slidenum">
              <a:rPr kumimoji="1" lang="ja-JP" altLang="en-US" smtClean="0"/>
              <a:t>13</a:t>
            </a:fld>
            <a:endParaRPr kumimoji="1" lang="ja-JP" altLang="en-US"/>
          </a:p>
        </p:txBody>
      </p:sp>
      <p:pic>
        <p:nvPicPr>
          <p:cNvPr id="2" name="237976187748288">
            <a:hlinkClick r:id="" action="ppaction://media"/>
            <a:extLst>
              <a:ext uri="{FF2B5EF4-FFF2-40B4-BE49-F238E27FC236}">
                <a16:creationId xmlns:a16="http://schemas.microsoft.com/office/drawing/2014/main" id="{9F0CB78D-F5C2-DF96-20E6-AEF96428CC6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71031" y="128952"/>
            <a:ext cx="609600" cy="609600"/>
          </a:xfrm>
          <a:prstGeom prst="rect">
            <a:avLst/>
          </a:prstGeom>
        </p:spPr>
      </p:pic>
      <p:sp>
        <p:nvSpPr>
          <p:cNvPr id="3" name="フッター プレースホルダー 2">
            <a:extLst>
              <a:ext uri="{FF2B5EF4-FFF2-40B4-BE49-F238E27FC236}">
                <a16:creationId xmlns:a16="http://schemas.microsoft.com/office/drawing/2014/main" id="{596C308E-2FFB-E062-59F1-01231E79434B}"/>
              </a:ext>
            </a:extLst>
          </p:cNvPr>
          <p:cNvSpPr>
            <a:spLocks noGrp="1"/>
          </p:cNvSpPr>
          <p:nvPr>
            <p:ph type="ftr" sz="quarter" idx="11"/>
          </p:nvPr>
        </p:nvSpPr>
        <p:spPr/>
        <p:txBody>
          <a:bodyPr/>
          <a:lstStyle/>
          <a:p>
            <a:r>
              <a:rPr kumimoji="1" lang="en-US" altLang="ja-JP"/>
              <a:t>©Rijyem platform</a:t>
            </a:r>
            <a:endParaRPr kumimoji="1" lang="ja-JP" altLang="en-US"/>
          </a:p>
        </p:txBody>
      </p:sp>
      <p:sp>
        <p:nvSpPr>
          <p:cNvPr id="6" name="日付プレースホルダー 5">
            <a:extLst>
              <a:ext uri="{FF2B5EF4-FFF2-40B4-BE49-F238E27FC236}">
                <a16:creationId xmlns:a16="http://schemas.microsoft.com/office/drawing/2014/main" id="{33D22FDB-B6DB-0A56-0CD5-10D00DA61985}"/>
              </a:ext>
            </a:extLst>
          </p:cNvPr>
          <p:cNvSpPr>
            <a:spLocks noGrp="1"/>
          </p:cNvSpPr>
          <p:nvPr>
            <p:ph type="dt" sz="half" idx="10"/>
          </p:nvPr>
        </p:nvSpPr>
        <p:spPr/>
        <p:txBody>
          <a:bodyPr/>
          <a:lstStyle/>
          <a:p>
            <a:endParaRPr kumimoji="1" lang="ja-JP" altLang="en-US"/>
          </a:p>
        </p:txBody>
      </p:sp>
    </p:spTree>
    <p:extLst>
      <p:ext uri="{BB962C8B-B14F-4D97-AF65-F5344CB8AC3E}">
        <p14:creationId xmlns:p14="http://schemas.microsoft.com/office/powerpoint/2010/main" val="245773333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84" fill="hold"/>
                                        <p:tgtEl>
                                          <p:spTgt spid="2"/>
                                        </p:tgtEl>
                                      </p:cBhvr>
                                    </p:cmd>
                                  </p:childTnLst>
                                </p:cTn>
                              </p:par>
                              <p:par>
                                <p:cTn id="7" presetID="53" presetClass="entr" presetSubtype="16"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 calcmode="lin" valueType="num">
                                      <p:cBhvr>
                                        <p:cTn id="9" dur="500" fill="hold"/>
                                        <p:tgtEl>
                                          <p:spTgt spid="7"/>
                                        </p:tgtEl>
                                        <p:attrNameLst>
                                          <p:attrName>ppt_w</p:attrName>
                                        </p:attrNameLst>
                                      </p:cBhvr>
                                      <p:tavLst>
                                        <p:tav tm="0">
                                          <p:val>
                                            <p:fltVal val="0"/>
                                          </p:val>
                                        </p:tav>
                                        <p:tav tm="100000">
                                          <p:val>
                                            <p:strVal val="#ppt_w"/>
                                          </p:val>
                                        </p:tav>
                                      </p:tavLst>
                                    </p:anim>
                                    <p:anim calcmode="lin" valueType="num">
                                      <p:cBhvr>
                                        <p:cTn id="10" dur="500" fill="hold"/>
                                        <p:tgtEl>
                                          <p:spTgt spid="7"/>
                                        </p:tgtEl>
                                        <p:attrNameLst>
                                          <p:attrName>ppt_h</p:attrName>
                                        </p:attrNameLst>
                                      </p:cBhvr>
                                      <p:tavLst>
                                        <p:tav tm="0">
                                          <p:val>
                                            <p:fltVal val="0"/>
                                          </p:val>
                                        </p:tav>
                                        <p:tav tm="100000">
                                          <p:val>
                                            <p:strVal val="#ppt_h"/>
                                          </p:val>
                                        </p:tav>
                                      </p:tavLst>
                                    </p:anim>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3DAA01-8BDF-604E-892D-00BAACAF2F5C}"/>
            </a:ext>
          </a:extLst>
        </p:cNvPr>
        <p:cNvGrpSpPr/>
        <p:nvPr/>
      </p:nvGrpSpPr>
      <p:grpSpPr>
        <a:xfrm>
          <a:off x="0" y="0"/>
          <a:ext cx="0" cy="0"/>
          <a:chOff x="0" y="0"/>
          <a:chExt cx="0" cy="0"/>
        </a:xfrm>
      </p:grpSpPr>
      <p:grpSp>
        <p:nvGrpSpPr>
          <p:cNvPr id="9" name="グループ化 8">
            <a:extLst>
              <a:ext uri="{FF2B5EF4-FFF2-40B4-BE49-F238E27FC236}">
                <a16:creationId xmlns:a16="http://schemas.microsoft.com/office/drawing/2014/main" id="{15B1FFE9-6D58-C44F-819D-8A099ACF3AEB}"/>
              </a:ext>
            </a:extLst>
          </p:cNvPr>
          <p:cNvGrpSpPr/>
          <p:nvPr/>
        </p:nvGrpSpPr>
        <p:grpSpPr>
          <a:xfrm>
            <a:off x="164124" y="93783"/>
            <a:ext cx="3458307" cy="574431"/>
            <a:chOff x="304800" y="293077"/>
            <a:chExt cx="1582295" cy="574431"/>
          </a:xfrm>
        </p:grpSpPr>
        <p:sp>
          <p:nvSpPr>
            <p:cNvPr id="4" name="四角形: 角を丸くする 3">
              <a:extLst>
                <a:ext uri="{FF2B5EF4-FFF2-40B4-BE49-F238E27FC236}">
                  <a16:creationId xmlns:a16="http://schemas.microsoft.com/office/drawing/2014/main" id="{41083A28-2FFD-547A-1D27-127769125916}"/>
                </a:ext>
              </a:extLst>
            </p:cNvPr>
            <p:cNvSpPr/>
            <p:nvPr/>
          </p:nvSpPr>
          <p:spPr>
            <a:xfrm>
              <a:off x="621324" y="293077"/>
              <a:ext cx="1265771" cy="57443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dirty="0">
                  <a:latin typeface="BIZ UDPゴシック" panose="020B0400000000000000" pitchFamily="50" charset="-128"/>
                  <a:ea typeface="BIZ UDPゴシック" panose="020B0400000000000000" pitchFamily="50" charset="-128"/>
                </a:rPr>
                <a:t>②　ハラスメントとは</a:t>
              </a:r>
            </a:p>
          </p:txBody>
        </p:sp>
        <p:sp>
          <p:nvSpPr>
            <p:cNvPr id="5" name="正方形/長方形 4">
              <a:extLst>
                <a:ext uri="{FF2B5EF4-FFF2-40B4-BE49-F238E27FC236}">
                  <a16:creationId xmlns:a16="http://schemas.microsoft.com/office/drawing/2014/main" id="{EBF71CDD-8C4D-25BB-5C65-883152F061CE}"/>
                </a:ext>
              </a:extLst>
            </p:cNvPr>
            <p:cNvSpPr/>
            <p:nvPr/>
          </p:nvSpPr>
          <p:spPr>
            <a:xfrm>
              <a:off x="304800" y="293077"/>
              <a:ext cx="199292" cy="562708"/>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grpSp>
      <p:sp>
        <p:nvSpPr>
          <p:cNvPr id="7" name="四角形: 角を丸くする 6">
            <a:extLst>
              <a:ext uri="{FF2B5EF4-FFF2-40B4-BE49-F238E27FC236}">
                <a16:creationId xmlns:a16="http://schemas.microsoft.com/office/drawing/2014/main" id="{2DFB45CF-9FE8-FC36-6329-A70E498641F8}"/>
              </a:ext>
            </a:extLst>
          </p:cNvPr>
          <p:cNvSpPr/>
          <p:nvPr/>
        </p:nvSpPr>
        <p:spPr>
          <a:xfrm>
            <a:off x="4410739" y="2036054"/>
            <a:ext cx="7303476" cy="2520463"/>
          </a:xfrm>
          <a:prstGeom prst="roundRect">
            <a:avLst>
              <a:gd name="adj" fmla="val 4090"/>
            </a:avLst>
          </a:prstGeom>
        </p:spPr>
        <p:style>
          <a:lnRef idx="2">
            <a:schemeClr val="dk1"/>
          </a:lnRef>
          <a:fillRef idx="1">
            <a:schemeClr val="lt1"/>
          </a:fillRef>
          <a:effectRef idx="0">
            <a:schemeClr val="dk1"/>
          </a:effectRef>
          <a:fontRef idx="minor">
            <a:schemeClr val="dk1"/>
          </a:fontRef>
        </p:style>
        <p:txBody>
          <a:bodyPr rtlCol="0" anchor="ctr"/>
          <a:lstStyle/>
          <a:p>
            <a:pPr>
              <a:lnSpc>
                <a:spcPct val="150000"/>
              </a:lnSpc>
            </a:pPr>
            <a:r>
              <a:rPr kumimoji="1" lang="ja-JP" altLang="en-US" sz="4000" b="1" dirty="0">
                <a:latin typeface="BIZ UDPゴシック" panose="020B0400000000000000" pitchFamily="50" charset="-128"/>
                <a:ea typeface="BIZ UDPゴシック" panose="020B0400000000000000" pitchFamily="50" charset="-128"/>
              </a:rPr>
              <a:t>相手の特徴に関する冗談や中傷的な言葉</a:t>
            </a:r>
          </a:p>
        </p:txBody>
      </p:sp>
      <p:pic>
        <p:nvPicPr>
          <p:cNvPr id="15362" name="Picture 2" descr="相手の特徴（上記参照）に関する冗談や中傷的な言葉">
            <a:extLst>
              <a:ext uri="{FF2B5EF4-FFF2-40B4-BE49-F238E27FC236}">
                <a16:creationId xmlns:a16="http://schemas.microsoft.com/office/drawing/2014/main" id="{4B0CC68F-8F0D-EC5D-A83C-12B6FE7134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0571" y="2161422"/>
            <a:ext cx="3597215" cy="2398143"/>
          </a:xfrm>
          <a:prstGeom prst="rect">
            <a:avLst/>
          </a:prstGeom>
          <a:noFill/>
          <a:extLst>
            <a:ext uri="{909E8E84-426E-40DD-AFC4-6F175D3DCCD1}">
              <a14:hiddenFill xmlns:a14="http://schemas.microsoft.com/office/drawing/2010/main">
                <a:solidFill>
                  <a:srgbClr val="FFFFFF"/>
                </a:solidFill>
              </a14:hiddenFill>
            </a:ext>
          </a:extLst>
        </p:spPr>
      </p:pic>
      <p:sp>
        <p:nvSpPr>
          <p:cNvPr id="10" name="スライド番号プレースホルダー 9">
            <a:extLst>
              <a:ext uri="{FF2B5EF4-FFF2-40B4-BE49-F238E27FC236}">
                <a16:creationId xmlns:a16="http://schemas.microsoft.com/office/drawing/2014/main" id="{219AC990-1340-7069-EBB9-704B27A68EF4}"/>
              </a:ext>
            </a:extLst>
          </p:cNvPr>
          <p:cNvSpPr>
            <a:spLocks noGrp="1"/>
          </p:cNvSpPr>
          <p:nvPr>
            <p:ph type="sldNum" sz="quarter" idx="12"/>
          </p:nvPr>
        </p:nvSpPr>
        <p:spPr/>
        <p:txBody>
          <a:bodyPr/>
          <a:lstStyle/>
          <a:p>
            <a:fld id="{D5CBAE26-979A-4901-92B6-FD6CDDDB9A79}" type="slidenum">
              <a:rPr kumimoji="1" lang="ja-JP" altLang="en-US" smtClean="0"/>
              <a:t>14</a:t>
            </a:fld>
            <a:endParaRPr kumimoji="1" lang="ja-JP" altLang="en-US"/>
          </a:p>
        </p:txBody>
      </p:sp>
      <p:pic>
        <p:nvPicPr>
          <p:cNvPr id="2" name="237976187748394">
            <a:hlinkClick r:id="" action="ppaction://media"/>
            <a:extLst>
              <a:ext uri="{FF2B5EF4-FFF2-40B4-BE49-F238E27FC236}">
                <a16:creationId xmlns:a16="http://schemas.microsoft.com/office/drawing/2014/main" id="{AE44F77E-7E47-5519-E7F4-198A214F9A8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09415" y="93783"/>
            <a:ext cx="609600" cy="609600"/>
          </a:xfrm>
          <a:prstGeom prst="rect">
            <a:avLst/>
          </a:prstGeom>
        </p:spPr>
      </p:pic>
      <p:sp>
        <p:nvSpPr>
          <p:cNvPr id="3" name="フッター プレースホルダー 2">
            <a:extLst>
              <a:ext uri="{FF2B5EF4-FFF2-40B4-BE49-F238E27FC236}">
                <a16:creationId xmlns:a16="http://schemas.microsoft.com/office/drawing/2014/main" id="{46B63848-0970-69AD-F054-F4C869CAF74C}"/>
              </a:ext>
            </a:extLst>
          </p:cNvPr>
          <p:cNvSpPr>
            <a:spLocks noGrp="1"/>
          </p:cNvSpPr>
          <p:nvPr>
            <p:ph type="ftr" sz="quarter" idx="11"/>
          </p:nvPr>
        </p:nvSpPr>
        <p:spPr/>
        <p:txBody>
          <a:bodyPr/>
          <a:lstStyle/>
          <a:p>
            <a:r>
              <a:rPr kumimoji="1" lang="en-US" altLang="ja-JP"/>
              <a:t>©Rijyem platform</a:t>
            </a:r>
            <a:endParaRPr kumimoji="1" lang="ja-JP" altLang="en-US"/>
          </a:p>
        </p:txBody>
      </p:sp>
      <p:sp>
        <p:nvSpPr>
          <p:cNvPr id="6" name="日付プレースホルダー 5">
            <a:extLst>
              <a:ext uri="{FF2B5EF4-FFF2-40B4-BE49-F238E27FC236}">
                <a16:creationId xmlns:a16="http://schemas.microsoft.com/office/drawing/2014/main" id="{52AEDB5D-5345-D53B-524F-01C69FBC9F97}"/>
              </a:ext>
            </a:extLst>
          </p:cNvPr>
          <p:cNvSpPr>
            <a:spLocks noGrp="1"/>
          </p:cNvSpPr>
          <p:nvPr>
            <p:ph type="dt" sz="half" idx="10"/>
          </p:nvPr>
        </p:nvSpPr>
        <p:spPr/>
        <p:txBody>
          <a:bodyPr/>
          <a:lstStyle/>
          <a:p>
            <a:endParaRPr kumimoji="1" lang="ja-JP" altLang="en-US"/>
          </a:p>
        </p:txBody>
      </p:sp>
    </p:spTree>
    <p:extLst>
      <p:ext uri="{BB962C8B-B14F-4D97-AF65-F5344CB8AC3E}">
        <p14:creationId xmlns:p14="http://schemas.microsoft.com/office/powerpoint/2010/main" val="180080036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176" fill="hold"/>
                                        <p:tgtEl>
                                          <p:spTgt spid="2"/>
                                        </p:tgtEl>
                                      </p:cBhvr>
                                    </p:cmd>
                                  </p:childTnLst>
                                </p:cTn>
                              </p:par>
                              <p:par>
                                <p:cTn id="7" presetID="53" presetClass="entr" presetSubtype="16"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 calcmode="lin" valueType="num">
                                      <p:cBhvr>
                                        <p:cTn id="9" dur="500" fill="hold"/>
                                        <p:tgtEl>
                                          <p:spTgt spid="7"/>
                                        </p:tgtEl>
                                        <p:attrNameLst>
                                          <p:attrName>ppt_w</p:attrName>
                                        </p:attrNameLst>
                                      </p:cBhvr>
                                      <p:tavLst>
                                        <p:tav tm="0">
                                          <p:val>
                                            <p:fltVal val="0"/>
                                          </p:val>
                                        </p:tav>
                                        <p:tav tm="100000">
                                          <p:val>
                                            <p:strVal val="#ppt_w"/>
                                          </p:val>
                                        </p:tav>
                                      </p:tavLst>
                                    </p:anim>
                                    <p:anim calcmode="lin" valueType="num">
                                      <p:cBhvr>
                                        <p:cTn id="10" dur="500" fill="hold"/>
                                        <p:tgtEl>
                                          <p:spTgt spid="7"/>
                                        </p:tgtEl>
                                        <p:attrNameLst>
                                          <p:attrName>ppt_h</p:attrName>
                                        </p:attrNameLst>
                                      </p:cBhvr>
                                      <p:tavLst>
                                        <p:tav tm="0">
                                          <p:val>
                                            <p:fltVal val="0"/>
                                          </p:val>
                                        </p:tav>
                                        <p:tav tm="100000">
                                          <p:val>
                                            <p:strVal val="#ppt_h"/>
                                          </p:val>
                                        </p:tav>
                                      </p:tavLst>
                                    </p:anim>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B63C7-F088-4144-723D-A48268FA21B1}"/>
            </a:ext>
          </a:extLst>
        </p:cNvPr>
        <p:cNvGrpSpPr/>
        <p:nvPr/>
      </p:nvGrpSpPr>
      <p:grpSpPr>
        <a:xfrm>
          <a:off x="0" y="0"/>
          <a:ext cx="0" cy="0"/>
          <a:chOff x="0" y="0"/>
          <a:chExt cx="0" cy="0"/>
        </a:xfrm>
      </p:grpSpPr>
      <p:grpSp>
        <p:nvGrpSpPr>
          <p:cNvPr id="9" name="グループ化 8">
            <a:extLst>
              <a:ext uri="{FF2B5EF4-FFF2-40B4-BE49-F238E27FC236}">
                <a16:creationId xmlns:a16="http://schemas.microsoft.com/office/drawing/2014/main" id="{109C7766-D76A-82FB-5C5F-2E5D44CB33CF}"/>
              </a:ext>
            </a:extLst>
          </p:cNvPr>
          <p:cNvGrpSpPr/>
          <p:nvPr/>
        </p:nvGrpSpPr>
        <p:grpSpPr>
          <a:xfrm>
            <a:off x="164124" y="93783"/>
            <a:ext cx="3458307" cy="574431"/>
            <a:chOff x="304800" y="293077"/>
            <a:chExt cx="1582295" cy="574431"/>
          </a:xfrm>
        </p:grpSpPr>
        <p:sp>
          <p:nvSpPr>
            <p:cNvPr id="4" name="四角形: 角を丸くする 3">
              <a:extLst>
                <a:ext uri="{FF2B5EF4-FFF2-40B4-BE49-F238E27FC236}">
                  <a16:creationId xmlns:a16="http://schemas.microsoft.com/office/drawing/2014/main" id="{A1A638BD-DD6B-60C9-C06E-FBDD9DF22F16}"/>
                </a:ext>
              </a:extLst>
            </p:cNvPr>
            <p:cNvSpPr/>
            <p:nvPr/>
          </p:nvSpPr>
          <p:spPr>
            <a:xfrm>
              <a:off x="621324" y="293077"/>
              <a:ext cx="1265771" cy="57443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dirty="0">
                  <a:latin typeface="BIZ UDPゴシック" panose="020B0400000000000000" pitchFamily="50" charset="-128"/>
                  <a:ea typeface="BIZ UDPゴシック" panose="020B0400000000000000" pitchFamily="50" charset="-128"/>
                </a:rPr>
                <a:t>②　ハラスメントとは</a:t>
              </a:r>
            </a:p>
          </p:txBody>
        </p:sp>
        <p:sp>
          <p:nvSpPr>
            <p:cNvPr id="5" name="正方形/長方形 4">
              <a:extLst>
                <a:ext uri="{FF2B5EF4-FFF2-40B4-BE49-F238E27FC236}">
                  <a16:creationId xmlns:a16="http://schemas.microsoft.com/office/drawing/2014/main" id="{2BBFD12B-9296-77F7-478B-D5FB911BDB14}"/>
                </a:ext>
              </a:extLst>
            </p:cNvPr>
            <p:cNvSpPr/>
            <p:nvPr/>
          </p:nvSpPr>
          <p:spPr>
            <a:xfrm>
              <a:off x="304800" y="293077"/>
              <a:ext cx="199292" cy="562708"/>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grpSp>
      <p:sp>
        <p:nvSpPr>
          <p:cNvPr id="7" name="四角形: 角を丸くする 6">
            <a:extLst>
              <a:ext uri="{FF2B5EF4-FFF2-40B4-BE49-F238E27FC236}">
                <a16:creationId xmlns:a16="http://schemas.microsoft.com/office/drawing/2014/main" id="{E5238C1C-4136-CD98-5799-D511581C43FF}"/>
              </a:ext>
            </a:extLst>
          </p:cNvPr>
          <p:cNvSpPr/>
          <p:nvPr/>
        </p:nvSpPr>
        <p:spPr>
          <a:xfrm>
            <a:off x="4337397" y="1780027"/>
            <a:ext cx="7303476" cy="3297946"/>
          </a:xfrm>
          <a:prstGeom prst="roundRect">
            <a:avLst>
              <a:gd name="adj" fmla="val 3728"/>
            </a:avLst>
          </a:prstGeom>
        </p:spPr>
        <p:style>
          <a:lnRef idx="2">
            <a:schemeClr val="dk1"/>
          </a:lnRef>
          <a:fillRef idx="1">
            <a:schemeClr val="lt1"/>
          </a:fillRef>
          <a:effectRef idx="0">
            <a:schemeClr val="dk1"/>
          </a:effectRef>
          <a:fontRef idx="minor">
            <a:schemeClr val="dk1"/>
          </a:fontRef>
        </p:style>
        <p:txBody>
          <a:bodyPr rtlCol="0" anchor="ctr"/>
          <a:lstStyle/>
          <a:p>
            <a:pPr>
              <a:lnSpc>
                <a:spcPct val="150000"/>
              </a:lnSpc>
            </a:pPr>
            <a:r>
              <a:rPr kumimoji="1" lang="ja-JP" altLang="en-US" sz="4000" b="1" dirty="0">
                <a:latin typeface="BIZ UDPゴシック" panose="020B0400000000000000" pitchFamily="50" charset="-128"/>
                <a:ea typeface="BIZ UDPゴシック" panose="020B0400000000000000" pitchFamily="50" charset="-128"/>
              </a:rPr>
              <a:t>同意のない身体的接触</a:t>
            </a:r>
            <a:r>
              <a:rPr kumimoji="1" lang="ja-JP" altLang="en-US" sz="2400" dirty="0">
                <a:latin typeface="BIZ UDPゴシック" panose="020B0400000000000000" pitchFamily="50" charset="-128"/>
                <a:ea typeface="BIZ UDPゴシック" panose="020B0400000000000000" pitchFamily="50" charset="-128"/>
              </a:rPr>
              <a:t>（体に触れること、抱擁、つねることなど）</a:t>
            </a:r>
            <a:r>
              <a:rPr kumimoji="1" lang="ja-JP" altLang="en-US" sz="4000" b="1" dirty="0">
                <a:latin typeface="BIZ UDPゴシック" panose="020B0400000000000000" pitchFamily="50" charset="-128"/>
                <a:ea typeface="BIZ UDPゴシック" panose="020B0400000000000000" pitchFamily="50" charset="-128"/>
              </a:rPr>
              <a:t>またはそのような接触を与えることの脅し</a:t>
            </a:r>
          </a:p>
        </p:txBody>
      </p:sp>
      <p:pic>
        <p:nvPicPr>
          <p:cNvPr id="16386" name="Picture 2" descr="同意のない身体的接触（体に触れること、抱擁、つねることなど）またはそのような接触を与えることの脅し">
            <a:extLst>
              <a:ext uri="{FF2B5EF4-FFF2-40B4-BE49-F238E27FC236}">
                <a16:creationId xmlns:a16="http://schemas.microsoft.com/office/drawing/2014/main" id="{1F460C3B-F1A1-7B62-C577-08224B4B4F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913" y="2354771"/>
            <a:ext cx="3222685" cy="2148457"/>
          </a:xfrm>
          <a:prstGeom prst="rect">
            <a:avLst/>
          </a:prstGeom>
          <a:noFill/>
          <a:extLst>
            <a:ext uri="{909E8E84-426E-40DD-AFC4-6F175D3DCCD1}">
              <a14:hiddenFill xmlns:a14="http://schemas.microsoft.com/office/drawing/2010/main">
                <a:solidFill>
                  <a:srgbClr val="FFFFFF"/>
                </a:solidFill>
              </a14:hiddenFill>
            </a:ext>
          </a:extLst>
        </p:spPr>
      </p:pic>
      <p:sp>
        <p:nvSpPr>
          <p:cNvPr id="10" name="スライド番号プレースホルダー 9">
            <a:extLst>
              <a:ext uri="{FF2B5EF4-FFF2-40B4-BE49-F238E27FC236}">
                <a16:creationId xmlns:a16="http://schemas.microsoft.com/office/drawing/2014/main" id="{E608BFE9-E8FF-0E17-082E-B2B45AA5A65C}"/>
              </a:ext>
            </a:extLst>
          </p:cNvPr>
          <p:cNvSpPr>
            <a:spLocks noGrp="1"/>
          </p:cNvSpPr>
          <p:nvPr>
            <p:ph type="sldNum" sz="quarter" idx="12"/>
          </p:nvPr>
        </p:nvSpPr>
        <p:spPr/>
        <p:txBody>
          <a:bodyPr/>
          <a:lstStyle/>
          <a:p>
            <a:fld id="{D5CBAE26-979A-4901-92B6-FD6CDDDB9A79}" type="slidenum">
              <a:rPr kumimoji="1" lang="ja-JP" altLang="en-US" smtClean="0"/>
              <a:t>15</a:t>
            </a:fld>
            <a:endParaRPr kumimoji="1" lang="ja-JP" altLang="en-US"/>
          </a:p>
        </p:txBody>
      </p:sp>
      <p:pic>
        <p:nvPicPr>
          <p:cNvPr id="3" name="519074291796891">
            <a:hlinkClick r:id="" action="ppaction://media"/>
            <a:extLst>
              <a:ext uri="{FF2B5EF4-FFF2-40B4-BE49-F238E27FC236}">
                <a16:creationId xmlns:a16="http://schemas.microsoft.com/office/drawing/2014/main" id="{71D10C91-C925-4438-30E0-A31B45F753D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40047" y="93783"/>
            <a:ext cx="609600" cy="609600"/>
          </a:xfrm>
          <a:prstGeom prst="rect">
            <a:avLst/>
          </a:prstGeom>
        </p:spPr>
      </p:pic>
      <p:sp>
        <p:nvSpPr>
          <p:cNvPr id="2" name="フッター プレースホルダー 1">
            <a:extLst>
              <a:ext uri="{FF2B5EF4-FFF2-40B4-BE49-F238E27FC236}">
                <a16:creationId xmlns:a16="http://schemas.microsoft.com/office/drawing/2014/main" id="{92AFF4D2-6314-F169-7FBA-20396C4CA877}"/>
              </a:ext>
            </a:extLst>
          </p:cNvPr>
          <p:cNvSpPr>
            <a:spLocks noGrp="1"/>
          </p:cNvSpPr>
          <p:nvPr>
            <p:ph type="ftr" sz="quarter" idx="11"/>
          </p:nvPr>
        </p:nvSpPr>
        <p:spPr/>
        <p:txBody>
          <a:bodyPr/>
          <a:lstStyle/>
          <a:p>
            <a:r>
              <a:rPr kumimoji="1" lang="en-US" altLang="ja-JP"/>
              <a:t>©Rijyem platform</a:t>
            </a:r>
            <a:endParaRPr kumimoji="1" lang="ja-JP" altLang="en-US"/>
          </a:p>
        </p:txBody>
      </p:sp>
      <p:sp>
        <p:nvSpPr>
          <p:cNvPr id="6" name="日付プレースホルダー 5">
            <a:extLst>
              <a:ext uri="{FF2B5EF4-FFF2-40B4-BE49-F238E27FC236}">
                <a16:creationId xmlns:a16="http://schemas.microsoft.com/office/drawing/2014/main" id="{884FC23F-92BF-800D-EEA8-59E3ED43428C}"/>
              </a:ext>
            </a:extLst>
          </p:cNvPr>
          <p:cNvSpPr>
            <a:spLocks noGrp="1"/>
          </p:cNvSpPr>
          <p:nvPr>
            <p:ph type="dt" sz="half" idx="10"/>
          </p:nvPr>
        </p:nvSpPr>
        <p:spPr/>
        <p:txBody>
          <a:bodyPr/>
          <a:lstStyle/>
          <a:p>
            <a:endParaRPr kumimoji="1" lang="ja-JP" altLang="en-US"/>
          </a:p>
        </p:txBody>
      </p:sp>
    </p:spTree>
    <p:extLst>
      <p:ext uri="{BB962C8B-B14F-4D97-AF65-F5344CB8AC3E}">
        <p14:creationId xmlns:p14="http://schemas.microsoft.com/office/powerpoint/2010/main" val="106711950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904" fill="hold"/>
                                        <p:tgtEl>
                                          <p:spTgt spid="3"/>
                                        </p:tgtEl>
                                      </p:cBhvr>
                                    </p:cmd>
                                  </p:childTnLst>
                                </p:cTn>
                              </p:par>
                              <p:par>
                                <p:cTn id="7" presetID="53" presetClass="entr" presetSubtype="16"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 calcmode="lin" valueType="num">
                                      <p:cBhvr>
                                        <p:cTn id="9" dur="500" fill="hold"/>
                                        <p:tgtEl>
                                          <p:spTgt spid="7"/>
                                        </p:tgtEl>
                                        <p:attrNameLst>
                                          <p:attrName>ppt_w</p:attrName>
                                        </p:attrNameLst>
                                      </p:cBhvr>
                                      <p:tavLst>
                                        <p:tav tm="0">
                                          <p:val>
                                            <p:fltVal val="0"/>
                                          </p:val>
                                        </p:tav>
                                        <p:tav tm="100000">
                                          <p:val>
                                            <p:strVal val="#ppt_w"/>
                                          </p:val>
                                        </p:tav>
                                      </p:tavLst>
                                    </p:anim>
                                    <p:anim calcmode="lin" valueType="num">
                                      <p:cBhvr>
                                        <p:cTn id="10" dur="500" fill="hold"/>
                                        <p:tgtEl>
                                          <p:spTgt spid="7"/>
                                        </p:tgtEl>
                                        <p:attrNameLst>
                                          <p:attrName>ppt_h</p:attrName>
                                        </p:attrNameLst>
                                      </p:cBhvr>
                                      <p:tavLst>
                                        <p:tav tm="0">
                                          <p:val>
                                            <p:fltVal val="0"/>
                                          </p:val>
                                        </p:tav>
                                        <p:tav tm="100000">
                                          <p:val>
                                            <p:strVal val="#ppt_h"/>
                                          </p:val>
                                        </p:tav>
                                      </p:tavLst>
                                    </p:anim>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B392CA-D3A4-DAB3-CC40-D605873A309D}"/>
            </a:ext>
          </a:extLst>
        </p:cNvPr>
        <p:cNvGrpSpPr/>
        <p:nvPr/>
      </p:nvGrpSpPr>
      <p:grpSpPr>
        <a:xfrm>
          <a:off x="0" y="0"/>
          <a:ext cx="0" cy="0"/>
          <a:chOff x="0" y="0"/>
          <a:chExt cx="0" cy="0"/>
        </a:xfrm>
      </p:grpSpPr>
      <p:grpSp>
        <p:nvGrpSpPr>
          <p:cNvPr id="9" name="グループ化 8">
            <a:extLst>
              <a:ext uri="{FF2B5EF4-FFF2-40B4-BE49-F238E27FC236}">
                <a16:creationId xmlns:a16="http://schemas.microsoft.com/office/drawing/2014/main" id="{0A4DCDF5-7C49-22BA-AB74-2B9918D64F41}"/>
              </a:ext>
            </a:extLst>
          </p:cNvPr>
          <p:cNvGrpSpPr/>
          <p:nvPr/>
        </p:nvGrpSpPr>
        <p:grpSpPr>
          <a:xfrm>
            <a:off x="164124" y="93783"/>
            <a:ext cx="3458307" cy="574431"/>
            <a:chOff x="304800" y="293077"/>
            <a:chExt cx="1582295" cy="574431"/>
          </a:xfrm>
        </p:grpSpPr>
        <p:sp>
          <p:nvSpPr>
            <p:cNvPr id="4" name="四角形: 角を丸くする 3">
              <a:extLst>
                <a:ext uri="{FF2B5EF4-FFF2-40B4-BE49-F238E27FC236}">
                  <a16:creationId xmlns:a16="http://schemas.microsoft.com/office/drawing/2014/main" id="{53A5021D-27C8-5AC0-F23D-85AEEC5D4A5D}"/>
                </a:ext>
              </a:extLst>
            </p:cNvPr>
            <p:cNvSpPr/>
            <p:nvPr/>
          </p:nvSpPr>
          <p:spPr>
            <a:xfrm>
              <a:off x="621324" y="293077"/>
              <a:ext cx="1265771" cy="57443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dirty="0">
                  <a:latin typeface="BIZ UDPゴシック" panose="020B0400000000000000" pitchFamily="50" charset="-128"/>
                  <a:ea typeface="BIZ UDPゴシック" panose="020B0400000000000000" pitchFamily="50" charset="-128"/>
                </a:rPr>
                <a:t>②　ハラスメントとは</a:t>
              </a:r>
            </a:p>
          </p:txBody>
        </p:sp>
        <p:sp>
          <p:nvSpPr>
            <p:cNvPr id="5" name="正方形/長方形 4">
              <a:extLst>
                <a:ext uri="{FF2B5EF4-FFF2-40B4-BE49-F238E27FC236}">
                  <a16:creationId xmlns:a16="http://schemas.microsoft.com/office/drawing/2014/main" id="{A7C0AFE2-22FA-A287-6D64-25BFB69BB74F}"/>
                </a:ext>
              </a:extLst>
            </p:cNvPr>
            <p:cNvSpPr/>
            <p:nvPr/>
          </p:nvSpPr>
          <p:spPr>
            <a:xfrm>
              <a:off x="304800" y="293077"/>
              <a:ext cx="199292" cy="562708"/>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grpSp>
      <p:sp>
        <p:nvSpPr>
          <p:cNvPr id="7" name="四角形: 角を丸くする 6">
            <a:extLst>
              <a:ext uri="{FF2B5EF4-FFF2-40B4-BE49-F238E27FC236}">
                <a16:creationId xmlns:a16="http://schemas.microsoft.com/office/drawing/2014/main" id="{A034B633-A8A6-5399-FC37-EABCAB352062}"/>
              </a:ext>
            </a:extLst>
          </p:cNvPr>
          <p:cNvSpPr/>
          <p:nvPr/>
        </p:nvSpPr>
        <p:spPr>
          <a:xfrm>
            <a:off x="4114800" y="2087219"/>
            <a:ext cx="7303476" cy="2683562"/>
          </a:xfrm>
          <a:prstGeom prst="roundRect">
            <a:avLst>
              <a:gd name="adj" fmla="val 3808"/>
            </a:avLst>
          </a:prstGeom>
        </p:spPr>
        <p:style>
          <a:lnRef idx="2">
            <a:schemeClr val="dk1"/>
          </a:lnRef>
          <a:fillRef idx="1">
            <a:schemeClr val="lt1"/>
          </a:fillRef>
          <a:effectRef idx="0">
            <a:schemeClr val="dk1"/>
          </a:effectRef>
          <a:fontRef idx="minor">
            <a:schemeClr val="dk1"/>
          </a:fontRef>
        </p:style>
        <p:txBody>
          <a:bodyPr rtlCol="0" anchor="ctr"/>
          <a:lstStyle/>
          <a:p>
            <a:pPr>
              <a:lnSpc>
                <a:spcPct val="150000"/>
              </a:lnSpc>
            </a:pPr>
            <a:r>
              <a:rPr kumimoji="1" lang="ja-JP" altLang="en-US" sz="4000" b="1" dirty="0">
                <a:latin typeface="BIZ UDPゴシック" panose="020B0400000000000000" pitchFamily="50" charset="-128"/>
                <a:ea typeface="BIZ UDPゴシック" panose="020B0400000000000000" pitchFamily="50" charset="-128"/>
              </a:rPr>
              <a:t>ある人の魅力や容姿に関する一方的なコメント</a:t>
            </a:r>
          </a:p>
        </p:txBody>
      </p:sp>
      <p:pic>
        <p:nvPicPr>
          <p:cNvPr id="17410" name="Picture 2" descr="ある人の魅力や容姿に関する一方的なコメント">
            <a:extLst>
              <a:ext uri="{FF2B5EF4-FFF2-40B4-BE49-F238E27FC236}">
                <a16:creationId xmlns:a16="http://schemas.microsoft.com/office/drawing/2014/main" id="{872FF78E-6EA3-EAEA-0161-DD9FD9F83A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702" y="1551709"/>
            <a:ext cx="2591496" cy="3887245"/>
          </a:xfrm>
          <a:prstGeom prst="rect">
            <a:avLst/>
          </a:prstGeom>
          <a:noFill/>
          <a:extLst>
            <a:ext uri="{909E8E84-426E-40DD-AFC4-6F175D3DCCD1}">
              <a14:hiddenFill xmlns:a14="http://schemas.microsoft.com/office/drawing/2010/main">
                <a:solidFill>
                  <a:srgbClr val="FFFFFF"/>
                </a:solidFill>
              </a14:hiddenFill>
            </a:ext>
          </a:extLst>
        </p:spPr>
      </p:pic>
      <p:sp>
        <p:nvSpPr>
          <p:cNvPr id="10" name="スライド番号プレースホルダー 9">
            <a:extLst>
              <a:ext uri="{FF2B5EF4-FFF2-40B4-BE49-F238E27FC236}">
                <a16:creationId xmlns:a16="http://schemas.microsoft.com/office/drawing/2014/main" id="{219D157A-7B7F-FF01-4CB7-0BBD48AAC2D4}"/>
              </a:ext>
            </a:extLst>
          </p:cNvPr>
          <p:cNvSpPr>
            <a:spLocks noGrp="1"/>
          </p:cNvSpPr>
          <p:nvPr>
            <p:ph type="sldNum" sz="quarter" idx="12"/>
          </p:nvPr>
        </p:nvSpPr>
        <p:spPr/>
        <p:txBody>
          <a:bodyPr/>
          <a:lstStyle/>
          <a:p>
            <a:fld id="{D5CBAE26-979A-4901-92B6-FD6CDDDB9A79}" type="slidenum">
              <a:rPr kumimoji="1" lang="ja-JP" altLang="en-US" smtClean="0"/>
              <a:t>16</a:t>
            </a:fld>
            <a:endParaRPr kumimoji="1" lang="ja-JP" altLang="en-US"/>
          </a:p>
        </p:txBody>
      </p:sp>
      <p:pic>
        <p:nvPicPr>
          <p:cNvPr id="2" name="237976187748591">
            <a:hlinkClick r:id="" action="ppaction://media"/>
            <a:extLst>
              <a:ext uri="{FF2B5EF4-FFF2-40B4-BE49-F238E27FC236}">
                <a16:creationId xmlns:a16="http://schemas.microsoft.com/office/drawing/2014/main" id="{B0785D9A-C3D1-8935-1F28-6EDCEF085A6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18276" y="118940"/>
            <a:ext cx="609600" cy="609600"/>
          </a:xfrm>
          <a:prstGeom prst="rect">
            <a:avLst/>
          </a:prstGeom>
        </p:spPr>
      </p:pic>
      <p:sp>
        <p:nvSpPr>
          <p:cNvPr id="3" name="フッター プレースホルダー 2">
            <a:extLst>
              <a:ext uri="{FF2B5EF4-FFF2-40B4-BE49-F238E27FC236}">
                <a16:creationId xmlns:a16="http://schemas.microsoft.com/office/drawing/2014/main" id="{FE704D22-8DD9-E2E6-CFCC-B9CA27B1246E}"/>
              </a:ext>
            </a:extLst>
          </p:cNvPr>
          <p:cNvSpPr>
            <a:spLocks noGrp="1"/>
          </p:cNvSpPr>
          <p:nvPr>
            <p:ph type="ftr" sz="quarter" idx="11"/>
          </p:nvPr>
        </p:nvSpPr>
        <p:spPr/>
        <p:txBody>
          <a:bodyPr/>
          <a:lstStyle/>
          <a:p>
            <a:r>
              <a:rPr kumimoji="1" lang="en-US" altLang="ja-JP"/>
              <a:t>©Rijyem platform</a:t>
            </a:r>
            <a:endParaRPr kumimoji="1" lang="ja-JP" altLang="en-US"/>
          </a:p>
        </p:txBody>
      </p:sp>
      <p:sp>
        <p:nvSpPr>
          <p:cNvPr id="6" name="日付プレースホルダー 5">
            <a:extLst>
              <a:ext uri="{FF2B5EF4-FFF2-40B4-BE49-F238E27FC236}">
                <a16:creationId xmlns:a16="http://schemas.microsoft.com/office/drawing/2014/main" id="{3FCFEFC0-B94C-EDE1-969A-1556D46FECEC}"/>
              </a:ext>
            </a:extLst>
          </p:cNvPr>
          <p:cNvSpPr>
            <a:spLocks noGrp="1"/>
          </p:cNvSpPr>
          <p:nvPr>
            <p:ph type="dt" sz="half" idx="10"/>
          </p:nvPr>
        </p:nvSpPr>
        <p:spPr/>
        <p:txBody>
          <a:bodyPr/>
          <a:lstStyle/>
          <a:p>
            <a:endParaRPr kumimoji="1" lang="ja-JP" altLang="en-US"/>
          </a:p>
        </p:txBody>
      </p:sp>
    </p:spTree>
    <p:extLst>
      <p:ext uri="{BB962C8B-B14F-4D97-AF65-F5344CB8AC3E}">
        <p14:creationId xmlns:p14="http://schemas.microsoft.com/office/powerpoint/2010/main" val="130349080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284" fill="hold"/>
                                        <p:tgtEl>
                                          <p:spTgt spid="2"/>
                                        </p:tgtEl>
                                      </p:cBhvr>
                                    </p:cmd>
                                  </p:childTnLst>
                                </p:cTn>
                              </p:par>
                              <p:par>
                                <p:cTn id="7" presetID="53" presetClass="entr" presetSubtype="16"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 calcmode="lin" valueType="num">
                                      <p:cBhvr>
                                        <p:cTn id="9" dur="500" fill="hold"/>
                                        <p:tgtEl>
                                          <p:spTgt spid="7"/>
                                        </p:tgtEl>
                                        <p:attrNameLst>
                                          <p:attrName>ppt_w</p:attrName>
                                        </p:attrNameLst>
                                      </p:cBhvr>
                                      <p:tavLst>
                                        <p:tav tm="0">
                                          <p:val>
                                            <p:fltVal val="0"/>
                                          </p:val>
                                        </p:tav>
                                        <p:tav tm="100000">
                                          <p:val>
                                            <p:strVal val="#ppt_w"/>
                                          </p:val>
                                        </p:tav>
                                      </p:tavLst>
                                    </p:anim>
                                    <p:anim calcmode="lin" valueType="num">
                                      <p:cBhvr>
                                        <p:cTn id="10" dur="500" fill="hold"/>
                                        <p:tgtEl>
                                          <p:spTgt spid="7"/>
                                        </p:tgtEl>
                                        <p:attrNameLst>
                                          <p:attrName>ppt_h</p:attrName>
                                        </p:attrNameLst>
                                      </p:cBhvr>
                                      <p:tavLst>
                                        <p:tav tm="0">
                                          <p:val>
                                            <p:fltVal val="0"/>
                                          </p:val>
                                        </p:tav>
                                        <p:tav tm="100000">
                                          <p:val>
                                            <p:strVal val="#ppt_h"/>
                                          </p:val>
                                        </p:tav>
                                      </p:tavLst>
                                    </p:anim>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DF52C0-0DE7-E2BB-6D98-59A48A9C6E2E}"/>
            </a:ext>
          </a:extLst>
        </p:cNvPr>
        <p:cNvGrpSpPr/>
        <p:nvPr/>
      </p:nvGrpSpPr>
      <p:grpSpPr>
        <a:xfrm>
          <a:off x="0" y="0"/>
          <a:ext cx="0" cy="0"/>
          <a:chOff x="0" y="0"/>
          <a:chExt cx="0" cy="0"/>
        </a:xfrm>
      </p:grpSpPr>
      <p:grpSp>
        <p:nvGrpSpPr>
          <p:cNvPr id="9" name="グループ化 8">
            <a:extLst>
              <a:ext uri="{FF2B5EF4-FFF2-40B4-BE49-F238E27FC236}">
                <a16:creationId xmlns:a16="http://schemas.microsoft.com/office/drawing/2014/main" id="{AD677A21-77F0-AE9F-36E3-C80E946BDB66}"/>
              </a:ext>
            </a:extLst>
          </p:cNvPr>
          <p:cNvGrpSpPr/>
          <p:nvPr/>
        </p:nvGrpSpPr>
        <p:grpSpPr>
          <a:xfrm>
            <a:off x="164124" y="93783"/>
            <a:ext cx="3458307" cy="574431"/>
            <a:chOff x="304800" y="293077"/>
            <a:chExt cx="1582295" cy="574431"/>
          </a:xfrm>
        </p:grpSpPr>
        <p:sp>
          <p:nvSpPr>
            <p:cNvPr id="4" name="四角形: 角を丸くする 3">
              <a:extLst>
                <a:ext uri="{FF2B5EF4-FFF2-40B4-BE49-F238E27FC236}">
                  <a16:creationId xmlns:a16="http://schemas.microsoft.com/office/drawing/2014/main" id="{1306C0D5-0ED2-6E41-C12C-51437C6257E6}"/>
                </a:ext>
              </a:extLst>
            </p:cNvPr>
            <p:cNvSpPr/>
            <p:nvPr/>
          </p:nvSpPr>
          <p:spPr>
            <a:xfrm>
              <a:off x="621324" y="293077"/>
              <a:ext cx="1265771" cy="57443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dirty="0">
                  <a:latin typeface="BIZ UDPゴシック" panose="020B0400000000000000" pitchFamily="50" charset="-128"/>
                  <a:ea typeface="BIZ UDPゴシック" panose="020B0400000000000000" pitchFamily="50" charset="-128"/>
                </a:rPr>
                <a:t>②　ハラスメントとは</a:t>
              </a:r>
            </a:p>
          </p:txBody>
        </p:sp>
        <p:sp>
          <p:nvSpPr>
            <p:cNvPr id="5" name="正方形/長方形 4">
              <a:extLst>
                <a:ext uri="{FF2B5EF4-FFF2-40B4-BE49-F238E27FC236}">
                  <a16:creationId xmlns:a16="http://schemas.microsoft.com/office/drawing/2014/main" id="{82DC41B0-361B-721C-5C65-6586FB7ED4FB}"/>
                </a:ext>
              </a:extLst>
            </p:cNvPr>
            <p:cNvSpPr/>
            <p:nvPr/>
          </p:nvSpPr>
          <p:spPr>
            <a:xfrm>
              <a:off x="304800" y="293077"/>
              <a:ext cx="199292" cy="562708"/>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grpSp>
      <p:sp>
        <p:nvSpPr>
          <p:cNvPr id="7" name="四角形: 角を丸くする 6">
            <a:extLst>
              <a:ext uri="{FF2B5EF4-FFF2-40B4-BE49-F238E27FC236}">
                <a16:creationId xmlns:a16="http://schemas.microsoft.com/office/drawing/2014/main" id="{14117A21-870E-C4A4-849E-C11D8E56FB2D}"/>
              </a:ext>
            </a:extLst>
          </p:cNvPr>
          <p:cNvSpPr/>
          <p:nvPr/>
        </p:nvSpPr>
        <p:spPr>
          <a:xfrm>
            <a:off x="4410739" y="2036054"/>
            <a:ext cx="7303476" cy="2520463"/>
          </a:xfrm>
          <a:prstGeom prst="roundRect">
            <a:avLst>
              <a:gd name="adj" fmla="val 4574"/>
            </a:avLst>
          </a:prstGeom>
        </p:spPr>
        <p:style>
          <a:lnRef idx="2">
            <a:schemeClr val="dk1"/>
          </a:lnRef>
          <a:fillRef idx="1">
            <a:schemeClr val="lt1"/>
          </a:fillRef>
          <a:effectRef idx="0">
            <a:schemeClr val="dk1"/>
          </a:effectRef>
          <a:fontRef idx="minor">
            <a:schemeClr val="dk1"/>
          </a:fontRef>
        </p:style>
        <p:txBody>
          <a:bodyPr rtlCol="0" anchor="ctr"/>
          <a:lstStyle/>
          <a:p>
            <a:pPr>
              <a:lnSpc>
                <a:spcPct val="150000"/>
              </a:lnSpc>
            </a:pPr>
            <a:r>
              <a:rPr kumimoji="1" lang="ja-JP" altLang="en-US" sz="4000" b="1" dirty="0">
                <a:latin typeface="BIZ UDPゴシック" panose="020B0400000000000000" pitchFamily="50" charset="-128"/>
                <a:ea typeface="BIZ UDPゴシック" panose="020B0400000000000000" pitchFamily="50" charset="-128"/>
              </a:rPr>
              <a:t>じろじろ見たり、口笛を吹いたりすること</a:t>
            </a:r>
          </a:p>
        </p:txBody>
      </p:sp>
      <p:pic>
        <p:nvPicPr>
          <p:cNvPr id="18434" name="Picture 2" descr="じろじろ見たり、口笛を吹いたりすること">
            <a:extLst>
              <a:ext uri="{FF2B5EF4-FFF2-40B4-BE49-F238E27FC236}">
                <a16:creationId xmlns:a16="http://schemas.microsoft.com/office/drawing/2014/main" id="{5E563C7E-08A2-BAEF-9F7B-FEA28CA1E0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702" y="2200730"/>
            <a:ext cx="3187252" cy="2191109"/>
          </a:xfrm>
          <a:prstGeom prst="rect">
            <a:avLst/>
          </a:prstGeom>
          <a:noFill/>
          <a:extLst>
            <a:ext uri="{909E8E84-426E-40DD-AFC4-6F175D3DCCD1}">
              <a14:hiddenFill xmlns:a14="http://schemas.microsoft.com/office/drawing/2010/main">
                <a:solidFill>
                  <a:srgbClr val="FFFFFF"/>
                </a:solidFill>
              </a14:hiddenFill>
            </a:ext>
          </a:extLst>
        </p:spPr>
      </p:pic>
      <p:sp>
        <p:nvSpPr>
          <p:cNvPr id="10" name="スライド番号プレースホルダー 9">
            <a:extLst>
              <a:ext uri="{FF2B5EF4-FFF2-40B4-BE49-F238E27FC236}">
                <a16:creationId xmlns:a16="http://schemas.microsoft.com/office/drawing/2014/main" id="{BCA4B8E9-950A-B64A-DDDB-88671002C0C3}"/>
              </a:ext>
            </a:extLst>
          </p:cNvPr>
          <p:cNvSpPr>
            <a:spLocks noGrp="1"/>
          </p:cNvSpPr>
          <p:nvPr>
            <p:ph type="sldNum" sz="quarter" idx="12"/>
          </p:nvPr>
        </p:nvSpPr>
        <p:spPr/>
        <p:txBody>
          <a:bodyPr/>
          <a:lstStyle/>
          <a:p>
            <a:fld id="{D5CBAE26-979A-4901-92B6-FD6CDDDB9A79}" type="slidenum">
              <a:rPr kumimoji="1" lang="ja-JP" altLang="en-US" smtClean="0"/>
              <a:t>17</a:t>
            </a:fld>
            <a:endParaRPr kumimoji="1" lang="ja-JP" altLang="en-US"/>
          </a:p>
        </p:txBody>
      </p:sp>
      <p:pic>
        <p:nvPicPr>
          <p:cNvPr id="2" name="237976187748695">
            <a:hlinkClick r:id="" action="ppaction://media"/>
            <a:extLst>
              <a:ext uri="{FF2B5EF4-FFF2-40B4-BE49-F238E27FC236}">
                <a16:creationId xmlns:a16="http://schemas.microsoft.com/office/drawing/2014/main" id="{95408D53-989F-C85C-91A9-437F105C037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18276" y="93783"/>
            <a:ext cx="609600" cy="609600"/>
          </a:xfrm>
          <a:prstGeom prst="rect">
            <a:avLst/>
          </a:prstGeom>
        </p:spPr>
      </p:pic>
      <p:sp>
        <p:nvSpPr>
          <p:cNvPr id="3" name="フッター プレースホルダー 2">
            <a:extLst>
              <a:ext uri="{FF2B5EF4-FFF2-40B4-BE49-F238E27FC236}">
                <a16:creationId xmlns:a16="http://schemas.microsoft.com/office/drawing/2014/main" id="{4D90264F-A287-7155-124E-3B3D0AFBA06F}"/>
              </a:ext>
            </a:extLst>
          </p:cNvPr>
          <p:cNvSpPr>
            <a:spLocks noGrp="1"/>
          </p:cNvSpPr>
          <p:nvPr>
            <p:ph type="ftr" sz="quarter" idx="11"/>
          </p:nvPr>
        </p:nvSpPr>
        <p:spPr/>
        <p:txBody>
          <a:bodyPr/>
          <a:lstStyle/>
          <a:p>
            <a:r>
              <a:rPr kumimoji="1" lang="en-US" altLang="ja-JP"/>
              <a:t>©Rijyem platform</a:t>
            </a:r>
            <a:endParaRPr kumimoji="1" lang="ja-JP" altLang="en-US"/>
          </a:p>
        </p:txBody>
      </p:sp>
      <p:sp>
        <p:nvSpPr>
          <p:cNvPr id="6" name="日付プレースホルダー 5">
            <a:extLst>
              <a:ext uri="{FF2B5EF4-FFF2-40B4-BE49-F238E27FC236}">
                <a16:creationId xmlns:a16="http://schemas.microsoft.com/office/drawing/2014/main" id="{93E18ED7-690F-E839-B723-19B2BFD362DB}"/>
              </a:ext>
            </a:extLst>
          </p:cNvPr>
          <p:cNvSpPr>
            <a:spLocks noGrp="1"/>
          </p:cNvSpPr>
          <p:nvPr>
            <p:ph type="dt" sz="half" idx="10"/>
          </p:nvPr>
        </p:nvSpPr>
        <p:spPr/>
        <p:txBody>
          <a:bodyPr/>
          <a:lstStyle/>
          <a:p>
            <a:endParaRPr kumimoji="1" lang="ja-JP" altLang="en-US"/>
          </a:p>
        </p:txBody>
      </p:sp>
    </p:spTree>
    <p:extLst>
      <p:ext uri="{BB962C8B-B14F-4D97-AF65-F5344CB8AC3E}">
        <p14:creationId xmlns:p14="http://schemas.microsoft.com/office/powerpoint/2010/main" val="114711503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708" fill="hold"/>
                                        <p:tgtEl>
                                          <p:spTgt spid="2"/>
                                        </p:tgtEl>
                                      </p:cBhvr>
                                    </p:cmd>
                                  </p:childTnLst>
                                </p:cTn>
                              </p:par>
                              <p:par>
                                <p:cTn id="7" presetID="53" presetClass="entr" presetSubtype="16"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 calcmode="lin" valueType="num">
                                      <p:cBhvr>
                                        <p:cTn id="9" dur="500" fill="hold"/>
                                        <p:tgtEl>
                                          <p:spTgt spid="7"/>
                                        </p:tgtEl>
                                        <p:attrNameLst>
                                          <p:attrName>ppt_w</p:attrName>
                                        </p:attrNameLst>
                                      </p:cBhvr>
                                      <p:tavLst>
                                        <p:tav tm="0">
                                          <p:val>
                                            <p:fltVal val="0"/>
                                          </p:val>
                                        </p:tav>
                                        <p:tav tm="100000">
                                          <p:val>
                                            <p:strVal val="#ppt_w"/>
                                          </p:val>
                                        </p:tav>
                                      </p:tavLst>
                                    </p:anim>
                                    <p:anim calcmode="lin" valueType="num">
                                      <p:cBhvr>
                                        <p:cTn id="10" dur="500" fill="hold"/>
                                        <p:tgtEl>
                                          <p:spTgt spid="7"/>
                                        </p:tgtEl>
                                        <p:attrNameLst>
                                          <p:attrName>ppt_h</p:attrName>
                                        </p:attrNameLst>
                                      </p:cBhvr>
                                      <p:tavLst>
                                        <p:tav tm="0">
                                          <p:val>
                                            <p:fltVal val="0"/>
                                          </p:val>
                                        </p:tav>
                                        <p:tav tm="100000">
                                          <p:val>
                                            <p:strVal val="#ppt_h"/>
                                          </p:val>
                                        </p:tav>
                                      </p:tavLst>
                                    </p:anim>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2C1096-4D19-2F57-69DF-86F287C61087}"/>
            </a:ext>
          </a:extLst>
        </p:cNvPr>
        <p:cNvGrpSpPr/>
        <p:nvPr/>
      </p:nvGrpSpPr>
      <p:grpSpPr>
        <a:xfrm>
          <a:off x="0" y="0"/>
          <a:ext cx="0" cy="0"/>
          <a:chOff x="0" y="0"/>
          <a:chExt cx="0" cy="0"/>
        </a:xfrm>
      </p:grpSpPr>
      <p:grpSp>
        <p:nvGrpSpPr>
          <p:cNvPr id="9" name="グループ化 8">
            <a:extLst>
              <a:ext uri="{FF2B5EF4-FFF2-40B4-BE49-F238E27FC236}">
                <a16:creationId xmlns:a16="http://schemas.microsoft.com/office/drawing/2014/main" id="{8510EC68-AB5E-CECE-CF0E-3B3E87C97FA6}"/>
              </a:ext>
            </a:extLst>
          </p:cNvPr>
          <p:cNvGrpSpPr/>
          <p:nvPr/>
        </p:nvGrpSpPr>
        <p:grpSpPr>
          <a:xfrm>
            <a:off x="164124" y="93783"/>
            <a:ext cx="3458307" cy="574431"/>
            <a:chOff x="304800" y="293077"/>
            <a:chExt cx="1582295" cy="574431"/>
          </a:xfrm>
        </p:grpSpPr>
        <p:sp>
          <p:nvSpPr>
            <p:cNvPr id="4" name="四角形: 角を丸くする 3">
              <a:extLst>
                <a:ext uri="{FF2B5EF4-FFF2-40B4-BE49-F238E27FC236}">
                  <a16:creationId xmlns:a16="http://schemas.microsoft.com/office/drawing/2014/main" id="{89CC23F7-3BBA-624E-14E0-194920FC8C98}"/>
                </a:ext>
              </a:extLst>
            </p:cNvPr>
            <p:cNvSpPr/>
            <p:nvPr/>
          </p:nvSpPr>
          <p:spPr>
            <a:xfrm>
              <a:off x="621324" y="293077"/>
              <a:ext cx="1265771" cy="57443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dirty="0">
                  <a:latin typeface="BIZ UDPゴシック" panose="020B0400000000000000" pitchFamily="50" charset="-128"/>
                  <a:ea typeface="BIZ UDPゴシック" panose="020B0400000000000000" pitchFamily="50" charset="-128"/>
                </a:rPr>
                <a:t>②　ハラスメントとは</a:t>
              </a:r>
            </a:p>
          </p:txBody>
        </p:sp>
        <p:sp>
          <p:nvSpPr>
            <p:cNvPr id="5" name="正方形/長方形 4">
              <a:extLst>
                <a:ext uri="{FF2B5EF4-FFF2-40B4-BE49-F238E27FC236}">
                  <a16:creationId xmlns:a16="http://schemas.microsoft.com/office/drawing/2014/main" id="{BCCAC967-26E6-F0E9-B2CA-D8F4DFFF2B0D}"/>
                </a:ext>
              </a:extLst>
            </p:cNvPr>
            <p:cNvSpPr/>
            <p:nvPr/>
          </p:nvSpPr>
          <p:spPr>
            <a:xfrm>
              <a:off x="304800" y="293077"/>
              <a:ext cx="199292" cy="562708"/>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grpSp>
      <p:sp>
        <p:nvSpPr>
          <p:cNvPr id="7" name="四角形: 角を丸くする 6">
            <a:extLst>
              <a:ext uri="{FF2B5EF4-FFF2-40B4-BE49-F238E27FC236}">
                <a16:creationId xmlns:a16="http://schemas.microsoft.com/office/drawing/2014/main" id="{7483FEE8-4EA5-6715-1D4B-6925818C666A}"/>
              </a:ext>
            </a:extLst>
          </p:cNvPr>
          <p:cNvSpPr/>
          <p:nvPr/>
        </p:nvSpPr>
        <p:spPr>
          <a:xfrm>
            <a:off x="4410739" y="656491"/>
            <a:ext cx="7303476" cy="5140036"/>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nSpc>
                <a:spcPct val="150000"/>
              </a:lnSpc>
            </a:pPr>
            <a:r>
              <a:rPr kumimoji="1" lang="ja-JP" altLang="en-US" sz="4000" b="1" dirty="0">
                <a:latin typeface="BIZ UDPゴシック" panose="020B0400000000000000" pitchFamily="50" charset="-128"/>
                <a:ea typeface="BIZ UDPゴシック" panose="020B0400000000000000" pitchFamily="50" charset="-128"/>
              </a:rPr>
              <a:t>性的な示唆を含む、または侮辱的な、言葉、物、写真、記事、手紙、</a:t>
            </a:r>
            <a:r>
              <a:rPr kumimoji="1" lang="en-US" altLang="ja-JP" sz="4000" b="1" dirty="0">
                <a:latin typeface="BIZ UDPゴシック" panose="020B0400000000000000" pitchFamily="50" charset="-128"/>
                <a:ea typeface="BIZ UDPゴシック" panose="020B0400000000000000" pitchFamily="50" charset="-128"/>
              </a:rPr>
              <a:t>E</a:t>
            </a:r>
            <a:r>
              <a:rPr kumimoji="1" lang="ja-JP" altLang="en-US" sz="4000" b="1" dirty="0">
                <a:latin typeface="BIZ UDPゴシック" panose="020B0400000000000000" pitchFamily="50" charset="-128"/>
                <a:ea typeface="BIZ UDPゴシック" panose="020B0400000000000000" pitchFamily="50" charset="-128"/>
              </a:rPr>
              <a:t>メール、テキスト、ウェブサイトを使用、表示、シェアすること</a:t>
            </a:r>
          </a:p>
        </p:txBody>
      </p:sp>
      <p:pic>
        <p:nvPicPr>
          <p:cNvPr id="19458" name="Picture 2" descr="性的な示唆を含む、または侮辱的な、言葉、物、写真、記事、手紙、Eメール、テキスト、ウェブサイトを使用、表示、シェアすること">
            <a:extLst>
              <a:ext uri="{FF2B5EF4-FFF2-40B4-BE49-F238E27FC236}">
                <a16:creationId xmlns:a16="http://schemas.microsoft.com/office/drawing/2014/main" id="{7FFD0113-4714-8F35-F608-A72B0429B9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785" y="2168768"/>
            <a:ext cx="3560815" cy="2314583"/>
          </a:xfrm>
          <a:prstGeom prst="rect">
            <a:avLst/>
          </a:prstGeom>
          <a:noFill/>
          <a:extLst>
            <a:ext uri="{909E8E84-426E-40DD-AFC4-6F175D3DCCD1}">
              <a14:hiddenFill xmlns:a14="http://schemas.microsoft.com/office/drawing/2010/main">
                <a:solidFill>
                  <a:srgbClr val="FFFFFF"/>
                </a:solidFill>
              </a14:hiddenFill>
            </a:ext>
          </a:extLst>
        </p:spPr>
      </p:pic>
      <p:sp>
        <p:nvSpPr>
          <p:cNvPr id="10" name="スライド番号プレースホルダー 9">
            <a:extLst>
              <a:ext uri="{FF2B5EF4-FFF2-40B4-BE49-F238E27FC236}">
                <a16:creationId xmlns:a16="http://schemas.microsoft.com/office/drawing/2014/main" id="{B5276A38-08D1-5651-4679-A2F9F82E4887}"/>
              </a:ext>
            </a:extLst>
          </p:cNvPr>
          <p:cNvSpPr>
            <a:spLocks noGrp="1"/>
          </p:cNvSpPr>
          <p:nvPr>
            <p:ph type="sldNum" sz="quarter" idx="12"/>
          </p:nvPr>
        </p:nvSpPr>
        <p:spPr/>
        <p:txBody>
          <a:bodyPr/>
          <a:lstStyle/>
          <a:p>
            <a:fld id="{D5CBAE26-979A-4901-92B6-FD6CDDDB9A79}" type="slidenum">
              <a:rPr kumimoji="1" lang="ja-JP" altLang="en-US" smtClean="0"/>
              <a:t>18</a:t>
            </a:fld>
            <a:endParaRPr kumimoji="1" lang="ja-JP" altLang="en-US"/>
          </a:p>
        </p:txBody>
      </p:sp>
      <p:pic>
        <p:nvPicPr>
          <p:cNvPr id="2" name="237976187748788">
            <a:hlinkClick r:id="" action="ppaction://media"/>
            <a:extLst>
              <a:ext uri="{FF2B5EF4-FFF2-40B4-BE49-F238E27FC236}">
                <a16:creationId xmlns:a16="http://schemas.microsoft.com/office/drawing/2014/main" id="{40829CC2-9A4C-21C3-B883-EFE4A34742F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76754" y="113077"/>
            <a:ext cx="609600" cy="609600"/>
          </a:xfrm>
          <a:prstGeom prst="rect">
            <a:avLst/>
          </a:prstGeom>
        </p:spPr>
      </p:pic>
      <p:sp>
        <p:nvSpPr>
          <p:cNvPr id="3" name="フッター プレースホルダー 2">
            <a:extLst>
              <a:ext uri="{FF2B5EF4-FFF2-40B4-BE49-F238E27FC236}">
                <a16:creationId xmlns:a16="http://schemas.microsoft.com/office/drawing/2014/main" id="{DFDF0BBD-6551-6F31-77BF-E8A19B4B5B77}"/>
              </a:ext>
            </a:extLst>
          </p:cNvPr>
          <p:cNvSpPr>
            <a:spLocks noGrp="1"/>
          </p:cNvSpPr>
          <p:nvPr>
            <p:ph type="ftr" sz="quarter" idx="11"/>
          </p:nvPr>
        </p:nvSpPr>
        <p:spPr/>
        <p:txBody>
          <a:bodyPr/>
          <a:lstStyle/>
          <a:p>
            <a:r>
              <a:rPr kumimoji="1" lang="en-US" altLang="ja-JP"/>
              <a:t>©Rijyem platform</a:t>
            </a:r>
            <a:endParaRPr kumimoji="1" lang="ja-JP" altLang="en-US"/>
          </a:p>
        </p:txBody>
      </p:sp>
      <p:sp>
        <p:nvSpPr>
          <p:cNvPr id="6" name="日付プレースホルダー 5">
            <a:extLst>
              <a:ext uri="{FF2B5EF4-FFF2-40B4-BE49-F238E27FC236}">
                <a16:creationId xmlns:a16="http://schemas.microsoft.com/office/drawing/2014/main" id="{89CE45E2-92BA-8422-E30C-3B71410E6A67}"/>
              </a:ext>
            </a:extLst>
          </p:cNvPr>
          <p:cNvSpPr>
            <a:spLocks noGrp="1"/>
          </p:cNvSpPr>
          <p:nvPr>
            <p:ph type="dt" sz="half" idx="10"/>
          </p:nvPr>
        </p:nvSpPr>
        <p:spPr/>
        <p:txBody>
          <a:bodyPr/>
          <a:lstStyle/>
          <a:p>
            <a:endParaRPr kumimoji="1" lang="ja-JP" altLang="en-US"/>
          </a:p>
        </p:txBody>
      </p:sp>
    </p:spTree>
    <p:extLst>
      <p:ext uri="{BB962C8B-B14F-4D97-AF65-F5344CB8AC3E}">
        <p14:creationId xmlns:p14="http://schemas.microsoft.com/office/powerpoint/2010/main" val="521896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548" fill="hold"/>
                                        <p:tgtEl>
                                          <p:spTgt spid="2"/>
                                        </p:tgtEl>
                                      </p:cBhvr>
                                    </p:cmd>
                                  </p:childTnLst>
                                </p:cTn>
                              </p:par>
                              <p:par>
                                <p:cTn id="7" presetID="53" presetClass="entr" presetSubtype="16"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 calcmode="lin" valueType="num">
                                      <p:cBhvr>
                                        <p:cTn id="9" dur="500" fill="hold"/>
                                        <p:tgtEl>
                                          <p:spTgt spid="7"/>
                                        </p:tgtEl>
                                        <p:attrNameLst>
                                          <p:attrName>ppt_w</p:attrName>
                                        </p:attrNameLst>
                                      </p:cBhvr>
                                      <p:tavLst>
                                        <p:tav tm="0">
                                          <p:val>
                                            <p:fltVal val="0"/>
                                          </p:val>
                                        </p:tav>
                                        <p:tav tm="100000">
                                          <p:val>
                                            <p:strVal val="#ppt_w"/>
                                          </p:val>
                                        </p:tav>
                                      </p:tavLst>
                                    </p:anim>
                                    <p:anim calcmode="lin" valueType="num">
                                      <p:cBhvr>
                                        <p:cTn id="10" dur="500" fill="hold"/>
                                        <p:tgtEl>
                                          <p:spTgt spid="7"/>
                                        </p:tgtEl>
                                        <p:attrNameLst>
                                          <p:attrName>ppt_h</p:attrName>
                                        </p:attrNameLst>
                                      </p:cBhvr>
                                      <p:tavLst>
                                        <p:tav tm="0">
                                          <p:val>
                                            <p:fltVal val="0"/>
                                          </p:val>
                                        </p:tav>
                                        <p:tav tm="100000">
                                          <p:val>
                                            <p:strVal val="#ppt_h"/>
                                          </p:val>
                                        </p:tav>
                                      </p:tavLst>
                                    </p:anim>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EE5273-43BF-D078-49EF-37E3AFA92BD3}"/>
            </a:ext>
          </a:extLst>
        </p:cNvPr>
        <p:cNvGrpSpPr/>
        <p:nvPr/>
      </p:nvGrpSpPr>
      <p:grpSpPr>
        <a:xfrm>
          <a:off x="0" y="0"/>
          <a:ext cx="0" cy="0"/>
          <a:chOff x="0" y="0"/>
          <a:chExt cx="0" cy="0"/>
        </a:xfrm>
      </p:grpSpPr>
      <p:grpSp>
        <p:nvGrpSpPr>
          <p:cNvPr id="9" name="グループ化 8">
            <a:extLst>
              <a:ext uri="{FF2B5EF4-FFF2-40B4-BE49-F238E27FC236}">
                <a16:creationId xmlns:a16="http://schemas.microsoft.com/office/drawing/2014/main" id="{97BB2320-DCA6-EBCF-014C-3759EA3F216B}"/>
              </a:ext>
            </a:extLst>
          </p:cNvPr>
          <p:cNvGrpSpPr/>
          <p:nvPr/>
        </p:nvGrpSpPr>
        <p:grpSpPr>
          <a:xfrm>
            <a:off x="164124" y="93783"/>
            <a:ext cx="3458307" cy="574431"/>
            <a:chOff x="304800" y="293077"/>
            <a:chExt cx="1582295" cy="574431"/>
          </a:xfrm>
        </p:grpSpPr>
        <p:sp>
          <p:nvSpPr>
            <p:cNvPr id="4" name="四角形: 角を丸くする 3">
              <a:extLst>
                <a:ext uri="{FF2B5EF4-FFF2-40B4-BE49-F238E27FC236}">
                  <a16:creationId xmlns:a16="http://schemas.microsoft.com/office/drawing/2014/main" id="{8AF5886A-BEA9-32F8-9933-171DB1F82942}"/>
                </a:ext>
              </a:extLst>
            </p:cNvPr>
            <p:cNvSpPr/>
            <p:nvPr/>
          </p:nvSpPr>
          <p:spPr>
            <a:xfrm>
              <a:off x="621324" y="293077"/>
              <a:ext cx="1265771" cy="57443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dirty="0">
                  <a:latin typeface="BIZ UDPゴシック" panose="020B0400000000000000" pitchFamily="50" charset="-128"/>
                  <a:ea typeface="BIZ UDPゴシック" panose="020B0400000000000000" pitchFamily="50" charset="-128"/>
                </a:rPr>
                <a:t>②　ハラスメントとは</a:t>
              </a:r>
            </a:p>
          </p:txBody>
        </p:sp>
        <p:sp>
          <p:nvSpPr>
            <p:cNvPr id="5" name="正方形/長方形 4">
              <a:extLst>
                <a:ext uri="{FF2B5EF4-FFF2-40B4-BE49-F238E27FC236}">
                  <a16:creationId xmlns:a16="http://schemas.microsoft.com/office/drawing/2014/main" id="{5DF9C256-321F-BEA9-888D-E78A2CC8A839}"/>
                </a:ext>
              </a:extLst>
            </p:cNvPr>
            <p:cNvSpPr/>
            <p:nvPr/>
          </p:nvSpPr>
          <p:spPr>
            <a:xfrm>
              <a:off x="304800" y="293077"/>
              <a:ext cx="199292" cy="562708"/>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grpSp>
      <p:sp>
        <p:nvSpPr>
          <p:cNvPr id="7" name="四角形: 角を丸くする 6">
            <a:extLst>
              <a:ext uri="{FF2B5EF4-FFF2-40B4-BE49-F238E27FC236}">
                <a16:creationId xmlns:a16="http://schemas.microsoft.com/office/drawing/2014/main" id="{0887F175-E469-0601-C1DA-A541D50B93AF}"/>
              </a:ext>
            </a:extLst>
          </p:cNvPr>
          <p:cNvSpPr/>
          <p:nvPr/>
        </p:nvSpPr>
        <p:spPr>
          <a:xfrm>
            <a:off x="4337021" y="1636771"/>
            <a:ext cx="7690855" cy="3584458"/>
          </a:xfrm>
          <a:prstGeom prst="roundRect">
            <a:avLst>
              <a:gd name="adj" fmla="val 6509"/>
            </a:avLst>
          </a:prstGeom>
        </p:spPr>
        <p:style>
          <a:lnRef idx="2">
            <a:schemeClr val="dk1"/>
          </a:lnRef>
          <a:fillRef idx="1">
            <a:schemeClr val="lt1"/>
          </a:fillRef>
          <a:effectRef idx="0">
            <a:schemeClr val="dk1"/>
          </a:effectRef>
          <a:fontRef idx="minor">
            <a:schemeClr val="dk1"/>
          </a:fontRef>
        </p:style>
        <p:txBody>
          <a:bodyPr rtlCol="0" anchor="ctr"/>
          <a:lstStyle/>
          <a:p>
            <a:pPr>
              <a:lnSpc>
                <a:spcPct val="150000"/>
              </a:lnSpc>
            </a:pPr>
            <a:r>
              <a:rPr kumimoji="1" lang="ja-JP" altLang="en-US" sz="4000" b="1" dirty="0">
                <a:latin typeface="BIZ UDPゴシック" panose="020B0400000000000000" pitchFamily="50" charset="-128"/>
                <a:ea typeface="BIZ UDPゴシック" panose="020B0400000000000000" pitchFamily="50" charset="-128"/>
              </a:rPr>
              <a:t>年齢、民族、人種、肌の色、能力、宗教、社会経済的地位、文化、性別、性的指向、性自認への言及</a:t>
            </a:r>
          </a:p>
        </p:txBody>
      </p:sp>
      <p:pic>
        <p:nvPicPr>
          <p:cNvPr id="20482" name="Picture 2" descr="年齢、民族、人種、肌の色、能力、宗教、社会経済的地位、文化、性別、性的指向、性自認への言及">
            <a:extLst>
              <a:ext uri="{FF2B5EF4-FFF2-40B4-BE49-F238E27FC236}">
                <a16:creationId xmlns:a16="http://schemas.microsoft.com/office/drawing/2014/main" id="{CEC02F72-54D2-950E-C8E0-E927949934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913" y="2123092"/>
            <a:ext cx="3519578" cy="2346385"/>
          </a:xfrm>
          <a:prstGeom prst="rect">
            <a:avLst/>
          </a:prstGeom>
          <a:noFill/>
          <a:extLst>
            <a:ext uri="{909E8E84-426E-40DD-AFC4-6F175D3DCCD1}">
              <a14:hiddenFill xmlns:a14="http://schemas.microsoft.com/office/drawing/2010/main">
                <a:solidFill>
                  <a:srgbClr val="FFFFFF"/>
                </a:solidFill>
              </a14:hiddenFill>
            </a:ext>
          </a:extLst>
        </p:spPr>
      </p:pic>
      <p:sp>
        <p:nvSpPr>
          <p:cNvPr id="10" name="スライド番号プレースホルダー 9">
            <a:extLst>
              <a:ext uri="{FF2B5EF4-FFF2-40B4-BE49-F238E27FC236}">
                <a16:creationId xmlns:a16="http://schemas.microsoft.com/office/drawing/2014/main" id="{1FADE8CA-F69F-5F2A-6078-78D422438DA6}"/>
              </a:ext>
            </a:extLst>
          </p:cNvPr>
          <p:cNvSpPr>
            <a:spLocks noGrp="1"/>
          </p:cNvSpPr>
          <p:nvPr>
            <p:ph type="sldNum" sz="quarter" idx="12"/>
          </p:nvPr>
        </p:nvSpPr>
        <p:spPr/>
        <p:txBody>
          <a:bodyPr/>
          <a:lstStyle/>
          <a:p>
            <a:fld id="{D5CBAE26-979A-4901-92B6-FD6CDDDB9A79}" type="slidenum">
              <a:rPr kumimoji="1" lang="ja-JP" altLang="en-US" smtClean="0"/>
              <a:t>19</a:t>
            </a:fld>
            <a:endParaRPr kumimoji="1" lang="ja-JP" altLang="en-US"/>
          </a:p>
        </p:txBody>
      </p:sp>
      <p:pic>
        <p:nvPicPr>
          <p:cNvPr id="3" name="237976187748894">
            <a:hlinkClick r:id="" action="ppaction://media"/>
            <a:extLst>
              <a:ext uri="{FF2B5EF4-FFF2-40B4-BE49-F238E27FC236}">
                <a16:creationId xmlns:a16="http://schemas.microsoft.com/office/drawing/2014/main" id="{F0E6E7C9-7ADC-20B3-351C-0645AE533FD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18276" y="148298"/>
            <a:ext cx="609600" cy="609600"/>
          </a:xfrm>
          <a:prstGeom prst="rect">
            <a:avLst/>
          </a:prstGeom>
        </p:spPr>
      </p:pic>
      <p:sp>
        <p:nvSpPr>
          <p:cNvPr id="2" name="フッター プレースホルダー 1">
            <a:extLst>
              <a:ext uri="{FF2B5EF4-FFF2-40B4-BE49-F238E27FC236}">
                <a16:creationId xmlns:a16="http://schemas.microsoft.com/office/drawing/2014/main" id="{2CFFD18F-CB6F-26F2-6EAE-8E4572D94D84}"/>
              </a:ext>
            </a:extLst>
          </p:cNvPr>
          <p:cNvSpPr>
            <a:spLocks noGrp="1"/>
          </p:cNvSpPr>
          <p:nvPr>
            <p:ph type="ftr" sz="quarter" idx="11"/>
          </p:nvPr>
        </p:nvSpPr>
        <p:spPr/>
        <p:txBody>
          <a:bodyPr/>
          <a:lstStyle/>
          <a:p>
            <a:r>
              <a:rPr kumimoji="1" lang="en-US" altLang="ja-JP"/>
              <a:t>©Rijyem platform</a:t>
            </a:r>
            <a:endParaRPr kumimoji="1" lang="ja-JP" altLang="en-US"/>
          </a:p>
        </p:txBody>
      </p:sp>
      <p:sp>
        <p:nvSpPr>
          <p:cNvPr id="6" name="日付プレースホルダー 5">
            <a:extLst>
              <a:ext uri="{FF2B5EF4-FFF2-40B4-BE49-F238E27FC236}">
                <a16:creationId xmlns:a16="http://schemas.microsoft.com/office/drawing/2014/main" id="{3D2BFF67-6EC3-3D7C-E824-19C7B57FC20D}"/>
              </a:ext>
            </a:extLst>
          </p:cNvPr>
          <p:cNvSpPr>
            <a:spLocks noGrp="1"/>
          </p:cNvSpPr>
          <p:nvPr>
            <p:ph type="dt" sz="half" idx="10"/>
          </p:nvPr>
        </p:nvSpPr>
        <p:spPr/>
        <p:txBody>
          <a:bodyPr/>
          <a:lstStyle/>
          <a:p>
            <a:endParaRPr kumimoji="1" lang="ja-JP" altLang="en-US"/>
          </a:p>
        </p:txBody>
      </p:sp>
    </p:spTree>
    <p:extLst>
      <p:ext uri="{BB962C8B-B14F-4D97-AF65-F5344CB8AC3E}">
        <p14:creationId xmlns:p14="http://schemas.microsoft.com/office/powerpoint/2010/main" val="167654645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816" fill="hold"/>
                                        <p:tgtEl>
                                          <p:spTgt spid="3"/>
                                        </p:tgtEl>
                                      </p:cBhvr>
                                    </p:cmd>
                                  </p:childTnLst>
                                </p:cTn>
                              </p:par>
                              <p:par>
                                <p:cTn id="7" presetID="53" presetClass="entr" presetSubtype="16"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 calcmode="lin" valueType="num">
                                      <p:cBhvr>
                                        <p:cTn id="9" dur="500" fill="hold"/>
                                        <p:tgtEl>
                                          <p:spTgt spid="7"/>
                                        </p:tgtEl>
                                        <p:attrNameLst>
                                          <p:attrName>ppt_w</p:attrName>
                                        </p:attrNameLst>
                                      </p:cBhvr>
                                      <p:tavLst>
                                        <p:tav tm="0">
                                          <p:val>
                                            <p:fltVal val="0"/>
                                          </p:val>
                                        </p:tav>
                                        <p:tav tm="100000">
                                          <p:val>
                                            <p:strVal val="#ppt_w"/>
                                          </p:val>
                                        </p:tav>
                                      </p:tavLst>
                                    </p:anim>
                                    <p:anim calcmode="lin" valueType="num">
                                      <p:cBhvr>
                                        <p:cTn id="10" dur="500" fill="hold"/>
                                        <p:tgtEl>
                                          <p:spTgt spid="7"/>
                                        </p:tgtEl>
                                        <p:attrNameLst>
                                          <p:attrName>ppt_h</p:attrName>
                                        </p:attrNameLst>
                                      </p:cBhvr>
                                      <p:tavLst>
                                        <p:tav tm="0">
                                          <p:val>
                                            <p:fltVal val="0"/>
                                          </p:val>
                                        </p:tav>
                                        <p:tav tm="100000">
                                          <p:val>
                                            <p:strVal val="#ppt_h"/>
                                          </p:val>
                                        </p:tav>
                                      </p:tavLst>
                                    </p:anim>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F62425F1-991A-F3A9-CCAA-9D016E3B64C0}"/>
              </a:ext>
            </a:extLst>
          </p:cNvPr>
          <p:cNvSpPr/>
          <p:nvPr/>
        </p:nvSpPr>
        <p:spPr>
          <a:xfrm>
            <a:off x="1212850" y="1503673"/>
            <a:ext cx="9766300" cy="348210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4000"/>
              </a:lnSpc>
            </a:pPr>
            <a:r>
              <a:rPr kumimoji="1" lang="en-US" altLang="ja-JP" sz="4000" b="1" dirty="0">
                <a:latin typeface="BIZ UDPゴシック" panose="020B0400000000000000" pitchFamily="50" charset="-128"/>
                <a:ea typeface="BIZ UDPゴシック" panose="020B0400000000000000" pitchFamily="50" charset="-128"/>
              </a:rPr>
              <a:t>2026-27</a:t>
            </a:r>
            <a:r>
              <a:rPr kumimoji="1" lang="ja-JP" altLang="en-US" sz="4000" b="1" dirty="0">
                <a:latin typeface="BIZ UDPゴシック" panose="020B0400000000000000" pitchFamily="50" charset="-128"/>
                <a:ea typeface="BIZ UDPゴシック" panose="020B0400000000000000" pitchFamily="50" charset="-128"/>
              </a:rPr>
              <a:t>年度</a:t>
            </a:r>
            <a:endParaRPr kumimoji="1" lang="en-US" altLang="ja-JP" sz="4000" b="1" dirty="0">
              <a:latin typeface="BIZ UDPゴシック" panose="020B0400000000000000" pitchFamily="50" charset="-128"/>
              <a:ea typeface="BIZ UDPゴシック" panose="020B0400000000000000" pitchFamily="50" charset="-128"/>
            </a:endParaRPr>
          </a:p>
          <a:p>
            <a:pPr algn="ctr">
              <a:lnSpc>
                <a:spcPts val="4000"/>
              </a:lnSpc>
            </a:pPr>
            <a:r>
              <a:rPr lang="ja-JP" altLang="en-US" sz="4000" b="1" dirty="0">
                <a:latin typeface="BIZ UDPゴシック" panose="020B0400000000000000" pitchFamily="50" charset="-128"/>
                <a:ea typeface="BIZ UDPゴシック" panose="020B0400000000000000" pitchFamily="50" charset="-128"/>
              </a:rPr>
              <a:t>クラブリーダーシップラーニング</a:t>
            </a:r>
            <a:r>
              <a:rPr kumimoji="1" lang="ja-JP" altLang="en-US" sz="4000" b="1" dirty="0">
                <a:latin typeface="BIZ UDPゴシック" panose="020B0400000000000000" pitchFamily="50" charset="-128"/>
                <a:ea typeface="BIZ UDPゴシック" panose="020B0400000000000000" pitchFamily="50" charset="-128"/>
              </a:rPr>
              <a:t>セミナー</a:t>
            </a:r>
            <a:endParaRPr kumimoji="1" lang="en-US" altLang="ja-JP" sz="4000" b="1" dirty="0">
              <a:latin typeface="BIZ UDPゴシック" panose="020B0400000000000000" pitchFamily="50" charset="-128"/>
              <a:ea typeface="BIZ UDPゴシック" panose="020B0400000000000000" pitchFamily="50" charset="-128"/>
            </a:endParaRPr>
          </a:p>
          <a:p>
            <a:pPr algn="ctr">
              <a:lnSpc>
                <a:spcPct val="150000"/>
              </a:lnSpc>
            </a:pPr>
            <a:r>
              <a:rPr lang="ja-JP" altLang="en-US" sz="4000" b="1" dirty="0">
                <a:latin typeface="BIZ UDPゴシック" panose="020B0400000000000000" pitchFamily="50" charset="-128"/>
                <a:ea typeface="BIZ UDPゴシック" panose="020B0400000000000000" pitchFamily="50" charset="-128"/>
              </a:rPr>
              <a:t>ハラ</a:t>
            </a:r>
            <a:r>
              <a:rPr kumimoji="1" lang="ja-JP" altLang="en-US" sz="4000" b="1" dirty="0">
                <a:latin typeface="BIZ UDPゴシック" panose="020B0400000000000000" pitchFamily="50" charset="-128"/>
                <a:ea typeface="BIZ UDPゴシック" panose="020B0400000000000000" pitchFamily="50" charset="-128"/>
              </a:rPr>
              <a:t>スメント防止あなたの役割</a:t>
            </a:r>
            <a:endParaRPr kumimoji="1" lang="en-US" altLang="ja-JP" sz="4000" b="1" dirty="0">
              <a:latin typeface="BIZ UDPゴシック" panose="020B0400000000000000" pitchFamily="50" charset="-128"/>
              <a:ea typeface="BIZ UDPゴシック" panose="020B0400000000000000" pitchFamily="50" charset="-128"/>
            </a:endParaRPr>
          </a:p>
        </p:txBody>
      </p:sp>
      <p:sp>
        <p:nvSpPr>
          <p:cNvPr id="5" name="フッター プレースホルダー 4">
            <a:extLst>
              <a:ext uri="{FF2B5EF4-FFF2-40B4-BE49-F238E27FC236}">
                <a16:creationId xmlns:a16="http://schemas.microsoft.com/office/drawing/2014/main" id="{71FBD217-0A4B-B72E-6E4F-06AEFA0FC1CF}"/>
              </a:ext>
            </a:extLst>
          </p:cNvPr>
          <p:cNvSpPr>
            <a:spLocks noGrp="1"/>
          </p:cNvSpPr>
          <p:nvPr>
            <p:ph type="ftr" sz="quarter" idx="11"/>
          </p:nvPr>
        </p:nvSpPr>
        <p:spPr/>
        <p:txBody>
          <a:bodyPr/>
          <a:lstStyle/>
          <a:p>
            <a:r>
              <a:rPr kumimoji="1" lang="en-US" altLang="ja-JP"/>
              <a:t>©Rijyem platform</a:t>
            </a:r>
            <a:endParaRPr kumimoji="1" lang="ja-JP" altLang="en-US"/>
          </a:p>
        </p:txBody>
      </p:sp>
      <p:sp>
        <p:nvSpPr>
          <p:cNvPr id="6" name="スライド番号プレースホルダー 5">
            <a:extLst>
              <a:ext uri="{FF2B5EF4-FFF2-40B4-BE49-F238E27FC236}">
                <a16:creationId xmlns:a16="http://schemas.microsoft.com/office/drawing/2014/main" id="{95488631-769C-C745-D120-F39686D7826A}"/>
              </a:ext>
            </a:extLst>
          </p:cNvPr>
          <p:cNvSpPr>
            <a:spLocks noGrp="1"/>
          </p:cNvSpPr>
          <p:nvPr>
            <p:ph type="sldNum" sz="quarter" idx="12"/>
          </p:nvPr>
        </p:nvSpPr>
        <p:spPr/>
        <p:txBody>
          <a:bodyPr/>
          <a:lstStyle/>
          <a:p>
            <a:fld id="{4214DD5D-871F-48F8-BDAE-0345B6B36C29}" type="slidenum">
              <a:rPr kumimoji="1" lang="ja-JP" altLang="en-US" smtClean="0"/>
              <a:t>2</a:t>
            </a:fld>
            <a:endParaRPr kumimoji="1" lang="ja-JP" altLang="en-US"/>
          </a:p>
        </p:txBody>
      </p:sp>
      <p:pic>
        <p:nvPicPr>
          <p:cNvPr id="2" name="2379761124858947">
            <a:hlinkClick r:id="" action="ppaction://media"/>
            <a:extLst>
              <a:ext uri="{FF2B5EF4-FFF2-40B4-BE49-F238E27FC236}">
                <a16:creationId xmlns:a16="http://schemas.microsoft.com/office/drawing/2014/main" id="{1F5C2B7F-DC7B-8C0E-6F1E-01A6331422D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70342" y="0"/>
            <a:ext cx="521658" cy="521658"/>
          </a:xfrm>
          <a:prstGeom prst="rect">
            <a:avLst/>
          </a:prstGeom>
        </p:spPr>
      </p:pic>
      <p:sp>
        <p:nvSpPr>
          <p:cNvPr id="7" name="テキスト ボックス 6">
            <a:extLst>
              <a:ext uri="{FF2B5EF4-FFF2-40B4-BE49-F238E27FC236}">
                <a16:creationId xmlns:a16="http://schemas.microsoft.com/office/drawing/2014/main" id="{FE7AD88F-D799-086B-40D4-9238CF561004}"/>
              </a:ext>
            </a:extLst>
          </p:cNvPr>
          <p:cNvSpPr txBox="1"/>
          <p:nvPr/>
        </p:nvSpPr>
        <p:spPr>
          <a:xfrm>
            <a:off x="9296475" y="5746198"/>
            <a:ext cx="2447059" cy="369332"/>
          </a:xfrm>
          <a:prstGeom prst="rect">
            <a:avLst/>
          </a:prstGeom>
          <a:noFill/>
        </p:spPr>
        <p:txBody>
          <a:bodyPr wrap="square" rtlCol="0">
            <a:spAutoFit/>
          </a:bodyPr>
          <a:lstStyle/>
          <a:p>
            <a:r>
              <a:rPr kumimoji="1" lang="ja-JP" altLang="en-US" dirty="0"/>
              <a:t>所要時間：</a:t>
            </a:r>
            <a:r>
              <a:rPr kumimoji="1" lang="en-US" altLang="ja-JP" dirty="0"/>
              <a:t>20</a:t>
            </a:r>
            <a:r>
              <a:rPr kumimoji="1" lang="ja-JP" altLang="en-US" dirty="0"/>
              <a:t>分</a:t>
            </a:r>
            <a:r>
              <a:rPr kumimoji="1" lang="en-US" altLang="ja-JP" dirty="0"/>
              <a:t>35</a:t>
            </a:r>
            <a:r>
              <a:rPr lang="ja-JP" altLang="en-US" dirty="0"/>
              <a:t>秒</a:t>
            </a:r>
            <a:endParaRPr kumimoji="1" lang="en-US" altLang="ja-JP" dirty="0"/>
          </a:p>
        </p:txBody>
      </p:sp>
      <p:sp>
        <p:nvSpPr>
          <p:cNvPr id="3" name="テキスト ボックス 2">
            <a:extLst>
              <a:ext uri="{FF2B5EF4-FFF2-40B4-BE49-F238E27FC236}">
                <a16:creationId xmlns:a16="http://schemas.microsoft.com/office/drawing/2014/main" id="{9753593E-0463-89B5-F8D9-4490EAAA5E9F}"/>
              </a:ext>
            </a:extLst>
          </p:cNvPr>
          <p:cNvSpPr txBox="1"/>
          <p:nvPr/>
        </p:nvSpPr>
        <p:spPr>
          <a:xfrm>
            <a:off x="8746184" y="240820"/>
            <a:ext cx="2984650" cy="521658"/>
          </a:xfrm>
          <a:prstGeom prst="rect">
            <a:avLst/>
          </a:prstGeom>
          <a:noFill/>
        </p:spPr>
        <p:txBody>
          <a:bodyPr wrap="square" rtlCol="0">
            <a:noAutofit/>
          </a:bodyPr>
          <a:lstStyle/>
          <a:p>
            <a:pPr algn="just"/>
            <a:r>
              <a:rPr lang="en-US" sz="2800" kern="1200" dirty="0">
                <a:solidFill>
                  <a:srgbClr val="FFC000"/>
                </a:solidFill>
                <a:effectLst/>
                <a:latin typeface="Segoe UI Black" panose="020B0A02040204020203" pitchFamily="34" charset="0"/>
                <a:ea typeface="Segoe UI Black" panose="020B0A02040204020203" pitchFamily="34" charset="0"/>
                <a:cs typeface="Times New Roman" panose="02020603050405020304" pitchFamily="18" charset="0"/>
              </a:rPr>
              <a:t>RIJYEM</a:t>
            </a:r>
            <a:r>
              <a:rPr lang="en-US" sz="2800" kern="1200" dirty="0">
                <a:solidFill>
                  <a:srgbClr val="000000"/>
                </a:solidFill>
                <a:effectLst/>
                <a:latin typeface="Segoe UI Black" panose="020B0A02040204020203" pitchFamily="34" charset="0"/>
                <a:ea typeface="Segoe UI Black" panose="020B0A02040204020203" pitchFamily="34" charset="0"/>
                <a:cs typeface="Times New Roman" panose="02020603050405020304" pitchFamily="18" charset="0"/>
              </a:rPr>
              <a:t> </a:t>
            </a:r>
            <a:r>
              <a:rPr lang="en-US" sz="2800" kern="1200" dirty="0">
                <a:solidFill>
                  <a:srgbClr val="0070C0"/>
                </a:solidFill>
                <a:effectLst/>
                <a:latin typeface="Segoe UI Black" panose="020B0A02040204020203" pitchFamily="34" charset="0"/>
                <a:ea typeface="Segoe UI Black" panose="020B0A02040204020203" pitchFamily="34" charset="0"/>
                <a:cs typeface="Times New Roman" panose="02020603050405020304" pitchFamily="18" charset="0"/>
              </a:rPr>
              <a:t>Library</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pic>
        <p:nvPicPr>
          <p:cNvPr id="9" name="図 8">
            <a:extLst>
              <a:ext uri="{FF2B5EF4-FFF2-40B4-BE49-F238E27FC236}">
                <a16:creationId xmlns:a16="http://schemas.microsoft.com/office/drawing/2014/main" id="{4D74719D-65B7-F931-34EC-946D5DB7CC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9317" y="133105"/>
            <a:ext cx="2680583" cy="1069811"/>
          </a:xfrm>
          <a:prstGeom prst="rect">
            <a:avLst/>
          </a:prstGeom>
        </p:spPr>
      </p:pic>
      <p:sp>
        <p:nvSpPr>
          <p:cNvPr id="8" name="日付プレースホルダー 7">
            <a:extLst>
              <a:ext uri="{FF2B5EF4-FFF2-40B4-BE49-F238E27FC236}">
                <a16:creationId xmlns:a16="http://schemas.microsoft.com/office/drawing/2014/main" id="{64BCC6AF-D02B-90E2-11B3-9EC75F4640BD}"/>
              </a:ext>
            </a:extLst>
          </p:cNvPr>
          <p:cNvSpPr>
            <a:spLocks noGrp="1"/>
          </p:cNvSpPr>
          <p:nvPr>
            <p:ph type="dt" sz="half" idx="10"/>
          </p:nvPr>
        </p:nvSpPr>
        <p:spPr/>
        <p:txBody>
          <a:bodyPr/>
          <a:lstStyle/>
          <a:p>
            <a:endParaRPr kumimoji="1" lang="ja-JP" altLang="en-US"/>
          </a:p>
        </p:txBody>
      </p:sp>
    </p:spTree>
    <p:extLst>
      <p:ext uri="{BB962C8B-B14F-4D97-AF65-F5344CB8AC3E}">
        <p14:creationId xmlns:p14="http://schemas.microsoft.com/office/powerpoint/2010/main" val="145560314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20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5A26F0-28B4-9AF8-41F2-76D5D17F2552}"/>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28056910-687F-F1B5-EA37-881C1BFA8787}"/>
              </a:ext>
            </a:extLst>
          </p:cNvPr>
          <p:cNvSpPr>
            <a:spLocks noGrp="1"/>
          </p:cNvSpPr>
          <p:nvPr>
            <p:ph type="sldNum" sz="quarter" idx="12"/>
          </p:nvPr>
        </p:nvSpPr>
        <p:spPr/>
        <p:txBody>
          <a:bodyPr/>
          <a:lstStyle/>
          <a:p>
            <a:fld id="{A5C8939B-66B1-473B-9146-1569D7B54E58}" type="slidenum">
              <a:rPr kumimoji="1" lang="ja-JP" altLang="en-US" smtClean="0"/>
              <a:t>20</a:t>
            </a:fld>
            <a:endParaRPr kumimoji="1" lang="ja-JP" altLang="en-US"/>
          </a:p>
        </p:txBody>
      </p:sp>
      <p:pic>
        <p:nvPicPr>
          <p:cNvPr id="2" name="2379761124859293">
            <a:hlinkClick r:id="" action="ppaction://media"/>
            <a:extLst>
              <a:ext uri="{FF2B5EF4-FFF2-40B4-BE49-F238E27FC236}">
                <a16:creationId xmlns:a16="http://schemas.microsoft.com/office/drawing/2014/main" id="{75EA13D8-4172-ADFE-EF8F-3DF7BE682CE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400" y="0"/>
            <a:ext cx="609600" cy="609600"/>
          </a:xfrm>
          <a:prstGeom prst="rect">
            <a:avLst/>
          </a:prstGeom>
        </p:spPr>
      </p:pic>
      <p:sp>
        <p:nvSpPr>
          <p:cNvPr id="4" name="スクロール: 横 3">
            <a:extLst>
              <a:ext uri="{FF2B5EF4-FFF2-40B4-BE49-F238E27FC236}">
                <a16:creationId xmlns:a16="http://schemas.microsoft.com/office/drawing/2014/main" id="{EAEDA72C-C027-147C-3F0B-9508EE1DBF2E}"/>
              </a:ext>
            </a:extLst>
          </p:cNvPr>
          <p:cNvSpPr/>
          <p:nvPr/>
        </p:nvSpPr>
        <p:spPr>
          <a:xfrm>
            <a:off x="874294" y="944479"/>
            <a:ext cx="10443411" cy="4969042"/>
          </a:xfrm>
          <a:prstGeom prst="horizontalScroll">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6000" b="1" dirty="0">
                <a:latin typeface="BIZ UDPゴシック" panose="020B0400000000000000" pitchFamily="50" charset="-128"/>
                <a:ea typeface="BIZ UDPゴシック" panose="020B0400000000000000" pitchFamily="50" charset="-128"/>
              </a:rPr>
              <a:t>ハラスメント防止</a:t>
            </a:r>
          </a:p>
          <a:p>
            <a:pPr algn="ctr"/>
            <a:r>
              <a:rPr lang="ja-JP" altLang="en-US" sz="6000" b="1" dirty="0">
                <a:latin typeface="BIZ UDPゴシック" panose="020B0400000000000000" pitchFamily="50" charset="-128"/>
                <a:ea typeface="BIZ UDPゴシック" panose="020B0400000000000000" pitchFamily="50" charset="-128"/>
              </a:rPr>
              <a:t>地区リーダーあなたの役割</a:t>
            </a:r>
          </a:p>
        </p:txBody>
      </p:sp>
      <p:sp>
        <p:nvSpPr>
          <p:cNvPr id="5" name="フッター プレースホルダー 4">
            <a:extLst>
              <a:ext uri="{FF2B5EF4-FFF2-40B4-BE49-F238E27FC236}">
                <a16:creationId xmlns:a16="http://schemas.microsoft.com/office/drawing/2014/main" id="{2EF895D6-E498-949E-21E6-949600F874CD}"/>
              </a:ext>
            </a:extLst>
          </p:cNvPr>
          <p:cNvSpPr>
            <a:spLocks noGrp="1"/>
          </p:cNvSpPr>
          <p:nvPr>
            <p:ph type="ftr" sz="quarter" idx="11"/>
          </p:nvPr>
        </p:nvSpPr>
        <p:spPr/>
        <p:txBody>
          <a:bodyPr/>
          <a:lstStyle/>
          <a:p>
            <a:r>
              <a:rPr kumimoji="1" lang="en-US" altLang="ja-JP"/>
              <a:t>©Rijyem platform</a:t>
            </a:r>
            <a:endParaRPr kumimoji="1" lang="ja-JP" altLang="en-US"/>
          </a:p>
        </p:txBody>
      </p:sp>
      <p:sp>
        <p:nvSpPr>
          <p:cNvPr id="6" name="日付プレースホルダー 5">
            <a:extLst>
              <a:ext uri="{FF2B5EF4-FFF2-40B4-BE49-F238E27FC236}">
                <a16:creationId xmlns:a16="http://schemas.microsoft.com/office/drawing/2014/main" id="{47AB4D61-69EE-1D33-E641-E8B9E8791E0B}"/>
              </a:ext>
            </a:extLst>
          </p:cNvPr>
          <p:cNvSpPr>
            <a:spLocks noGrp="1"/>
          </p:cNvSpPr>
          <p:nvPr>
            <p:ph type="dt" sz="half" idx="10"/>
          </p:nvPr>
        </p:nvSpPr>
        <p:spPr/>
        <p:txBody>
          <a:bodyPr/>
          <a:lstStyle/>
          <a:p>
            <a:endParaRPr kumimoji="1" lang="ja-JP" altLang="en-US"/>
          </a:p>
        </p:txBody>
      </p:sp>
    </p:spTree>
    <p:extLst>
      <p:ext uri="{BB962C8B-B14F-4D97-AF65-F5344CB8AC3E}">
        <p14:creationId xmlns:p14="http://schemas.microsoft.com/office/powerpoint/2010/main" val="122447490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E02A38-50D0-BE7E-4A23-9B78873F9882}"/>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EF1291D1-5CB2-EC15-31FB-0E08D9F7F246}"/>
              </a:ext>
            </a:extLst>
          </p:cNvPr>
          <p:cNvSpPr>
            <a:spLocks noGrp="1"/>
          </p:cNvSpPr>
          <p:nvPr>
            <p:ph type="sldNum" sz="quarter" idx="12"/>
          </p:nvPr>
        </p:nvSpPr>
        <p:spPr/>
        <p:txBody>
          <a:bodyPr/>
          <a:lstStyle/>
          <a:p>
            <a:fld id="{A5C8939B-66B1-473B-9146-1569D7B54E58}" type="slidenum">
              <a:rPr kumimoji="1" lang="ja-JP" altLang="en-US" smtClean="0"/>
              <a:t>21</a:t>
            </a:fld>
            <a:endParaRPr kumimoji="1" lang="ja-JP" altLang="en-US"/>
          </a:p>
        </p:txBody>
      </p:sp>
      <p:sp>
        <p:nvSpPr>
          <p:cNvPr id="6" name="四角形: 角を丸くする 5">
            <a:extLst>
              <a:ext uri="{FF2B5EF4-FFF2-40B4-BE49-F238E27FC236}">
                <a16:creationId xmlns:a16="http://schemas.microsoft.com/office/drawing/2014/main" id="{0D1EB714-518D-418F-1D2E-E172654D0CBC}"/>
              </a:ext>
            </a:extLst>
          </p:cNvPr>
          <p:cNvSpPr/>
          <p:nvPr/>
        </p:nvSpPr>
        <p:spPr>
          <a:xfrm>
            <a:off x="492772" y="847112"/>
            <a:ext cx="2715355" cy="1078523"/>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lnSpc>
                <a:spcPct val="150000"/>
              </a:lnSpc>
            </a:pPr>
            <a:r>
              <a:rPr kumimoji="1" lang="ja-JP" altLang="en-US" sz="2400" dirty="0">
                <a:latin typeface="BIZ UDPゴシック" panose="020B0400000000000000" pitchFamily="50" charset="-128"/>
                <a:ea typeface="BIZ UDPゴシック" panose="020B0400000000000000" pitchFamily="50" charset="-128"/>
              </a:rPr>
              <a:t>申し立てへの対応</a:t>
            </a:r>
          </a:p>
        </p:txBody>
      </p:sp>
      <p:sp>
        <p:nvSpPr>
          <p:cNvPr id="8" name="四角形: 角を丸くする 7">
            <a:extLst>
              <a:ext uri="{FF2B5EF4-FFF2-40B4-BE49-F238E27FC236}">
                <a16:creationId xmlns:a16="http://schemas.microsoft.com/office/drawing/2014/main" id="{8CBFF527-935C-E6A9-0CF8-629871B27CA4}"/>
              </a:ext>
            </a:extLst>
          </p:cNvPr>
          <p:cNvSpPr/>
          <p:nvPr/>
        </p:nvSpPr>
        <p:spPr>
          <a:xfrm>
            <a:off x="3418741" y="847113"/>
            <a:ext cx="8411308" cy="1359096"/>
          </a:xfrm>
          <a:prstGeom prst="roundRect">
            <a:avLst/>
          </a:prstGeom>
          <a:solidFill>
            <a:schemeClr val="accent5">
              <a:lumMod val="20000"/>
              <a:lumOff val="8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just">
              <a:lnSpc>
                <a:spcPts val="2880"/>
              </a:lnSpc>
            </a:pPr>
            <a:r>
              <a:rPr lang="ja-JP" altLang="en-US" sz="2000" kern="100" dirty="0">
                <a:latin typeface="BIZ UDPゴシック" panose="020B0400000000000000" pitchFamily="50" charset="-128"/>
                <a:ea typeface="BIZ UDPゴシック" panose="020B0400000000000000" pitchFamily="50" charset="-128"/>
                <a:cs typeface="Times New Roman" panose="02020603050405020304" pitchFamily="18" charset="0"/>
              </a:rPr>
              <a:t>ロータリークラブまたはローターアクトクラブの</a:t>
            </a:r>
            <a:r>
              <a:rPr lang="ja-JP" altLang="en-US" sz="2800" b="1" kern="100" dirty="0">
                <a:latin typeface="BIZ UDPゴシック" panose="020B0400000000000000" pitchFamily="50" charset="-128"/>
                <a:ea typeface="BIZ UDPゴシック" panose="020B0400000000000000" pitchFamily="50" charset="-128"/>
                <a:cs typeface="Times New Roman" panose="02020603050405020304" pitchFamily="18" charset="0"/>
              </a:rPr>
              <a:t>理事会</a:t>
            </a:r>
            <a:r>
              <a:rPr lang="ja-JP" altLang="en-US" sz="2000" kern="100" dirty="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2800" b="1" kern="100" dirty="0">
                <a:latin typeface="BIZ UDPゴシック" panose="020B0400000000000000" pitchFamily="50" charset="-128"/>
                <a:ea typeface="BIZ UDPゴシック" panose="020B0400000000000000" pitchFamily="50" charset="-128"/>
                <a:cs typeface="Times New Roman" panose="02020603050405020304" pitchFamily="18" charset="0"/>
              </a:rPr>
              <a:t>地区</a:t>
            </a:r>
            <a:r>
              <a:rPr lang="ja-JP" altLang="en-US" sz="2000" kern="100" dirty="0">
                <a:latin typeface="BIZ UDPゴシック" panose="020B0400000000000000" pitchFamily="50" charset="-128"/>
                <a:ea typeface="BIZ UDPゴシック" panose="020B0400000000000000" pitchFamily="50" charset="-128"/>
                <a:cs typeface="Times New Roman" panose="02020603050405020304" pitchFamily="18" charset="0"/>
              </a:rPr>
              <a:t>、またはゾーンの</a:t>
            </a:r>
            <a:r>
              <a:rPr lang="ja-JP" altLang="en-US" sz="2800" b="1" kern="100" dirty="0">
                <a:latin typeface="BIZ UDPゴシック" panose="020B0400000000000000" pitchFamily="50" charset="-128"/>
                <a:ea typeface="BIZ UDPゴシック" panose="020B0400000000000000" pitchFamily="50" charset="-128"/>
                <a:cs typeface="Times New Roman" panose="02020603050405020304" pitchFamily="18" charset="0"/>
              </a:rPr>
              <a:t>リーダー</a:t>
            </a:r>
            <a:r>
              <a:rPr lang="ja-JP" altLang="en-US" sz="2000" kern="100" dirty="0">
                <a:latin typeface="BIZ UDPゴシック" panose="020B0400000000000000" pitchFamily="50" charset="-128"/>
                <a:ea typeface="BIZ UDPゴシック" panose="020B0400000000000000" pitchFamily="50" charset="-128"/>
                <a:cs typeface="Times New Roman" panose="02020603050405020304" pitchFamily="18" charset="0"/>
              </a:rPr>
              <a:t>は、ハラスメントの申し立てに</a:t>
            </a:r>
            <a:r>
              <a:rPr lang="ja-JP" altLang="en-US" sz="2800" b="1" kern="100" dirty="0">
                <a:latin typeface="BIZ UDPゴシック" panose="020B0400000000000000" pitchFamily="50" charset="-128"/>
                <a:ea typeface="BIZ UDPゴシック" panose="020B0400000000000000" pitchFamily="50" charset="-128"/>
                <a:cs typeface="Times New Roman" panose="02020603050405020304" pitchFamily="18" charset="0"/>
              </a:rPr>
              <a:t>迅速に対応</a:t>
            </a:r>
            <a:r>
              <a:rPr lang="ja-JP" altLang="en-US" sz="2000" kern="100" dirty="0">
                <a:latin typeface="BIZ UDPゴシック" panose="020B0400000000000000" pitchFamily="50" charset="-128"/>
                <a:ea typeface="BIZ UDPゴシック" panose="020B0400000000000000" pitchFamily="50" charset="-128"/>
                <a:cs typeface="Times New Roman" panose="02020603050405020304" pitchFamily="18" charset="0"/>
              </a:rPr>
              <a:t>するものとし、申し立てを行った者に対する報復をしてはならない。</a:t>
            </a:r>
          </a:p>
        </p:txBody>
      </p:sp>
      <p:grpSp>
        <p:nvGrpSpPr>
          <p:cNvPr id="11" name="グループ化 10">
            <a:extLst>
              <a:ext uri="{FF2B5EF4-FFF2-40B4-BE49-F238E27FC236}">
                <a16:creationId xmlns:a16="http://schemas.microsoft.com/office/drawing/2014/main" id="{DF7BBE4D-A50A-B523-2767-1D2B2E9E7BCF}"/>
              </a:ext>
            </a:extLst>
          </p:cNvPr>
          <p:cNvGrpSpPr/>
          <p:nvPr/>
        </p:nvGrpSpPr>
        <p:grpSpPr>
          <a:xfrm>
            <a:off x="164124" y="82060"/>
            <a:ext cx="6341691" cy="574431"/>
            <a:chOff x="164124" y="82060"/>
            <a:chExt cx="6341691" cy="574431"/>
          </a:xfrm>
        </p:grpSpPr>
        <p:sp>
          <p:nvSpPr>
            <p:cNvPr id="4" name="四角形: 角を丸くする 3">
              <a:extLst>
                <a:ext uri="{FF2B5EF4-FFF2-40B4-BE49-F238E27FC236}">
                  <a16:creationId xmlns:a16="http://schemas.microsoft.com/office/drawing/2014/main" id="{C4471E5A-F85E-E582-9D6B-7E7CD1EE170B}"/>
                </a:ext>
              </a:extLst>
            </p:cNvPr>
            <p:cNvSpPr/>
            <p:nvPr/>
          </p:nvSpPr>
          <p:spPr>
            <a:xfrm>
              <a:off x="492773" y="82060"/>
              <a:ext cx="2715355" cy="57443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dirty="0">
                  <a:latin typeface="BIZ UDPゴシック" panose="020B0400000000000000" pitchFamily="50" charset="-128"/>
                  <a:ea typeface="BIZ UDPゴシック" panose="020B0400000000000000" pitchFamily="50" charset="-128"/>
                </a:rPr>
                <a:t>⑤　申し立てへの対処</a:t>
              </a:r>
            </a:p>
          </p:txBody>
        </p:sp>
        <p:sp>
          <p:nvSpPr>
            <p:cNvPr id="5" name="正方形/長方形 4">
              <a:extLst>
                <a:ext uri="{FF2B5EF4-FFF2-40B4-BE49-F238E27FC236}">
                  <a16:creationId xmlns:a16="http://schemas.microsoft.com/office/drawing/2014/main" id="{7766D371-4D74-2C27-8BDA-AEDA2287AECB}"/>
                </a:ext>
              </a:extLst>
            </p:cNvPr>
            <p:cNvSpPr/>
            <p:nvPr/>
          </p:nvSpPr>
          <p:spPr>
            <a:xfrm>
              <a:off x="164124" y="93783"/>
              <a:ext cx="196094" cy="562708"/>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0" name="四角形: 角を丸くする 9">
              <a:extLst>
                <a:ext uri="{FF2B5EF4-FFF2-40B4-BE49-F238E27FC236}">
                  <a16:creationId xmlns:a16="http://schemas.microsoft.com/office/drawing/2014/main" id="{540D6D74-0D49-BB47-8409-0600B6793A7D}"/>
                </a:ext>
              </a:extLst>
            </p:cNvPr>
            <p:cNvSpPr/>
            <p:nvPr/>
          </p:nvSpPr>
          <p:spPr>
            <a:xfrm>
              <a:off x="3418741" y="82060"/>
              <a:ext cx="3087074" cy="562708"/>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kumimoji="1" lang="en-US" altLang="ja-JP" sz="2000" dirty="0">
                  <a:latin typeface="BIZ UDPゴシック" panose="020B0400000000000000" pitchFamily="50" charset="-128"/>
                  <a:ea typeface="BIZ UDPゴシック" panose="020B0400000000000000" pitchFamily="50" charset="-128"/>
                </a:rPr>
                <a:t>RCOP26.120.</a:t>
              </a:r>
              <a:endParaRPr kumimoji="1" lang="ja-JP" altLang="en-US" sz="2000" dirty="0">
                <a:latin typeface="BIZ UDPゴシック" panose="020B0400000000000000" pitchFamily="50" charset="-128"/>
                <a:ea typeface="BIZ UDPゴシック" panose="020B0400000000000000" pitchFamily="50" charset="-128"/>
              </a:endParaRPr>
            </a:p>
          </p:txBody>
        </p:sp>
      </p:grpSp>
      <p:sp>
        <p:nvSpPr>
          <p:cNvPr id="13" name="四角形: 角を丸くする 12">
            <a:extLst>
              <a:ext uri="{FF2B5EF4-FFF2-40B4-BE49-F238E27FC236}">
                <a16:creationId xmlns:a16="http://schemas.microsoft.com/office/drawing/2014/main" id="{BE609E66-E9A3-1386-29EA-6A5A56327271}"/>
              </a:ext>
            </a:extLst>
          </p:cNvPr>
          <p:cNvSpPr/>
          <p:nvPr/>
        </p:nvSpPr>
        <p:spPr>
          <a:xfrm>
            <a:off x="2079880" y="3583340"/>
            <a:ext cx="3028950" cy="821871"/>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sz="2400" b="1" dirty="0">
                <a:latin typeface="BIZ UDPゴシック" panose="020B0400000000000000" pitchFamily="50" charset="-128"/>
                <a:ea typeface="BIZ UDPゴシック" panose="020B0400000000000000" pitchFamily="50" charset="-128"/>
              </a:rPr>
              <a:t>地区行動規範</a:t>
            </a:r>
          </a:p>
        </p:txBody>
      </p:sp>
      <p:sp>
        <p:nvSpPr>
          <p:cNvPr id="14" name="四角形: 角を丸くする 13">
            <a:extLst>
              <a:ext uri="{FF2B5EF4-FFF2-40B4-BE49-F238E27FC236}">
                <a16:creationId xmlns:a16="http://schemas.microsoft.com/office/drawing/2014/main" id="{6489E261-0753-2990-7AE5-D61477278CB7}"/>
              </a:ext>
            </a:extLst>
          </p:cNvPr>
          <p:cNvSpPr/>
          <p:nvPr/>
        </p:nvSpPr>
        <p:spPr>
          <a:xfrm>
            <a:off x="5938793" y="3578066"/>
            <a:ext cx="4866834" cy="821871"/>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ja-JP" altLang="en-US" sz="2400" b="1" dirty="0">
                <a:latin typeface="BIZ UDPゴシック" panose="020B0400000000000000" pitchFamily="50" charset="-128"/>
                <a:ea typeface="BIZ UDPゴシック" panose="020B0400000000000000" pitchFamily="50" charset="-128"/>
              </a:rPr>
              <a:t>ハラスメント防止と対処方針：策定</a:t>
            </a:r>
          </a:p>
        </p:txBody>
      </p:sp>
      <p:sp>
        <p:nvSpPr>
          <p:cNvPr id="15" name="四角形: 角を丸くする 14">
            <a:extLst>
              <a:ext uri="{FF2B5EF4-FFF2-40B4-BE49-F238E27FC236}">
                <a16:creationId xmlns:a16="http://schemas.microsoft.com/office/drawing/2014/main" id="{EDE6ECEE-7D14-E7D9-E456-15538C3DF6C2}"/>
              </a:ext>
            </a:extLst>
          </p:cNvPr>
          <p:cNvSpPr/>
          <p:nvPr/>
        </p:nvSpPr>
        <p:spPr>
          <a:xfrm>
            <a:off x="6926580" y="4495187"/>
            <a:ext cx="4747091" cy="813707"/>
          </a:xfrm>
          <a:prstGeom prst="roundRect">
            <a:avLst/>
          </a:prstGeom>
          <a:solidFill>
            <a:schemeClr val="accent5">
              <a:lumMod val="20000"/>
              <a:lumOff val="80000"/>
            </a:schemeClr>
          </a:solidFill>
          <a:ln>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2400" b="1" dirty="0">
                <a:latin typeface="BIZ UDPゴシック" panose="020B0400000000000000" pitchFamily="50" charset="-128"/>
                <a:ea typeface="BIZ UDPゴシック" panose="020B0400000000000000" pitchFamily="50" charset="-128"/>
              </a:rPr>
              <a:t>疑わしきハラスメントの対処</a:t>
            </a:r>
          </a:p>
        </p:txBody>
      </p:sp>
      <p:sp>
        <p:nvSpPr>
          <p:cNvPr id="16" name="四角形: 角を丸くする 15">
            <a:extLst>
              <a:ext uri="{FF2B5EF4-FFF2-40B4-BE49-F238E27FC236}">
                <a16:creationId xmlns:a16="http://schemas.microsoft.com/office/drawing/2014/main" id="{CD2E3AF8-0B62-BF01-F278-364CA20E325F}"/>
              </a:ext>
            </a:extLst>
          </p:cNvPr>
          <p:cNvSpPr/>
          <p:nvPr/>
        </p:nvSpPr>
        <p:spPr>
          <a:xfrm>
            <a:off x="6926580" y="5404144"/>
            <a:ext cx="4747091" cy="813707"/>
          </a:xfrm>
          <a:prstGeom prst="roundRect">
            <a:avLst/>
          </a:prstGeom>
          <a:solidFill>
            <a:schemeClr val="accent5">
              <a:lumMod val="20000"/>
              <a:lumOff val="80000"/>
            </a:schemeClr>
          </a:solidFill>
          <a:ln>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2400" b="1" dirty="0">
                <a:latin typeface="BIZ UDPゴシック" panose="020B0400000000000000" pitchFamily="50" charset="-128"/>
                <a:ea typeface="BIZ UDPゴシック" panose="020B0400000000000000" pitchFamily="50" charset="-128"/>
              </a:rPr>
              <a:t>青少年接触禁止期間の設定</a:t>
            </a:r>
          </a:p>
        </p:txBody>
      </p:sp>
      <p:sp>
        <p:nvSpPr>
          <p:cNvPr id="12" name="四角形: 角を丸くする 11">
            <a:extLst>
              <a:ext uri="{FF2B5EF4-FFF2-40B4-BE49-F238E27FC236}">
                <a16:creationId xmlns:a16="http://schemas.microsoft.com/office/drawing/2014/main" id="{DF927688-9D18-85C3-78B3-620F030C792F}"/>
              </a:ext>
            </a:extLst>
          </p:cNvPr>
          <p:cNvSpPr/>
          <p:nvPr/>
        </p:nvSpPr>
        <p:spPr>
          <a:xfrm>
            <a:off x="5938793" y="2607129"/>
            <a:ext cx="5854621" cy="821871"/>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ja-JP" altLang="en-US" sz="2400" b="1" dirty="0">
                <a:latin typeface="BIZ UDPゴシック" panose="020B0400000000000000" pitchFamily="50" charset="-128"/>
                <a:ea typeface="BIZ UDPゴシック" panose="020B0400000000000000" pitchFamily="50" charset="-128"/>
              </a:rPr>
              <a:t>ハラスメント対応委員会：設置</a:t>
            </a:r>
          </a:p>
        </p:txBody>
      </p:sp>
      <p:sp>
        <p:nvSpPr>
          <p:cNvPr id="17" name="四角形: 角を丸くする 16">
            <a:extLst>
              <a:ext uri="{FF2B5EF4-FFF2-40B4-BE49-F238E27FC236}">
                <a16:creationId xmlns:a16="http://schemas.microsoft.com/office/drawing/2014/main" id="{43D73EBD-B692-AB83-0E80-26E83368B4BE}"/>
              </a:ext>
            </a:extLst>
          </p:cNvPr>
          <p:cNvSpPr/>
          <p:nvPr/>
        </p:nvSpPr>
        <p:spPr>
          <a:xfrm>
            <a:off x="3418741" y="2564610"/>
            <a:ext cx="1653715" cy="821872"/>
          </a:xfrm>
          <a:prstGeom prst="roundRect">
            <a:avLst/>
          </a:prstGeom>
          <a:solidFill>
            <a:schemeClr val="accent5">
              <a:lumMod val="20000"/>
              <a:lumOff val="80000"/>
            </a:schemeClr>
          </a:solidFill>
          <a:ln>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2400" b="1" dirty="0">
                <a:latin typeface="BIZ UDPゴシック" panose="020B0400000000000000" pitchFamily="50" charset="-128"/>
                <a:ea typeface="BIZ UDPゴシック" panose="020B0400000000000000" pitchFamily="50" charset="-128"/>
              </a:rPr>
              <a:t>申立</a:t>
            </a:r>
          </a:p>
        </p:txBody>
      </p:sp>
      <p:sp>
        <p:nvSpPr>
          <p:cNvPr id="18" name="矢印: 五方向 17">
            <a:extLst>
              <a:ext uri="{FF2B5EF4-FFF2-40B4-BE49-F238E27FC236}">
                <a16:creationId xmlns:a16="http://schemas.microsoft.com/office/drawing/2014/main" id="{69296F33-7EFB-F90F-D4A3-6FFBC2E66E0E}"/>
              </a:ext>
            </a:extLst>
          </p:cNvPr>
          <p:cNvSpPr/>
          <p:nvPr/>
        </p:nvSpPr>
        <p:spPr>
          <a:xfrm>
            <a:off x="5324196" y="2843621"/>
            <a:ext cx="362857" cy="386442"/>
          </a:xfrm>
          <a:prstGeom prst="homePlat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22" name="加算記号 21">
            <a:extLst>
              <a:ext uri="{FF2B5EF4-FFF2-40B4-BE49-F238E27FC236}">
                <a16:creationId xmlns:a16="http://schemas.microsoft.com/office/drawing/2014/main" id="{1C9F6D73-ED02-D053-3729-693DF2A77840}"/>
              </a:ext>
            </a:extLst>
          </p:cNvPr>
          <p:cNvSpPr/>
          <p:nvPr/>
        </p:nvSpPr>
        <p:spPr>
          <a:xfrm>
            <a:off x="5324196" y="3719273"/>
            <a:ext cx="539456" cy="539456"/>
          </a:xfrm>
          <a:prstGeom prst="mathPlus">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pic>
        <p:nvPicPr>
          <p:cNvPr id="19" name="2379761124310323">
            <a:hlinkClick r:id="" action="ppaction://media"/>
            <a:extLst>
              <a:ext uri="{FF2B5EF4-FFF2-40B4-BE49-F238E27FC236}">
                <a16:creationId xmlns:a16="http://schemas.microsoft.com/office/drawing/2014/main" id="{F4F82D29-9680-4FA6-0B6B-E4D229A5AF8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400" y="-61097"/>
            <a:ext cx="609600" cy="609600"/>
          </a:xfrm>
          <a:prstGeom prst="rect">
            <a:avLst/>
          </a:prstGeom>
        </p:spPr>
      </p:pic>
      <p:sp>
        <p:nvSpPr>
          <p:cNvPr id="2" name="フッター プレースホルダー 1">
            <a:extLst>
              <a:ext uri="{FF2B5EF4-FFF2-40B4-BE49-F238E27FC236}">
                <a16:creationId xmlns:a16="http://schemas.microsoft.com/office/drawing/2014/main" id="{71FA3264-5FA4-9E46-7671-B2DC247621FE}"/>
              </a:ext>
            </a:extLst>
          </p:cNvPr>
          <p:cNvSpPr>
            <a:spLocks noGrp="1"/>
          </p:cNvSpPr>
          <p:nvPr>
            <p:ph type="ftr" sz="quarter" idx="11"/>
          </p:nvPr>
        </p:nvSpPr>
        <p:spPr/>
        <p:txBody>
          <a:bodyPr/>
          <a:lstStyle/>
          <a:p>
            <a:r>
              <a:rPr kumimoji="1" lang="en-US" altLang="ja-JP"/>
              <a:t>©Rijyem platform</a:t>
            </a:r>
            <a:endParaRPr kumimoji="1" lang="ja-JP" altLang="en-US"/>
          </a:p>
        </p:txBody>
      </p:sp>
      <p:sp>
        <p:nvSpPr>
          <p:cNvPr id="7" name="日付プレースホルダー 6">
            <a:extLst>
              <a:ext uri="{FF2B5EF4-FFF2-40B4-BE49-F238E27FC236}">
                <a16:creationId xmlns:a16="http://schemas.microsoft.com/office/drawing/2014/main" id="{9F302224-52FB-FB6D-A21D-19BF64683022}"/>
              </a:ext>
            </a:extLst>
          </p:cNvPr>
          <p:cNvSpPr>
            <a:spLocks noGrp="1"/>
          </p:cNvSpPr>
          <p:nvPr>
            <p:ph type="dt" sz="half" idx="10"/>
          </p:nvPr>
        </p:nvSpPr>
        <p:spPr/>
        <p:txBody>
          <a:bodyPr/>
          <a:lstStyle/>
          <a:p>
            <a:endParaRPr kumimoji="1" lang="ja-JP" altLang="en-US"/>
          </a:p>
        </p:txBody>
      </p:sp>
    </p:spTree>
    <p:extLst>
      <p:ext uri="{BB962C8B-B14F-4D97-AF65-F5344CB8AC3E}">
        <p14:creationId xmlns:p14="http://schemas.microsoft.com/office/powerpoint/2010/main" val="96650074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300" fill="hold"/>
                                        <p:tgtEl>
                                          <p:spTgt spid="19"/>
                                        </p:tgtEl>
                                      </p:cBhvr>
                                    </p:cmd>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53" presetClass="entr" presetSubtype="16" fill="hold" grpId="1"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Effect transition="in" filter="fade">
                                      <p:cBhvr>
                                        <p:cTn id="31" dur="500"/>
                                        <p:tgtEl>
                                          <p:spTgt spid="6"/>
                                        </p:tgtEl>
                                      </p:cBhvr>
                                    </p:animEffect>
                                  </p:childTnLst>
                                </p:cTn>
                              </p:par>
                              <p:par>
                                <p:cTn id="32" presetID="22" presetClass="entr" presetSubtype="8" fill="hold" grpId="1" nodeType="withEffect">
                                  <p:stCondLst>
                                    <p:cond delay="2650"/>
                                  </p:stCondLst>
                                  <p:childTnLst>
                                    <p:set>
                                      <p:cBhvr>
                                        <p:cTn id="33" dur="1" fill="hold">
                                          <p:stCondLst>
                                            <p:cond delay="0"/>
                                          </p:stCondLst>
                                        </p:cTn>
                                        <p:tgtEl>
                                          <p:spTgt spid="8"/>
                                        </p:tgtEl>
                                        <p:attrNameLst>
                                          <p:attrName>style.visibility</p:attrName>
                                        </p:attrNameLst>
                                      </p:cBhvr>
                                      <p:to>
                                        <p:strVal val="visible"/>
                                      </p:to>
                                    </p:set>
                                    <p:animEffect transition="in" filter="wipe(left)">
                                      <p:cBhvr>
                                        <p:cTn id="34" dur="1000"/>
                                        <p:tgtEl>
                                          <p:spTgt spid="8"/>
                                        </p:tgtEl>
                                      </p:cBhvr>
                                    </p:animEffect>
                                  </p:childTnLst>
                                </p:cTn>
                              </p:par>
                              <p:par>
                                <p:cTn id="35" presetID="22" presetClass="entr" presetSubtype="8" fill="hold" grpId="1" nodeType="withEffect">
                                  <p:stCondLst>
                                    <p:cond delay="1653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1000"/>
                                        <p:tgtEl>
                                          <p:spTgt spid="17"/>
                                        </p:tgtEl>
                                      </p:cBhvr>
                                    </p:animEffect>
                                  </p:childTnLst>
                                </p:cTn>
                              </p:par>
                              <p:par>
                                <p:cTn id="38" presetID="22" presetClass="entr" presetSubtype="8" fill="hold" grpId="1" nodeType="withEffect">
                                  <p:stCondLst>
                                    <p:cond delay="18840"/>
                                  </p:stCondLst>
                                  <p:childTnLst>
                                    <p:set>
                                      <p:cBhvr>
                                        <p:cTn id="39" dur="1" fill="hold">
                                          <p:stCondLst>
                                            <p:cond delay="0"/>
                                          </p:stCondLst>
                                        </p:cTn>
                                        <p:tgtEl>
                                          <p:spTgt spid="12"/>
                                        </p:tgtEl>
                                        <p:attrNameLst>
                                          <p:attrName>style.visibility</p:attrName>
                                        </p:attrNameLst>
                                      </p:cBhvr>
                                      <p:to>
                                        <p:strVal val="visible"/>
                                      </p:to>
                                    </p:set>
                                    <p:animEffect transition="in" filter="wipe(left)">
                                      <p:cBhvr>
                                        <p:cTn id="40" dur="1000"/>
                                        <p:tgtEl>
                                          <p:spTgt spid="12"/>
                                        </p:tgtEl>
                                      </p:cBhvr>
                                    </p:animEffect>
                                  </p:childTnLst>
                                </p:cTn>
                              </p:par>
                              <p:par>
                                <p:cTn id="41" presetID="22" presetClass="entr" presetSubtype="8" fill="hold" grpId="1" nodeType="withEffect">
                                  <p:stCondLst>
                                    <p:cond delay="24390"/>
                                  </p:stCondLst>
                                  <p:childTnLst>
                                    <p:set>
                                      <p:cBhvr>
                                        <p:cTn id="42" dur="1" fill="hold">
                                          <p:stCondLst>
                                            <p:cond delay="0"/>
                                          </p:stCondLst>
                                        </p:cTn>
                                        <p:tgtEl>
                                          <p:spTgt spid="13"/>
                                        </p:tgtEl>
                                        <p:attrNameLst>
                                          <p:attrName>style.visibility</p:attrName>
                                        </p:attrNameLst>
                                      </p:cBhvr>
                                      <p:to>
                                        <p:strVal val="visible"/>
                                      </p:to>
                                    </p:set>
                                    <p:animEffect transition="in" filter="wipe(left)">
                                      <p:cBhvr>
                                        <p:cTn id="43" dur="1000"/>
                                        <p:tgtEl>
                                          <p:spTgt spid="13"/>
                                        </p:tgtEl>
                                      </p:cBhvr>
                                    </p:animEffect>
                                  </p:childTnLst>
                                </p:cTn>
                              </p:par>
                              <p:par>
                                <p:cTn id="44" presetID="22" presetClass="entr" presetSubtype="8" fill="hold" grpId="1" nodeType="withEffect">
                                  <p:stCondLst>
                                    <p:cond delay="30890"/>
                                  </p:stCondLst>
                                  <p:childTnLst>
                                    <p:set>
                                      <p:cBhvr>
                                        <p:cTn id="45" dur="1" fill="hold">
                                          <p:stCondLst>
                                            <p:cond delay="0"/>
                                          </p:stCondLst>
                                        </p:cTn>
                                        <p:tgtEl>
                                          <p:spTgt spid="14"/>
                                        </p:tgtEl>
                                        <p:attrNameLst>
                                          <p:attrName>style.visibility</p:attrName>
                                        </p:attrNameLst>
                                      </p:cBhvr>
                                      <p:to>
                                        <p:strVal val="visible"/>
                                      </p:to>
                                    </p:set>
                                    <p:animEffect transition="in" filter="wipe(left)">
                                      <p:cBhvr>
                                        <p:cTn id="46" dur="1000"/>
                                        <p:tgtEl>
                                          <p:spTgt spid="14"/>
                                        </p:tgtEl>
                                      </p:cBhvr>
                                    </p:animEffect>
                                  </p:childTnLst>
                                </p:cTn>
                              </p:par>
                              <p:par>
                                <p:cTn id="47" presetID="22" presetClass="entr" presetSubtype="8" fill="hold" grpId="1" nodeType="withEffect">
                                  <p:stCondLst>
                                    <p:cond delay="37260"/>
                                  </p:stCondLst>
                                  <p:childTnLst>
                                    <p:set>
                                      <p:cBhvr>
                                        <p:cTn id="48" dur="1" fill="hold">
                                          <p:stCondLst>
                                            <p:cond delay="0"/>
                                          </p:stCondLst>
                                        </p:cTn>
                                        <p:tgtEl>
                                          <p:spTgt spid="15"/>
                                        </p:tgtEl>
                                        <p:attrNameLst>
                                          <p:attrName>style.visibility</p:attrName>
                                        </p:attrNameLst>
                                      </p:cBhvr>
                                      <p:to>
                                        <p:strVal val="visible"/>
                                      </p:to>
                                    </p:set>
                                    <p:animEffect transition="in" filter="wipe(left)">
                                      <p:cBhvr>
                                        <p:cTn id="49" dur="1000"/>
                                        <p:tgtEl>
                                          <p:spTgt spid="15"/>
                                        </p:tgtEl>
                                      </p:cBhvr>
                                    </p:animEffect>
                                  </p:childTnLst>
                                </p:cTn>
                              </p:par>
                              <p:par>
                                <p:cTn id="50" presetID="22" presetClass="entr" presetSubtype="8" fill="hold" grpId="1" nodeType="withEffect">
                                  <p:stCondLst>
                                    <p:cond delay="42120"/>
                                  </p:stCondLst>
                                  <p:childTnLst>
                                    <p:set>
                                      <p:cBhvr>
                                        <p:cTn id="51" dur="1" fill="hold">
                                          <p:stCondLst>
                                            <p:cond delay="0"/>
                                          </p:stCondLst>
                                        </p:cTn>
                                        <p:tgtEl>
                                          <p:spTgt spid="16"/>
                                        </p:tgtEl>
                                        <p:attrNameLst>
                                          <p:attrName>style.visibility</p:attrName>
                                        </p:attrNameLst>
                                      </p:cBhvr>
                                      <p:to>
                                        <p:strVal val="visible"/>
                                      </p:to>
                                    </p:set>
                                    <p:animEffect transition="in" filter="wipe(left)">
                                      <p:cBhvr>
                                        <p:cTn id="5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3" fill="hold" display="0">
                  <p:stCondLst>
                    <p:cond delay="indefinite"/>
                  </p:stCondLst>
                  <p:endCondLst>
                    <p:cond evt="onStopAudio" delay="0">
                      <p:tgtEl>
                        <p:sldTgt/>
                      </p:tgtEl>
                    </p:cond>
                  </p:endCondLst>
                </p:cTn>
                <p:tgtEl>
                  <p:spTgt spid="19"/>
                </p:tgtEl>
              </p:cMediaNode>
            </p:audio>
          </p:childTnLst>
        </p:cTn>
      </p:par>
    </p:tnLst>
    <p:bldLst>
      <p:bldP spid="6" grpId="0" animBg="1"/>
      <p:bldP spid="6" grpId="1" animBg="1"/>
      <p:bldP spid="8" grpId="0" animBg="1"/>
      <p:bldP spid="8" grpId="1" animBg="1"/>
      <p:bldP spid="13" grpId="0" animBg="1"/>
      <p:bldP spid="13" grpId="1" animBg="1"/>
      <p:bldP spid="14" grpId="0" animBg="1"/>
      <p:bldP spid="14" grpId="1" animBg="1"/>
      <p:bldP spid="15" grpId="0" animBg="1"/>
      <p:bldP spid="15" grpId="1" animBg="1"/>
      <p:bldP spid="16" grpId="0" animBg="1"/>
      <p:bldP spid="16" grpId="1" animBg="1"/>
      <p:bldP spid="12" grpId="0" animBg="1"/>
      <p:bldP spid="12" grpId="1" animBg="1"/>
      <p:bldP spid="17" grpId="0" animBg="1"/>
      <p:bldP spid="17" grpId="1" animBg="1"/>
      <p:bldP spid="18" grpId="0" animBg="1"/>
      <p:bldP spid="2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3BA868-DBF9-9CE1-4738-B5172C2701F9}"/>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F26A5190-A88B-302D-E8FE-FBF2B7827EFC}"/>
              </a:ext>
            </a:extLst>
          </p:cNvPr>
          <p:cNvSpPr>
            <a:spLocks noGrp="1"/>
          </p:cNvSpPr>
          <p:nvPr>
            <p:ph type="sldNum" sz="quarter" idx="12"/>
          </p:nvPr>
        </p:nvSpPr>
        <p:spPr/>
        <p:txBody>
          <a:bodyPr/>
          <a:lstStyle/>
          <a:p>
            <a:fld id="{A5C8939B-66B1-473B-9146-1569D7B54E58}" type="slidenum">
              <a:rPr kumimoji="1" lang="ja-JP" altLang="en-US" smtClean="0"/>
              <a:t>22</a:t>
            </a:fld>
            <a:endParaRPr kumimoji="1" lang="ja-JP" altLang="en-US"/>
          </a:p>
        </p:txBody>
      </p:sp>
      <p:sp>
        <p:nvSpPr>
          <p:cNvPr id="6" name="四角形: 角を丸くする 5">
            <a:extLst>
              <a:ext uri="{FF2B5EF4-FFF2-40B4-BE49-F238E27FC236}">
                <a16:creationId xmlns:a16="http://schemas.microsoft.com/office/drawing/2014/main" id="{F16BEBC6-BBED-5A7B-1510-F890893E4232}"/>
              </a:ext>
            </a:extLst>
          </p:cNvPr>
          <p:cNvSpPr/>
          <p:nvPr/>
        </p:nvSpPr>
        <p:spPr>
          <a:xfrm>
            <a:off x="492773" y="890953"/>
            <a:ext cx="2715354" cy="1078523"/>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lnSpc>
                <a:spcPct val="150000"/>
              </a:lnSpc>
            </a:pPr>
            <a:r>
              <a:rPr kumimoji="1" lang="ja-JP" altLang="en-US" sz="2400" b="1" dirty="0">
                <a:latin typeface="BIZ UDPゴシック" panose="020B0400000000000000" pitchFamily="50" charset="-128"/>
                <a:ea typeface="BIZ UDPゴシック" panose="020B0400000000000000" pitchFamily="50" charset="-128"/>
              </a:rPr>
              <a:t>申し立てへの対応</a:t>
            </a:r>
          </a:p>
        </p:txBody>
      </p:sp>
      <p:sp>
        <p:nvSpPr>
          <p:cNvPr id="8" name="四角形: 角を丸くする 7">
            <a:extLst>
              <a:ext uri="{FF2B5EF4-FFF2-40B4-BE49-F238E27FC236}">
                <a16:creationId xmlns:a16="http://schemas.microsoft.com/office/drawing/2014/main" id="{E4EC9B2A-7386-DD52-61F0-C7BBF3461A58}"/>
              </a:ext>
            </a:extLst>
          </p:cNvPr>
          <p:cNvSpPr/>
          <p:nvPr/>
        </p:nvSpPr>
        <p:spPr>
          <a:xfrm>
            <a:off x="3571142" y="3429000"/>
            <a:ext cx="8411308" cy="865909"/>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just">
              <a:lnSpc>
                <a:spcPct val="150000"/>
              </a:lnSpc>
            </a:pPr>
            <a:r>
              <a:rPr lang="ja-JP" altLang="en-US"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ロータリーのさまざまなレベルにおける責務を以下でご確認ください</a:t>
            </a:r>
          </a:p>
        </p:txBody>
      </p:sp>
      <p:sp>
        <p:nvSpPr>
          <p:cNvPr id="7" name="四角形: 角を丸くする 6">
            <a:extLst>
              <a:ext uri="{FF2B5EF4-FFF2-40B4-BE49-F238E27FC236}">
                <a16:creationId xmlns:a16="http://schemas.microsoft.com/office/drawing/2014/main" id="{39327A41-35A9-0A1B-CD42-DF51B8E11B3C}"/>
              </a:ext>
            </a:extLst>
          </p:cNvPr>
          <p:cNvSpPr/>
          <p:nvPr/>
        </p:nvSpPr>
        <p:spPr>
          <a:xfrm>
            <a:off x="3571142" y="890953"/>
            <a:ext cx="8411308" cy="2351011"/>
          </a:xfrm>
          <a:prstGeom prst="roundRect">
            <a:avLst>
              <a:gd name="adj" fmla="val 5143"/>
            </a:avLst>
          </a:prstGeom>
          <a:solidFill>
            <a:schemeClr val="accent5">
              <a:lumMod val="20000"/>
              <a:lumOff val="8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just">
              <a:lnSpc>
                <a:spcPct val="150000"/>
              </a:lnSpc>
            </a:pPr>
            <a:r>
              <a:rPr lang="ja-JP" altLang="en-US" sz="2800" b="1"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犯罪性のある行為</a:t>
            </a:r>
            <a:r>
              <a:rPr lang="ja-JP" altLang="en-US"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の申し立てはすべて、</a:t>
            </a:r>
            <a:r>
              <a:rPr lang="ja-JP" altLang="en-US" sz="2800" b="1"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警察に連絡</a:t>
            </a:r>
            <a:r>
              <a:rPr lang="ja-JP" altLang="en-US"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しなければなりません。会員は常に調査や捜査に協力すべきであり、妨害すべきではありません。報告された事態や言動に直接かかわった人は、その件に関する調査や決定にかかわるべきではありません。</a:t>
            </a:r>
          </a:p>
        </p:txBody>
      </p:sp>
      <p:grpSp>
        <p:nvGrpSpPr>
          <p:cNvPr id="12" name="グループ化 11">
            <a:extLst>
              <a:ext uri="{FF2B5EF4-FFF2-40B4-BE49-F238E27FC236}">
                <a16:creationId xmlns:a16="http://schemas.microsoft.com/office/drawing/2014/main" id="{A7E57C52-5FEF-0E08-A327-DE82609F7F96}"/>
              </a:ext>
            </a:extLst>
          </p:cNvPr>
          <p:cNvGrpSpPr/>
          <p:nvPr/>
        </p:nvGrpSpPr>
        <p:grpSpPr>
          <a:xfrm>
            <a:off x="164124" y="82060"/>
            <a:ext cx="6341691" cy="574431"/>
            <a:chOff x="164124" y="82060"/>
            <a:chExt cx="6341691" cy="574431"/>
          </a:xfrm>
        </p:grpSpPr>
        <p:sp>
          <p:nvSpPr>
            <p:cNvPr id="13" name="四角形: 角を丸くする 12">
              <a:extLst>
                <a:ext uri="{FF2B5EF4-FFF2-40B4-BE49-F238E27FC236}">
                  <a16:creationId xmlns:a16="http://schemas.microsoft.com/office/drawing/2014/main" id="{989FBDB9-3AA2-F1E3-73DD-283EDBDC867A}"/>
                </a:ext>
              </a:extLst>
            </p:cNvPr>
            <p:cNvSpPr/>
            <p:nvPr/>
          </p:nvSpPr>
          <p:spPr>
            <a:xfrm>
              <a:off x="492773" y="82060"/>
              <a:ext cx="2715355" cy="57443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dirty="0">
                  <a:latin typeface="BIZ UDPゴシック" panose="020B0400000000000000" pitchFamily="50" charset="-128"/>
                  <a:ea typeface="BIZ UDPゴシック" panose="020B0400000000000000" pitchFamily="50" charset="-128"/>
                </a:rPr>
                <a:t>⑤　申し立てへの対処</a:t>
              </a:r>
            </a:p>
          </p:txBody>
        </p:sp>
        <p:sp>
          <p:nvSpPr>
            <p:cNvPr id="14" name="正方形/長方形 13">
              <a:extLst>
                <a:ext uri="{FF2B5EF4-FFF2-40B4-BE49-F238E27FC236}">
                  <a16:creationId xmlns:a16="http://schemas.microsoft.com/office/drawing/2014/main" id="{8C0C5BA6-E268-EF2D-94AF-C40141572E83}"/>
                </a:ext>
              </a:extLst>
            </p:cNvPr>
            <p:cNvSpPr/>
            <p:nvPr/>
          </p:nvSpPr>
          <p:spPr>
            <a:xfrm>
              <a:off x="164124" y="93783"/>
              <a:ext cx="196094" cy="562708"/>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5" name="四角形: 角を丸くする 14">
              <a:extLst>
                <a:ext uri="{FF2B5EF4-FFF2-40B4-BE49-F238E27FC236}">
                  <a16:creationId xmlns:a16="http://schemas.microsoft.com/office/drawing/2014/main" id="{0682C677-680F-F7B7-8C1A-4C0F70BCE0B5}"/>
                </a:ext>
              </a:extLst>
            </p:cNvPr>
            <p:cNvSpPr/>
            <p:nvPr/>
          </p:nvSpPr>
          <p:spPr>
            <a:xfrm>
              <a:off x="3418741" y="82060"/>
              <a:ext cx="3087074" cy="562708"/>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kumimoji="1" lang="en-US" altLang="ja-JP" sz="2000" dirty="0">
                  <a:latin typeface="BIZ UDPゴシック" panose="020B0400000000000000" pitchFamily="50" charset="-128"/>
                  <a:ea typeface="BIZ UDPゴシック" panose="020B0400000000000000" pitchFamily="50" charset="-128"/>
                </a:rPr>
                <a:t>RCOP26.120.</a:t>
              </a:r>
              <a:endParaRPr kumimoji="1" lang="ja-JP" altLang="en-US" sz="2000" dirty="0">
                <a:latin typeface="BIZ UDPゴシック" panose="020B0400000000000000" pitchFamily="50" charset="-128"/>
                <a:ea typeface="BIZ UDPゴシック" panose="020B0400000000000000" pitchFamily="50" charset="-128"/>
              </a:endParaRPr>
            </a:p>
          </p:txBody>
        </p:sp>
      </p:grpSp>
      <p:sp>
        <p:nvSpPr>
          <p:cNvPr id="16" name="四角形: 角を丸くする 15">
            <a:extLst>
              <a:ext uri="{FF2B5EF4-FFF2-40B4-BE49-F238E27FC236}">
                <a16:creationId xmlns:a16="http://schemas.microsoft.com/office/drawing/2014/main" id="{DD4A7A67-2329-A43C-D5C7-3C2C1D89D219}"/>
              </a:ext>
            </a:extLst>
          </p:cNvPr>
          <p:cNvSpPr/>
          <p:nvPr/>
        </p:nvSpPr>
        <p:spPr>
          <a:xfrm>
            <a:off x="3578112" y="4888524"/>
            <a:ext cx="1833195" cy="1078523"/>
          </a:xfrm>
          <a:prstGeom prst="roundRect">
            <a:avLst/>
          </a:prstGeom>
          <a:solidFill>
            <a:schemeClr val="accent4">
              <a:lumMod val="40000"/>
              <a:lumOff val="6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50000"/>
              </a:lnSpc>
            </a:pPr>
            <a:r>
              <a:rPr kumimoji="1" lang="ja-JP" altLang="en-US" sz="2400" b="1" dirty="0">
                <a:latin typeface="BIZ UDPゴシック" panose="020B0400000000000000" pitchFamily="50" charset="-128"/>
                <a:ea typeface="BIZ UDPゴシック" panose="020B0400000000000000" pitchFamily="50" charset="-128"/>
              </a:rPr>
              <a:t>会員の責務</a:t>
            </a:r>
          </a:p>
        </p:txBody>
      </p:sp>
      <p:sp>
        <p:nvSpPr>
          <p:cNvPr id="17" name="四角形: 角を丸くする 16">
            <a:extLst>
              <a:ext uri="{FF2B5EF4-FFF2-40B4-BE49-F238E27FC236}">
                <a16:creationId xmlns:a16="http://schemas.microsoft.com/office/drawing/2014/main" id="{919DEA99-E478-815C-DBFD-7D9F472E4FDC}"/>
              </a:ext>
            </a:extLst>
          </p:cNvPr>
          <p:cNvSpPr/>
          <p:nvPr/>
        </p:nvSpPr>
        <p:spPr>
          <a:xfrm>
            <a:off x="5831720" y="4888524"/>
            <a:ext cx="3268473" cy="1078523"/>
          </a:xfrm>
          <a:prstGeom prst="roundRect">
            <a:avLst/>
          </a:prstGeom>
          <a:solidFill>
            <a:schemeClr val="accent4">
              <a:lumMod val="40000"/>
              <a:lumOff val="6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50000"/>
              </a:lnSpc>
            </a:pPr>
            <a:r>
              <a:rPr kumimoji="1" lang="ja-JP" altLang="en-US" sz="2400" b="1" dirty="0">
                <a:latin typeface="BIZ UDPゴシック" panose="020B0400000000000000" pitchFamily="50" charset="-128"/>
                <a:ea typeface="BIZ UDPゴシック" panose="020B0400000000000000" pitchFamily="50" charset="-128"/>
              </a:rPr>
              <a:t>クラブ理事会の責務</a:t>
            </a:r>
          </a:p>
        </p:txBody>
      </p:sp>
      <p:sp>
        <p:nvSpPr>
          <p:cNvPr id="18" name="四角形: 角を丸くする 17">
            <a:extLst>
              <a:ext uri="{FF2B5EF4-FFF2-40B4-BE49-F238E27FC236}">
                <a16:creationId xmlns:a16="http://schemas.microsoft.com/office/drawing/2014/main" id="{837F939C-3BFE-5A0D-BCAA-1FB7B4F241A3}"/>
              </a:ext>
            </a:extLst>
          </p:cNvPr>
          <p:cNvSpPr/>
          <p:nvPr/>
        </p:nvSpPr>
        <p:spPr>
          <a:xfrm>
            <a:off x="9520605" y="4907903"/>
            <a:ext cx="1833195" cy="991210"/>
          </a:xfrm>
          <a:prstGeom prst="roundRect">
            <a:avLst/>
          </a:prstGeom>
          <a:solidFill>
            <a:schemeClr val="accent4">
              <a:lumMod val="40000"/>
              <a:lumOff val="6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50000"/>
              </a:lnSpc>
            </a:pPr>
            <a:r>
              <a:rPr kumimoji="1" lang="ja-JP" altLang="en-US" sz="2400" b="1" dirty="0">
                <a:latin typeface="BIZ UDPゴシック" panose="020B0400000000000000" pitchFamily="50" charset="-128"/>
                <a:ea typeface="BIZ UDPゴシック" panose="020B0400000000000000" pitchFamily="50" charset="-128"/>
              </a:rPr>
              <a:t>地区の責務</a:t>
            </a:r>
          </a:p>
        </p:txBody>
      </p:sp>
      <p:pic>
        <p:nvPicPr>
          <p:cNvPr id="5" name="2379761124311789">
            <a:hlinkClick r:id="" action="ppaction://media"/>
            <a:extLst>
              <a:ext uri="{FF2B5EF4-FFF2-40B4-BE49-F238E27FC236}">
                <a16:creationId xmlns:a16="http://schemas.microsoft.com/office/drawing/2014/main" id="{AE974FBE-E242-41C2-952E-71B9C8F1F90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94842" y="-33728"/>
            <a:ext cx="609600" cy="609600"/>
          </a:xfrm>
          <a:prstGeom prst="rect">
            <a:avLst/>
          </a:prstGeom>
        </p:spPr>
      </p:pic>
      <p:sp>
        <p:nvSpPr>
          <p:cNvPr id="2" name="フッター プレースホルダー 1">
            <a:extLst>
              <a:ext uri="{FF2B5EF4-FFF2-40B4-BE49-F238E27FC236}">
                <a16:creationId xmlns:a16="http://schemas.microsoft.com/office/drawing/2014/main" id="{9F8E1CA9-ADEE-38CA-D3B1-0174B7E74934}"/>
              </a:ext>
            </a:extLst>
          </p:cNvPr>
          <p:cNvSpPr>
            <a:spLocks noGrp="1"/>
          </p:cNvSpPr>
          <p:nvPr>
            <p:ph type="ftr" sz="quarter" idx="11"/>
          </p:nvPr>
        </p:nvSpPr>
        <p:spPr/>
        <p:txBody>
          <a:bodyPr/>
          <a:lstStyle/>
          <a:p>
            <a:r>
              <a:rPr kumimoji="1" lang="en-US" altLang="ja-JP"/>
              <a:t>©Rijyem platform</a:t>
            </a:r>
            <a:endParaRPr kumimoji="1" lang="ja-JP" altLang="en-US"/>
          </a:p>
        </p:txBody>
      </p:sp>
      <p:sp>
        <p:nvSpPr>
          <p:cNvPr id="4" name="日付プレースホルダー 3">
            <a:extLst>
              <a:ext uri="{FF2B5EF4-FFF2-40B4-BE49-F238E27FC236}">
                <a16:creationId xmlns:a16="http://schemas.microsoft.com/office/drawing/2014/main" id="{84B449CF-814F-EBEF-1697-8ADE8C7282AF}"/>
              </a:ext>
            </a:extLst>
          </p:cNvPr>
          <p:cNvSpPr>
            <a:spLocks noGrp="1"/>
          </p:cNvSpPr>
          <p:nvPr>
            <p:ph type="dt" sz="half" idx="10"/>
          </p:nvPr>
        </p:nvSpPr>
        <p:spPr/>
        <p:txBody>
          <a:bodyPr/>
          <a:lstStyle/>
          <a:p>
            <a:endParaRPr kumimoji="1" lang="ja-JP" altLang="en-US"/>
          </a:p>
        </p:txBody>
      </p:sp>
    </p:spTree>
    <p:extLst>
      <p:ext uri="{BB962C8B-B14F-4D97-AF65-F5344CB8AC3E}">
        <p14:creationId xmlns:p14="http://schemas.microsoft.com/office/powerpoint/2010/main" val="144852290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96" fill="hold"/>
                                        <p:tgtEl>
                                          <p:spTgt spid="5"/>
                                        </p:tgtEl>
                                      </p:cBhvr>
                                    </p:cmd>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22" presetClass="entr" presetSubtype="8" fill="hold" grpId="1" nodeType="withEffect">
                                  <p:stCondLst>
                                    <p:cond delay="50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1500"/>
                                        <p:tgtEl>
                                          <p:spTgt spid="7"/>
                                        </p:tgtEl>
                                      </p:cBhvr>
                                    </p:animEffect>
                                  </p:childTnLst>
                                </p:cTn>
                              </p:par>
                              <p:par>
                                <p:cTn id="22" presetID="16" presetClass="entr" presetSubtype="37" fill="hold" grpId="1" nodeType="withEffect">
                                  <p:stCondLst>
                                    <p:cond delay="19100"/>
                                  </p:stCondLst>
                                  <p:childTnLst>
                                    <p:set>
                                      <p:cBhvr>
                                        <p:cTn id="23" dur="1" fill="hold">
                                          <p:stCondLst>
                                            <p:cond delay="0"/>
                                          </p:stCondLst>
                                        </p:cTn>
                                        <p:tgtEl>
                                          <p:spTgt spid="8"/>
                                        </p:tgtEl>
                                        <p:attrNameLst>
                                          <p:attrName>style.visibility</p:attrName>
                                        </p:attrNameLst>
                                      </p:cBhvr>
                                      <p:to>
                                        <p:strVal val="visible"/>
                                      </p:to>
                                    </p:set>
                                    <p:animEffect transition="in" filter="barn(outVertical)">
                                      <p:cBhvr>
                                        <p:cTn id="24" dur="1500"/>
                                        <p:tgtEl>
                                          <p:spTgt spid="8"/>
                                        </p:tgtEl>
                                      </p:cBhvr>
                                    </p:animEffect>
                                  </p:childTnLst>
                                </p:cTn>
                              </p:par>
                              <p:par>
                                <p:cTn id="25" presetID="1" presetClass="emph" presetSubtype="2" fill="hold" nodeType="withEffect">
                                  <p:stCondLst>
                                    <p:cond delay="24140"/>
                                  </p:stCondLst>
                                  <p:childTnLst>
                                    <p:animClr clrSpc="rgb" dir="cw">
                                      <p:cBhvr>
                                        <p:cTn id="26" dur="1000" fill="hold"/>
                                        <p:tgtEl>
                                          <p:spTgt spid="16"/>
                                        </p:tgtEl>
                                        <p:attrNameLst>
                                          <p:attrName>fillcolor</p:attrName>
                                        </p:attrNameLst>
                                      </p:cBhvr>
                                      <p:to>
                                        <a:srgbClr val="00B0F0"/>
                                      </p:to>
                                    </p:animClr>
                                    <p:set>
                                      <p:cBhvr>
                                        <p:cTn id="27" dur="1000" fill="hold"/>
                                        <p:tgtEl>
                                          <p:spTgt spid="16"/>
                                        </p:tgtEl>
                                        <p:attrNameLst>
                                          <p:attrName>fill.type</p:attrName>
                                        </p:attrNameLst>
                                      </p:cBhvr>
                                      <p:to>
                                        <p:strVal val="solid"/>
                                      </p:to>
                                    </p:set>
                                    <p:set>
                                      <p:cBhvr>
                                        <p:cTn id="28" dur="1000" fill="hold"/>
                                        <p:tgtEl>
                                          <p:spTgt spid="16"/>
                                        </p:tgtEl>
                                        <p:attrNameLst>
                                          <p:attrName>fill.on</p:attrName>
                                        </p:attrNameLst>
                                      </p:cBhvr>
                                      <p:to>
                                        <p:strVal val="true"/>
                                      </p:to>
                                    </p:set>
                                  </p:childTnLst>
                                </p:cTn>
                              </p:par>
                              <p:par>
                                <p:cTn id="29" presetID="1" presetClass="emph" presetSubtype="2" fill="hold" nodeType="withEffect">
                                  <p:stCondLst>
                                    <p:cond delay="25830"/>
                                  </p:stCondLst>
                                  <p:childTnLst>
                                    <p:animClr clrSpc="rgb" dir="cw">
                                      <p:cBhvr>
                                        <p:cTn id="30" dur="900" fill="hold"/>
                                        <p:tgtEl>
                                          <p:spTgt spid="17"/>
                                        </p:tgtEl>
                                        <p:attrNameLst>
                                          <p:attrName>fillcolor</p:attrName>
                                        </p:attrNameLst>
                                      </p:cBhvr>
                                      <p:to>
                                        <a:srgbClr val="00B0F0"/>
                                      </p:to>
                                    </p:animClr>
                                    <p:set>
                                      <p:cBhvr>
                                        <p:cTn id="31" dur="900" fill="hold"/>
                                        <p:tgtEl>
                                          <p:spTgt spid="17"/>
                                        </p:tgtEl>
                                        <p:attrNameLst>
                                          <p:attrName>fill.type</p:attrName>
                                        </p:attrNameLst>
                                      </p:cBhvr>
                                      <p:to>
                                        <p:strVal val="solid"/>
                                      </p:to>
                                    </p:set>
                                    <p:set>
                                      <p:cBhvr>
                                        <p:cTn id="32" dur="900" fill="hold"/>
                                        <p:tgtEl>
                                          <p:spTgt spid="17"/>
                                        </p:tgtEl>
                                        <p:attrNameLst>
                                          <p:attrName>fill.on</p:attrName>
                                        </p:attrNameLst>
                                      </p:cBhvr>
                                      <p:to>
                                        <p:strVal val="true"/>
                                      </p:to>
                                    </p:set>
                                  </p:childTnLst>
                                </p:cTn>
                              </p:par>
                              <p:par>
                                <p:cTn id="33" presetID="1" presetClass="emph" presetSubtype="2" fill="hold" nodeType="withEffect">
                                  <p:stCondLst>
                                    <p:cond delay="27860"/>
                                  </p:stCondLst>
                                  <p:childTnLst>
                                    <p:animClr clrSpc="rgb" dir="cw">
                                      <p:cBhvr>
                                        <p:cTn id="34" dur="1200" fill="hold"/>
                                        <p:tgtEl>
                                          <p:spTgt spid="18"/>
                                        </p:tgtEl>
                                        <p:attrNameLst>
                                          <p:attrName>fillcolor</p:attrName>
                                        </p:attrNameLst>
                                      </p:cBhvr>
                                      <p:to>
                                        <a:srgbClr val="00B0F0"/>
                                      </p:to>
                                    </p:animClr>
                                    <p:set>
                                      <p:cBhvr>
                                        <p:cTn id="35" dur="1200" fill="hold"/>
                                        <p:tgtEl>
                                          <p:spTgt spid="18"/>
                                        </p:tgtEl>
                                        <p:attrNameLst>
                                          <p:attrName>fill.type</p:attrName>
                                        </p:attrNameLst>
                                      </p:cBhvr>
                                      <p:to>
                                        <p:strVal val="solid"/>
                                      </p:to>
                                    </p:set>
                                    <p:set>
                                      <p:cBhvr>
                                        <p:cTn id="36" dur="1200" fill="hold"/>
                                        <p:tgtEl>
                                          <p:spTgt spid="18"/>
                                        </p:tgtEl>
                                        <p:attrNameLst>
                                          <p:attrName>fill.on</p:attrName>
                                        </p:attrNameLst>
                                      </p:cBhvr>
                                      <p:to>
                                        <p:strVal val="true"/>
                                      </p:to>
                                    </p:set>
                                  </p:childTnLst>
                                </p:cTn>
                              </p:par>
                              <p:par>
                                <p:cTn id="37" presetID="53" presetClass="entr" presetSubtype="16" fill="hold" grpId="1" nodeType="withEffect">
                                  <p:stCondLst>
                                    <p:cond delay="24140"/>
                                  </p:stCondLst>
                                  <p:childTnLst>
                                    <p:set>
                                      <p:cBhvr>
                                        <p:cTn id="38" dur="1" fill="hold">
                                          <p:stCondLst>
                                            <p:cond delay="0"/>
                                          </p:stCondLst>
                                        </p:cTn>
                                        <p:tgtEl>
                                          <p:spTgt spid="16"/>
                                        </p:tgtEl>
                                        <p:attrNameLst>
                                          <p:attrName>style.visibility</p:attrName>
                                        </p:attrNameLst>
                                      </p:cBhvr>
                                      <p:to>
                                        <p:strVal val="visible"/>
                                      </p:to>
                                    </p:set>
                                    <p:anim calcmode="lin" valueType="num">
                                      <p:cBhvr>
                                        <p:cTn id="39" dur="1600" fill="hold"/>
                                        <p:tgtEl>
                                          <p:spTgt spid="16"/>
                                        </p:tgtEl>
                                        <p:attrNameLst>
                                          <p:attrName>ppt_w</p:attrName>
                                        </p:attrNameLst>
                                      </p:cBhvr>
                                      <p:tavLst>
                                        <p:tav tm="0">
                                          <p:val>
                                            <p:fltVal val="0"/>
                                          </p:val>
                                        </p:tav>
                                        <p:tav tm="100000">
                                          <p:val>
                                            <p:strVal val="#ppt_w"/>
                                          </p:val>
                                        </p:tav>
                                      </p:tavLst>
                                    </p:anim>
                                    <p:anim calcmode="lin" valueType="num">
                                      <p:cBhvr>
                                        <p:cTn id="40" dur="1600" fill="hold"/>
                                        <p:tgtEl>
                                          <p:spTgt spid="16"/>
                                        </p:tgtEl>
                                        <p:attrNameLst>
                                          <p:attrName>ppt_h</p:attrName>
                                        </p:attrNameLst>
                                      </p:cBhvr>
                                      <p:tavLst>
                                        <p:tav tm="0">
                                          <p:val>
                                            <p:fltVal val="0"/>
                                          </p:val>
                                        </p:tav>
                                        <p:tav tm="100000">
                                          <p:val>
                                            <p:strVal val="#ppt_h"/>
                                          </p:val>
                                        </p:tav>
                                      </p:tavLst>
                                    </p:anim>
                                    <p:animEffect transition="in" filter="fade">
                                      <p:cBhvr>
                                        <p:cTn id="41" dur="1600"/>
                                        <p:tgtEl>
                                          <p:spTgt spid="16"/>
                                        </p:tgtEl>
                                      </p:cBhvr>
                                    </p:animEffect>
                                  </p:childTnLst>
                                </p:cTn>
                              </p:par>
                              <p:par>
                                <p:cTn id="42" presetID="53" presetClass="entr" presetSubtype="16" fill="hold" grpId="1" nodeType="withEffect">
                                  <p:stCondLst>
                                    <p:cond delay="25830"/>
                                  </p:stCondLst>
                                  <p:childTnLst>
                                    <p:set>
                                      <p:cBhvr>
                                        <p:cTn id="43" dur="1" fill="hold">
                                          <p:stCondLst>
                                            <p:cond delay="0"/>
                                          </p:stCondLst>
                                        </p:cTn>
                                        <p:tgtEl>
                                          <p:spTgt spid="17"/>
                                        </p:tgtEl>
                                        <p:attrNameLst>
                                          <p:attrName>style.visibility</p:attrName>
                                        </p:attrNameLst>
                                      </p:cBhvr>
                                      <p:to>
                                        <p:strVal val="visible"/>
                                      </p:to>
                                    </p:set>
                                    <p:anim calcmode="lin" valueType="num">
                                      <p:cBhvr>
                                        <p:cTn id="44" dur="1700" fill="hold"/>
                                        <p:tgtEl>
                                          <p:spTgt spid="17"/>
                                        </p:tgtEl>
                                        <p:attrNameLst>
                                          <p:attrName>ppt_w</p:attrName>
                                        </p:attrNameLst>
                                      </p:cBhvr>
                                      <p:tavLst>
                                        <p:tav tm="0">
                                          <p:val>
                                            <p:fltVal val="0"/>
                                          </p:val>
                                        </p:tav>
                                        <p:tav tm="100000">
                                          <p:val>
                                            <p:strVal val="#ppt_w"/>
                                          </p:val>
                                        </p:tav>
                                      </p:tavLst>
                                    </p:anim>
                                    <p:anim calcmode="lin" valueType="num">
                                      <p:cBhvr>
                                        <p:cTn id="45" dur="1700" fill="hold"/>
                                        <p:tgtEl>
                                          <p:spTgt spid="17"/>
                                        </p:tgtEl>
                                        <p:attrNameLst>
                                          <p:attrName>ppt_h</p:attrName>
                                        </p:attrNameLst>
                                      </p:cBhvr>
                                      <p:tavLst>
                                        <p:tav tm="0">
                                          <p:val>
                                            <p:fltVal val="0"/>
                                          </p:val>
                                        </p:tav>
                                        <p:tav tm="100000">
                                          <p:val>
                                            <p:strVal val="#ppt_h"/>
                                          </p:val>
                                        </p:tav>
                                      </p:tavLst>
                                    </p:anim>
                                    <p:animEffect transition="in" filter="fade">
                                      <p:cBhvr>
                                        <p:cTn id="46" dur="1700"/>
                                        <p:tgtEl>
                                          <p:spTgt spid="17"/>
                                        </p:tgtEl>
                                      </p:cBhvr>
                                    </p:animEffect>
                                  </p:childTnLst>
                                </p:cTn>
                              </p:par>
                              <p:par>
                                <p:cTn id="47" presetID="53" presetClass="entr" presetSubtype="16" fill="hold" grpId="1" nodeType="withEffect">
                                  <p:stCondLst>
                                    <p:cond delay="27860"/>
                                  </p:stCondLst>
                                  <p:childTnLst>
                                    <p:set>
                                      <p:cBhvr>
                                        <p:cTn id="48" dur="1" fill="hold">
                                          <p:stCondLst>
                                            <p:cond delay="0"/>
                                          </p:stCondLst>
                                        </p:cTn>
                                        <p:tgtEl>
                                          <p:spTgt spid="18"/>
                                        </p:tgtEl>
                                        <p:attrNameLst>
                                          <p:attrName>style.visibility</p:attrName>
                                        </p:attrNameLst>
                                      </p:cBhvr>
                                      <p:to>
                                        <p:strVal val="visible"/>
                                      </p:to>
                                    </p:set>
                                    <p:anim calcmode="lin" valueType="num">
                                      <p:cBhvr>
                                        <p:cTn id="49" dur="1700" fill="hold"/>
                                        <p:tgtEl>
                                          <p:spTgt spid="18"/>
                                        </p:tgtEl>
                                        <p:attrNameLst>
                                          <p:attrName>ppt_w</p:attrName>
                                        </p:attrNameLst>
                                      </p:cBhvr>
                                      <p:tavLst>
                                        <p:tav tm="0">
                                          <p:val>
                                            <p:fltVal val="0"/>
                                          </p:val>
                                        </p:tav>
                                        <p:tav tm="100000">
                                          <p:val>
                                            <p:strVal val="#ppt_w"/>
                                          </p:val>
                                        </p:tav>
                                      </p:tavLst>
                                    </p:anim>
                                    <p:anim calcmode="lin" valueType="num">
                                      <p:cBhvr>
                                        <p:cTn id="50" dur="1700" fill="hold"/>
                                        <p:tgtEl>
                                          <p:spTgt spid="18"/>
                                        </p:tgtEl>
                                        <p:attrNameLst>
                                          <p:attrName>ppt_h</p:attrName>
                                        </p:attrNameLst>
                                      </p:cBhvr>
                                      <p:tavLst>
                                        <p:tav tm="0">
                                          <p:val>
                                            <p:fltVal val="0"/>
                                          </p:val>
                                        </p:tav>
                                        <p:tav tm="100000">
                                          <p:val>
                                            <p:strVal val="#ppt_h"/>
                                          </p:val>
                                        </p:tav>
                                      </p:tavLst>
                                    </p:anim>
                                    <p:animEffect transition="in" filter="fade">
                                      <p:cBhvr>
                                        <p:cTn id="51" dur="17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2" fill="hold" display="0">
                  <p:stCondLst>
                    <p:cond delay="indefinite"/>
                  </p:stCondLst>
                  <p:endCondLst>
                    <p:cond evt="onStopAudio" delay="0">
                      <p:tgtEl>
                        <p:sldTgt/>
                      </p:tgtEl>
                    </p:cond>
                  </p:endCondLst>
                </p:cTn>
                <p:tgtEl>
                  <p:spTgt spid="5"/>
                </p:tgtEl>
              </p:cMediaNode>
            </p:audio>
          </p:childTnLst>
        </p:cTn>
      </p:par>
    </p:tnLst>
    <p:bldLst>
      <p:bldP spid="6" grpId="0" animBg="1"/>
      <p:bldP spid="8" grpId="0" animBg="1"/>
      <p:bldP spid="8" grpId="1" animBg="1"/>
      <p:bldP spid="7" grpId="0" animBg="1"/>
      <p:bldP spid="7" grpId="1" animBg="1"/>
      <p:bldP spid="16" grpId="0" animBg="1"/>
      <p:bldP spid="16" grpId="1" animBg="1"/>
      <p:bldP spid="17" grpId="0" animBg="1"/>
      <p:bldP spid="17" grpId="1" animBg="1"/>
      <p:bldP spid="18" grpId="0" animBg="1"/>
      <p:bldP spid="18"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7F99C1-7030-E1CD-D565-9B4D75D5F7BF}"/>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8E0E1CEA-E845-69E7-D561-269F47863BAE}"/>
              </a:ext>
            </a:extLst>
          </p:cNvPr>
          <p:cNvSpPr>
            <a:spLocks noGrp="1"/>
          </p:cNvSpPr>
          <p:nvPr>
            <p:ph type="sldNum" sz="quarter" idx="12"/>
          </p:nvPr>
        </p:nvSpPr>
        <p:spPr/>
        <p:txBody>
          <a:bodyPr/>
          <a:lstStyle/>
          <a:p>
            <a:fld id="{A5C8939B-66B1-473B-9146-1569D7B54E58}" type="slidenum">
              <a:rPr kumimoji="1" lang="ja-JP" altLang="en-US" smtClean="0"/>
              <a:t>23</a:t>
            </a:fld>
            <a:endParaRPr kumimoji="1" lang="ja-JP" altLang="en-US"/>
          </a:p>
        </p:txBody>
      </p:sp>
      <p:sp>
        <p:nvSpPr>
          <p:cNvPr id="6" name="四角形: 角を丸くする 5">
            <a:extLst>
              <a:ext uri="{FF2B5EF4-FFF2-40B4-BE49-F238E27FC236}">
                <a16:creationId xmlns:a16="http://schemas.microsoft.com/office/drawing/2014/main" id="{B096039C-4313-B6F4-DE87-D65878C34972}"/>
              </a:ext>
            </a:extLst>
          </p:cNvPr>
          <p:cNvSpPr/>
          <p:nvPr/>
        </p:nvSpPr>
        <p:spPr>
          <a:xfrm>
            <a:off x="512781" y="1762111"/>
            <a:ext cx="1833195" cy="1078523"/>
          </a:xfrm>
          <a:prstGeom prst="roundRect">
            <a:avLst/>
          </a:prstGeom>
          <a:solidFill>
            <a:srgbClr val="00B0F0"/>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lnSpc>
                <a:spcPct val="150000"/>
              </a:lnSpc>
            </a:pPr>
            <a:r>
              <a:rPr kumimoji="1" lang="ja-JP" altLang="en-US" sz="2400" b="1" dirty="0">
                <a:latin typeface="BIZ UDPゴシック" panose="020B0400000000000000" pitchFamily="50" charset="-128"/>
                <a:ea typeface="BIZ UDPゴシック" panose="020B0400000000000000" pitchFamily="50" charset="-128"/>
              </a:rPr>
              <a:t>会員の責務</a:t>
            </a:r>
          </a:p>
        </p:txBody>
      </p:sp>
      <p:sp>
        <p:nvSpPr>
          <p:cNvPr id="7" name="四角形: 角を丸くする 6">
            <a:extLst>
              <a:ext uri="{FF2B5EF4-FFF2-40B4-BE49-F238E27FC236}">
                <a16:creationId xmlns:a16="http://schemas.microsoft.com/office/drawing/2014/main" id="{54ECBD46-E4EE-8A41-79FA-ABD9FC8BD165}"/>
              </a:ext>
            </a:extLst>
          </p:cNvPr>
          <p:cNvSpPr/>
          <p:nvPr/>
        </p:nvSpPr>
        <p:spPr>
          <a:xfrm>
            <a:off x="3418741" y="990600"/>
            <a:ext cx="8676803" cy="2682875"/>
          </a:xfrm>
          <a:prstGeom prst="roundRect">
            <a:avLst>
              <a:gd name="adj" fmla="val 6568"/>
            </a:avLst>
          </a:prstGeom>
          <a:solidFill>
            <a:schemeClr val="accent5">
              <a:lumMod val="20000"/>
              <a:lumOff val="8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just">
              <a:lnSpc>
                <a:spcPct val="150000"/>
              </a:lnSpc>
            </a:pPr>
            <a:r>
              <a:rPr lang="ja-JP" altLang="en-US" sz="2800" b="1"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ハラスメントのない環境づくりは、全会員の責務です</a:t>
            </a:r>
            <a:r>
              <a:rPr lang="ja-JP" altLang="en-US" sz="2400" b="1"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a:t>
            </a:r>
          </a:p>
          <a:p>
            <a:pPr algn="just">
              <a:lnSpc>
                <a:spcPct val="150000"/>
              </a:lnSpc>
            </a:pPr>
            <a:r>
              <a:rPr lang="ja-JP" altLang="en-US"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ハラスメントと思われる状況を目にしたら、その行為がロータリーの方針に反することを本人に伝えてください。懸念がある場合は、クラブや地区のリーダーに伝えてください。ハラスメントを</a:t>
            </a:r>
            <a:r>
              <a:rPr lang="ja-JP" altLang="en-US" sz="2800" b="1"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黙認</a:t>
            </a:r>
            <a:r>
              <a:rPr lang="ja-JP" altLang="en-US"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することは、それを</a:t>
            </a:r>
            <a:r>
              <a:rPr lang="ja-JP" altLang="en-US" sz="2800" b="1"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許容</a:t>
            </a:r>
            <a:r>
              <a:rPr lang="ja-JP" altLang="en-US"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することと同じです。</a:t>
            </a:r>
          </a:p>
        </p:txBody>
      </p:sp>
      <p:sp>
        <p:nvSpPr>
          <p:cNvPr id="9" name="矢印: 五方向 8">
            <a:extLst>
              <a:ext uri="{FF2B5EF4-FFF2-40B4-BE49-F238E27FC236}">
                <a16:creationId xmlns:a16="http://schemas.microsoft.com/office/drawing/2014/main" id="{46349697-1D5B-3D26-2839-0DA0DD59DE6A}"/>
              </a:ext>
            </a:extLst>
          </p:cNvPr>
          <p:cNvSpPr/>
          <p:nvPr/>
        </p:nvSpPr>
        <p:spPr>
          <a:xfrm>
            <a:off x="2693688" y="2029862"/>
            <a:ext cx="476250" cy="604350"/>
          </a:xfrm>
          <a:prstGeom prst="homePlat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grpSp>
        <p:nvGrpSpPr>
          <p:cNvPr id="11" name="グループ化 10">
            <a:extLst>
              <a:ext uri="{FF2B5EF4-FFF2-40B4-BE49-F238E27FC236}">
                <a16:creationId xmlns:a16="http://schemas.microsoft.com/office/drawing/2014/main" id="{8286A16D-F813-7B47-0776-3EA602B7C253}"/>
              </a:ext>
            </a:extLst>
          </p:cNvPr>
          <p:cNvGrpSpPr/>
          <p:nvPr/>
        </p:nvGrpSpPr>
        <p:grpSpPr>
          <a:xfrm>
            <a:off x="164124" y="82060"/>
            <a:ext cx="6341691" cy="574431"/>
            <a:chOff x="164124" y="82060"/>
            <a:chExt cx="6341691" cy="574431"/>
          </a:xfrm>
        </p:grpSpPr>
        <p:sp>
          <p:nvSpPr>
            <p:cNvPr id="12" name="四角形: 角を丸くする 11">
              <a:extLst>
                <a:ext uri="{FF2B5EF4-FFF2-40B4-BE49-F238E27FC236}">
                  <a16:creationId xmlns:a16="http://schemas.microsoft.com/office/drawing/2014/main" id="{5C4322C2-1982-BD07-6DED-787491292A17}"/>
                </a:ext>
              </a:extLst>
            </p:cNvPr>
            <p:cNvSpPr/>
            <p:nvPr/>
          </p:nvSpPr>
          <p:spPr>
            <a:xfrm>
              <a:off x="492773" y="82060"/>
              <a:ext cx="2715355" cy="57443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dirty="0">
                  <a:latin typeface="BIZ UDPゴシック" panose="020B0400000000000000" pitchFamily="50" charset="-128"/>
                  <a:ea typeface="BIZ UDPゴシック" panose="020B0400000000000000" pitchFamily="50" charset="-128"/>
                </a:rPr>
                <a:t>⑤　申し立てへの対処</a:t>
              </a:r>
            </a:p>
          </p:txBody>
        </p:sp>
        <p:sp>
          <p:nvSpPr>
            <p:cNvPr id="13" name="正方形/長方形 12">
              <a:extLst>
                <a:ext uri="{FF2B5EF4-FFF2-40B4-BE49-F238E27FC236}">
                  <a16:creationId xmlns:a16="http://schemas.microsoft.com/office/drawing/2014/main" id="{FDA6A5E3-9F10-21C0-CF85-2B3514C15974}"/>
                </a:ext>
              </a:extLst>
            </p:cNvPr>
            <p:cNvSpPr/>
            <p:nvPr/>
          </p:nvSpPr>
          <p:spPr>
            <a:xfrm>
              <a:off x="164124" y="93783"/>
              <a:ext cx="196094" cy="562708"/>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4" name="四角形: 角を丸くする 13">
              <a:extLst>
                <a:ext uri="{FF2B5EF4-FFF2-40B4-BE49-F238E27FC236}">
                  <a16:creationId xmlns:a16="http://schemas.microsoft.com/office/drawing/2014/main" id="{5B029E48-DABF-C7BB-0D35-8F382D1238CA}"/>
                </a:ext>
              </a:extLst>
            </p:cNvPr>
            <p:cNvSpPr/>
            <p:nvPr/>
          </p:nvSpPr>
          <p:spPr>
            <a:xfrm>
              <a:off x="3418741" y="82060"/>
              <a:ext cx="3087074" cy="562708"/>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kumimoji="1" lang="en-US" altLang="ja-JP" sz="2000" dirty="0">
                  <a:latin typeface="BIZ UDPゴシック" panose="020B0400000000000000" pitchFamily="50" charset="-128"/>
                  <a:ea typeface="BIZ UDPゴシック" panose="020B0400000000000000" pitchFamily="50" charset="-128"/>
                </a:rPr>
                <a:t>RCOP26.120.</a:t>
              </a:r>
              <a:endParaRPr kumimoji="1" lang="ja-JP" altLang="en-US" sz="2000" dirty="0">
                <a:latin typeface="BIZ UDPゴシック" panose="020B0400000000000000" pitchFamily="50" charset="-128"/>
                <a:ea typeface="BIZ UDPゴシック" panose="020B0400000000000000" pitchFamily="50" charset="-128"/>
              </a:endParaRPr>
            </a:p>
          </p:txBody>
        </p:sp>
      </p:grpSp>
      <p:sp>
        <p:nvSpPr>
          <p:cNvPr id="17" name="四角形: 角を丸くする 16">
            <a:extLst>
              <a:ext uri="{FF2B5EF4-FFF2-40B4-BE49-F238E27FC236}">
                <a16:creationId xmlns:a16="http://schemas.microsoft.com/office/drawing/2014/main" id="{4BBE9B91-BEEE-C281-B648-E06887507529}"/>
              </a:ext>
            </a:extLst>
          </p:cNvPr>
          <p:cNvSpPr/>
          <p:nvPr/>
        </p:nvSpPr>
        <p:spPr>
          <a:xfrm>
            <a:off x="1678863" y="4223789"/>
            <a:ext cx="2398284" cy="94864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latin typeface="BIZ UDPゴシック" panose="020B0400000000000000" pitchFamily="50" charset="-128"/>
                <a:ea typeface="BIZ UDPゴシック" panose="020B0400000000000000" pitchFamily="50" charset="-128"/>
              </a:rPr>
              <a:t>ゼロハラ環境</a:t>
            </a:r>
          </a:p>
        </p:txBody>
      </p:sp>
      <p:sp>
        <p:nvSpPr>
          <p:cNvPr id="18" name="四角形: 角を丸くする 17">
            <a:extLst>
              <a:ext uri="{FF2B5EF4-FFF2-40B4-BE49-F238E27FC236}">
                <a16:creationId xmlns:a16="http://schemas.microsoft.com/office/drawing/2014/main" id="{384CAD69-3F34-4C01-B435-D4B5B2E3AD22}"/>
              </a:ext>
            </a:extLst>
          </p:cNvPr>
          <p:cNvSpPr/>
          <p:nvPr/>
        </p:nvSpPr>
        <p:spPr>
          <a:xfrm>
            <a:off x="4617405" y="4223789"/>
            <a:ext cx="2227596" cy="94864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latin typeface="BIZ UDPゴシック" panose="020B0400000000000000" pitchFamily="50" charset="-128"/>
                <a:ea typeface="BIZ UDPゴシック" panose="020B0400000000000000" pitchFamily="50" charset="-128"/>
              </a:rPr>
              <a:t>会員の責務</a:t>
            </a:r>
          </a:p>
        </p:txBody>
      </p:sp>
      <p:sp>
        <p:nvSpPr>
          <p:cNvPr id="19" name="四角形: 角を丸くする 18">
            <a:extLst>
              <a:ext uri="{FF2B5EF4-FFF2-40B4-BE49-F238E27FC236}">
                <a16:creationId xmlns:a16="http://schemas.microsoft.com/office/drawing/2014/main" id="{502CBA83-8F10-95C7-5E9C-3836F3926DAB}"/>
              </a:ext>
            </a:extLst>
          </p:cNvPr>
          <p:cNvSpPr/>
          <p:nvPr/>
        </p:nvSpPr>
        <p:spPr>
          <a:xfrm>
            <a:off x="7227943" y="4223788"/>
            <a:ext cx="1875965" cy="94864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latin typeface="BIZ UDPゴシック" panose="020B0400000000000000" pitchFamily="50" charset="-128"/>
                <a:ea typeface="BIZ UDPゴシック" panose="020B0400000000000000" pitchFamily="50" charset="-128"/>
              </a:rPr>
              <a:t>目撃</a:t>
            </a:r>
          </a:p>
        </p:txBody>
      </p:sp>
      <p:sp>
        <p:nvSpPr>
          <p:cNvPr id="20" name="四角形: 角を丸くする 19">
            <a:extLst>
              <a:ext uri="{FF2B5EF4-FFF2-40B4-BE49-F238E27FC236}">
                <a16:creationId xmlns:a16="http://schemas.microsoft.com/office/drawing/2014/main" id="{81D955CA-80BD-A0AD-A890-9FCBDEDA09F2}"/>
              </a:ext>
            </a:extLst>
          </p:cNvPr>
          <p:cNvSpPr/>
          <p:nvPr/>
        </p:nvSpPr>
        <p:spPr>
          <a:xfrm>
            <a:off x="9610419" y="4223788"/>
            <a:ext cx="1998434" cy="94864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latin typeface="BIZ UDPゴシック" panose="020B0400000000000000" pitchFamily="50" charset="-128"/>
                <a:ea typeface="BIZ UDPゴシック" panose="020B0400000000000000" pitchFamily="50" charset="-128"/>
              </a:rPr>
              <a:t>方針違反</a:t>
            </a:r>
          </a:p>
        </p:txBody>
      </p:sp>
      <p:sp>
        <p:nvSpPr>
          <p:cNvPr id="22" name="四角形: 角を丸くする 21">
            <a:extLst>
              <a:ext uri="{FF2B5EF4-FFF2-40B4-BE49-F238E27FC236}">
                <a16:creationId xmlns:a16="http://schemas.microsoft.com/office/drawing/2014/main" id="{589DC164-1D78-CD7E-A68B-FB0E9544C0F4}"/>
              </a:ext>
            </a:extLst>
          </p:cNvPr>
          <p:cNvSpPr/>
          <p:nvPr/>
        </p:nvSpPr>
        <p:spPr>
          <a:xfrm>
            <a:off x="1650306" y="5409319"/>
            <a:ext cx="2394202" cy="9470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latin typeface="BIZ UDPゴシック" panose="020B0400000000000000" pitchFamily="50" charset="-128"/>
                <a:ea typeface="BIZ UDPゴシック" panose="020B0400000000000000" pitchFamily="50" charset="-128"/>
              </a:rPr>
              <a:t>黙認</a:t>
            </a:r>
          </a:p>
        </p:txBody>
      </p:sp>
      <p:sp>
        <p:nvSpPr>
          <p:cNvPr id="23" name="四角形: 角を丸くする 22">
            <a:extLst>
              <a:ext uri="{FF2B5EF4-FFF2-40B4-BE49-F238E27FC236}">
                <a16:creationId xmlns:a16="http://schemas.microsoft.com/office/drawing/2014/main" id="{0D5258F4-325D-AEB5-5599-A7FF26377F76}"/>
              </a:ext>
            </a:extLst>
          </p:cNvPr>
          <p:cNvSpPr/>
          <p:nvPr/>
        </p:nvSpPr>
        <p:spPr>
          <a:xfrm>
            <a:off x="4617405" y="5421860"/>
            <a:ext cx="2227596" cy="93448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latin typeface="BIZ UDPゴシック" panose="020B0400000000000000" pitchFamily="50" charset="-128"/>
                <a:ea typeface="BIZ UDPゴシック" panose="020B0400000000000000" pitchFamily="50" charset="-128"/>
              </a:rPr>
              <a:t>同罪</a:t>
            </a:r>
          </a:p>
        </p:txBody>
      </p:sp>
      <p:sp>
        <p:nvSpPr>
          <p:cNvPr id="24" name="矢印: 五方向 23">
            <a:extLst>
              <a:ext uri="{FF2B5EF4-FFF2-40B4-BE49-F238E27FC236}">
                <a16:creationId xmlns:a16="http://schemas.microsoft.com/office/drawing/2014/main" id="{53A393BC-F015-752B-41AA-618D1F4C9797}"/>
              </a:ext>
            </a:extLst>
          </p:cNvPr>
          <p:cNvSpPr/>
          <p:nvPr/>
        </p:nvSpPr>
        <p:spPr>
          <a:xfrm>
            <a:off x="4193181" y="5729402"/>
            <a:ext cx="201064" cy="275996"/>
          </a:xfrm>
          <a:prstGeom prst="homePlat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25" name="矢印: 五方向 24">
            <a:extLst>
              <a:ext uri="{FF2B5EF4-FFF2-40B4-BE49-F238E27FC236}">
                <a16:creationId xmlns:a16="http://schemas.microsoft.com/office/drawing/2014/main" id="{895469D2-1B90-1593-4F9B-642EE596684C}"/>
              </a:ext>
            </a:extLst>
          </p:cNvPr>
          <p:cNvSpPr/>
          <p:nvPr/>
        </p:nvSpPr>
        <p:spPr>
          <a:xfrm>
            <a:off x="4193181" y="4588620"/>
            <a:ext cx="249450" cy="225052"/>
          </a:xfrm>
          <a:prstGeom prst="homePlat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26" name="矢印: 五方向 25">
            <a:extLst>
              <a:ext uri="{FF2B5EF4-FFF2-40B4-BE49-F238E27FC236}">
                <a16:creationId xmlns:a16="http://schemas.microsoft.com/office/drawing/2014/main" id="{5D020C1B-591F-B16F-D927-DC9A652F2AF3}"/>
              </a:ext>
            </a:extLst>
          </p:cNvPr>
          <p:cNvSpPr/>
          <p:nvPr/>
        </p:nvSpPr>
        <p:spPr>
          <a:xfrm>
            <a:off x="6957223" y="4548987"/>
            <a:ext cx="249450" cy="225052"/>
          </a:xfrm>
          <a:prstGeom prst="homePlat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27" name="矢印: 五方向 26">
            <a:extLst>
              <a:ext uri="{FF2B5EF4-FFF2-40B4-BE49-F238E27FC236}">
                <a16:creationId xmlns:a16="http://schemas.microsoft.com/office/drawing/2014/main" id="{AB79F769-A176-8A96-4EE5-89B90D341D02}"/>
              </a:ext>
            </a:extLst>
          </p:cNvPr>
          <p:cNvSpPr/>
          <p:nvPr/>
        </p:nvSpPr>
        <p:spPr>
          <a:xfrm>
            <a:off x="9245002" y="4552452"/>
            <a:ext cx="249450" cy="225052"/>
          </a:xfrm>
          <a:prstGeom prst="homePlat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pic>
        <p:nvPicPr>
          <p:cNvPr id="5" name="2379761124312730">
            <a:hlinkClick r:id="" action="ppaction://media"/>
            <a:extLst>
              <a:ext uri="{FF2B5EF4-FFF2-40B4-BE49-F238E27FC236}">
                <a16:creationId xmlns:a16="http://schemas.microsoft.com/office/drawing/2014/main" id="{CCA4E4E5-FFBC-72B3-F430-1E509B99C29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400" y="0"/>
            <a:ext cx="609600" cy="609600"/>
          </a:xfrm>
          <a:prstGeom prst="rect">
            <a:avLst/>
          </a:prstGeom>
        </p:spPr>
      </p:pic>
      <p:sp>
        <p:nvSpPr>
          <p:cNvPr id="2" name="フッター プレースホルダー 1">
            <a:extLst>
              <a:ext uri="{FF2B5EF4-FFF2-40B4-BE49-F238E27FC236}">
                <a16:creationId xmlns:a16="http://schemas.microsoft.com/office/drawing/2014/main" id="{554A0F03-5977-5642-A6B8-D62DF65E102A}"/>
              </a:ext>
            </a:extLst>
          </p:cNvPr>
          <p:cNvSpPr>
            <a:spLocks noGrp="1"/>
          </p:cNvSpPr>
          <p:nvPr>
            <p:ph type="ftr" sz="quarter" idx="11"/>
          </p:nvPr>
        </p:nvSpPr>
        <p:spPr/>
        <p:txBody>
          <a:bodyPr/>
          <a:lstStyle/>
          <a:p>
            <a:r>
              <a:rPr kumimoji="1" lang="en-US" altLang="ja-JP"/>
              <a:t>©Rijyem platform</a:t>
            </a:r>
            <a:endParaRPr kumimoji="1" lang="ja-JP" altLang="en-US"/>
          </a:p>
        </p:txBody>
      </p:sp>
      <p:sp>
        <p:nvSpPr>
          <p:cNvPr id="4" name="日付プレースホルダー 3">
            <a:extLst>
              <a:ext uri="{FF2B5EF4-FFF2-40B4-BE49-F238E27FC236}">
                <a16:creationId xmlns:a16="http://schemas.microsoft.com/office/drawing/2014/main" id="{3FDF85A4-61ED-9FA2-76CB-6439E04446E5}"/>
              </a:ext>
            </a:extLst>
          </p:cNvPr>
          <p:cNvSpPr>
            <a:spLocks noGrp="1"/>
          </p:cNvSpPr>
          <p:nvPr>
            <p:ph type="dt" sz="half" idx="10"/>
          </p:nvPr>
        </p:nvSpPr>
        <p:spPr/>
        <p:txBody>
          <a:bodyPr/>
          <a:lstStyle/>
          <a:p>
            <a:endParaRPr kumimoji="1" lang="ja-JP" altLang="en-US"/>
          </a:p>
        </p:txBody>
      </p:sp>
    </p:spTree>
    <p:extLst>
      <p:ext uri="{BB962C8B-B14F-4D97-AF65-F5344CB8AC3E}">
        <p14:creationId xmlns:p14="http://schemas.microsoft.com/office/powerpoint/2010/main" val="355962011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508" fill="hold"/>
                                        <p:tgtEl>
                                          <p:spTgt spid="5"/>
                                        </p:tgtEl>
                                      </p:cBhvr>
                                    </p:cmd>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53" presetClass="entr" presetSubtype="16" fill="hold" grpId="1" nodeType="with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p:cTn id="33" dur="500" fill="hold"/>
                                        <p:tgtEl>
                                          <p:spTgt spid="6"/>
                                        </p:tgtEl>
                                        <p:attrNameLst>
                                          <p:attrName>ppt_w</p:attrName>
                                        </p:attrNameLst>
                                      </p:cBhvr>
                                      <p:tavLst>
                                        <p:tav tm="0">
                                          <p:val>
                                            <p:fltVal val="0"/>
                                          </p:val>
                                        </p:tav>
                                        <p:tav tm="100000">
                                          <p:val>
                                            <p:strVal val="#ppt_w"/>
                                          </p:val>
                                        </p:tav>
                                      </p:tavLst>
                                    </p:anim>
                                    <p:anim calcmode="lin" valueType="num">
                                      <p:cBhvr>
                                        <p:cTn id="34" dur="500" fill="hold"/>
                                        <p:tgtEl>
                                          <p:spTgt spid="6"/>
                                        </p:tgtEl>
                                        <p:attrNameLst>
                                          <p:attrName>ppt_h</p:attrName>
                                        </p:attrNameLst>
                                      </p:cBhvr>
                                      <p:tavLst>
                                        <p:tav tm="0">
                                          <p:val>
                                            <p:fltVal val="0"/>
                                          </p:val>
                                        </p:tav>
                                        <p:tav tm="100000">
                                          <p:val>
                                            <p:strVal val="#ppt_h"/>
                                          </p:val>
                                        </p:tav>
                                      </p:tavLst>
                                    </p:anim>
                                    <p:animEffect transition="in" filter="fade">
                                      <p:cBhvr>
                                        <p:cTn id="35" dur="500"/>
                                        <p:tgtEl>
                                          <p:spTgt spid="6"/>
                                        </p:tgtEl>
                                      </p:cBhvr>
                                    </p:animEffect>
                                  </p:childTnLst>
                                </p:cTn>
                              </p:par>
                              <p:par>
                                <p:cTn id="36" presetID="21" presetClass="emph" presetSubtype="0" fill="hold" grpId="1" nodeType="withEffect">
                                  <p:stCondLst>
                                    <p:cond delay="1410"/>
                                  </p:stCondLst>
                                  <p:childTnLst>
                                    <p:animClr clrSpc="hsl" dir="cw">
                                      <p:cBhvr override="childStyle">
                                        <p:cTn id="37" dur="1900" fill="hold"/>
                                        <p:tgtEl>
                                          <p:spTgt spid="17"/>
                                        </p:tgtEl>
                                        <p:attrNameLst>
                                          <p:attrName>style.color</p:attrName>
                                        </p:attrNameLst>
                                      </p:cBhvr>
                                      <p:by>
                                        <p:hsl h="7200000" s="0" l="0"/>
                                      </p:by>
                                    </p:animClr>
                                    <p:animClr clrSpc="hsl" dir="cw">
                                      <p:cBhvr>
                                        <p:cTn id="38" dur="1900" fill="hold"/>
                                        <p:tgtEl>
                                          <p:spTgt spid="17"/>
                                        </p:tgtEl>
                                        <p:attrNameLst>
                                          <p:attrName>fillcolor</p:attrName>
                                        </p:attrNameLst>
                                      </p:cBhvr>
                                      <p:by>
                                        <p:hsl h="7200000" s="0" l="0"/>
                                      </p:by>
                                    </p:animClr>
                                    <p:animClr clrSpc="hsl" dir="cw">
                                      <p:cBhvr>
                                        <p:cTn id="39" dur="1900" fill="hold"/>
                                        <p:tgtEl>
                                          <p:spTgt spid="17"/>
                                        </p:tgtEl>
                                        <p:attrNameLst>
                                          <p:attrName>stroke.color</p:attrName>
                                        </p:attrNameLst>
                                      </p:cBhvr>
                                      <p:by>
                                        <p:hsl h="7200000" s="0" l="0"/>
                                      </p:by>
                                    </p:animClr>
                                    <p:set>
                                      <p:cBhvr>
                                        <p:cTn id="40" dur="1900" fill="hold"/>
                                        <p:tgtEl>
                                          <p:spTgt spid="17"/>
                                        </p:tgtEl>
                                        <p:attrNameLst>
                                          <p:attrName>fill.type</p:attrName>
                                        </p:attrNameLst>
                                      </p:cBhvr>
                                      <p:to>
                                        <p:strVal val="solid"/>
                                      </p:to>
                                    </p:set>
                                  </p:childTnLst>
                                </p:cTn>
                              </p:par>
                              <p:par>
                                <p:cTn id="41" presetID="21" presetClass="emph" presetSubtype="0" fill="hold" grpId="1" nodeType="withEffect">
                                  <p:stCondLst>
                                    <p:cond delay="4050"/>
                                  </p:stCondLst>
                                  <p:childTnLst>
                                    <p:animClr clrSpc="hsl" dir="cw">
                                      <p:cBhvr override="childStyle">
                                        <p:cTn id="42" dur="2300" fill="hold"/>
                                        <p:tgtEl>
                                          <p:spTgt spid="18"/>
                                        </p:tgtEl>
                                        <p:attrNameLst>
                                          <p:attrName>style.color</p:attrName>
                                        </p:attrNameLst>
                                      </p:cBhvr>
                                      <p:by>
                                        <p:hsl h="7200000" s="0" l="0"/>
                                      </p:by>
                                    </p:animClr>
                                    <p:animClr clrSpc="hsl" dir="cw">
                                      <p:cBhvr>
                                        <p:cTn id="43" dur="2300" fill="hold"/>
                                        <p:tgtEl>
                                          <p:spTgt spid="18"/>
                                        </p:tgtEl>
                                        <p:attrNameLst>
                                          <p:attrName>fillcolor</p:attrName>
                                        </p:attrNameLst>
                                      </p:cBhvr>
                                      <p:by>
                                        <p:hsl h="7200000" s="0" l="0"/>
                                      </p:by>
                                    </p:animClr>
                                    <p:animClr clrSpc="hsl" dir="cw">
                                      <p:cBhvr>
                                        <p:cTn id="44" dur="2300" fill="hold"/>
                                        <p:tgtEl>
                                          <p:spTgt spid="18"/>
                                        </p:tgtEl>
                                        <p:attrNameLst>
                                          <p:attrName>stroke.color</p:attrName>
                                        </p:attrNameLst>
                                      </p:cBhvr>
                                      <p:by>
                                        <p:hsl h="7200000" s="0" l="0"/>
                                      </p:by>
                                    </p:animClr>
                                    <p:set>
                                      <p:cBhvr>
                                        <p:cTn id="45" dur="2300" fill="hold"/>
                                        <p:tgtEl>
                                          <p:spTgt spid="18"/>
                                        </p:tgtEl>
                                        <p:attrNameLst>
                                          <p:attrName>fill.type</p:attrName>
                                        </p:attrNameLst>
                                      </p:cBhvr>
                                      <p:to>
                                        <p:strVal val="solid"/>
                                      </p:to>
                                    </p:set>
                                  </p:childTnLst>
                                </p:cTn>
                              </p:par>
                              <p:par>
                                <p:cTn id="46" presetID="21" presetClass="emph" presetSubtype="0" fill="hold" grpId="1" nodeType="withEffect">
                                  <p:stCondLst>
                                    <p:cond delay="8040"/>
                                  </p:stCondLst>
                                  <p:childTnLst>
                                    <p:animClr clrSpc="hsl" dir="cw">
                                      <p:cBhvr override="childStyle">
                                        <p:cTn id="47" dur="2100" fill="hold"/>
                                        <p:tgtEl>
                                          <p:spTgt spid="19"/>
                                        </p:tgtEl>
                                        <p:attrNameLst>
                                          <p:attrName>style.color</p:attrName>
                                        </p:attrNameLst>
                                      </p:cBhvr>
                                      <p:by>
                                        <p:hsl h="7200000" s="0" l="0"/>
                                      </p:by>
                                    </p:animClr>
                                    <p:animClr clrSpc="hsl" dir="cw">
                                      <p:cBhvr>
                                        <p:cTn id="48" dur="2100" fill="hold"/>
                                        <p:tgtEl>
                                          <p:spTgt spid="19"/>
                                        </p:tgtEl>
                                        <p:attrNameLst>
                                          <p:attrName>fillcolor</p:attrName>
                                        </p:attrNameLst>
                                      </p:cBhvr>
                                      <p:by>
                                        <p:hsl h="7200000" s="0" l="0"/>
                                      </p:by>
                                    </p:animClr>
                                    <p:animClr clrSpc="hsl" dir="cw">
                                      <p:cBhvr>
                                        <p:cTn id="49" dur="2100" fill="hold"/>
                                        <p:tgtEl>
                                          <p:spTgt spid="19"/>
                                        </p:tgtEl>
                                        <p:attrNameLst>
                                          <p:attrName>stroke.color</p:attrName>
                                        </p:attrNameLst>
                                      </p:cBhvr>
                                      <p:by>
                                        <p:hsl h="7200000" s="0" l="0"/>
                                      </p:by>
                                    </p:animClr>
                                    <p:set>
                                      <p:cBhvr>
                                        <p:cTn id="50" dur="2100" fill="hold"/>
                                        <p:tgtEl>
                                          <p:spTgt spid="19"/>
                                        </p:tgtEl>
                                        <p:attrNameLst>
                                          <p:attrName>fill.type</p:attrName>
                                        </p:attrNameLst>
                                      </p:cBhvr>
                                      <p:to>
                                        <p:strVal val="solid"/>
                                      </p:to>
                                    </p:set>
                                  </p:childTnLst>
                                </p:cTn>
                              </p:par>
                              <p:par>
                                <p:cTn id="51" presetID="21" presetClass="emph" presetSubtype="0" fill="hold" grpId="1" nodeType="withEffect">
                                  <p:stCondLst>
                                    <p:cond delay="10270"/>
                                  </p:stCondLst>
                                  <p:childTnLst>
                                    <p:animClr clrSpc="hsl" dir="cw">
                                      <p:cBhvr override="childStyle">
                                        <p:cTn id="52" dur="2500" fill="hold"/>
                                        <p:tgtEl>
                                          <p:spTgt spid="20"/>
                                        </p:tgtEl>
                                        <p:attrNameLst>
                                          <p:attrName>style.color</p:attrName>
                                        </p:attrNameLst>
                                      </p:cBhvr>
                                      <p:by>
                                        <p:hsl h="7200000" s="0" l="0"/>
                                      </p:by>
                                    </p:animClr>
                                    <p:animClr clrSpc="hsl" dir="cw">
                                      <p:cBhvr>
                                        <p:cTn id="53" dur="2500" fill="hold"/>
                                        <p:tgtEl>
                                          <p:spTgt spid="20"/>
                                        </p:tgtEl>
                                        <p:attrNameLst>
                                          <p:attrName>fillcolor</p:attrName>
                                        </p:attrNameLst>
                                      </p:cBhvr>
                                      <p:by>
                                        <p:hsl h="7200000" s="0" l="0"/>
                                      </p:by>
                                    </p:animClr>
                                    <p:animClr clrSpc="hsl" dir="cw">
                                      <p:cBhvr>
                                        <p:cTn id="54" dur="2500" fill="hold"/>
                                        <p:tgtEl>
                                          <p:spTgt spid="20"/>
                                        </p:tgtEl>
                                        <p:attrNameLst>
                                          <p:attrName>stroke.color</p:attrName>
                                        </p:attrNameLst>
                                      </p:cBhvr>
                                      <p:by>
                                        <p:hsl h="7200000" s="0" l="0"/>
                                      </p:by>
                                    </p:animClr>
                                    <p:set>
                                      <p:cBhvr>
                                        <p:cTn id="55" dur="2500" fill="hold"/>
                                        <p:tgtEl>
                                          <p:spTgt spid="20"/>
                                        </p:tgtEl>
                                        <p:attrNameLst>
                                          <p:attrName>fill.type</p:attrName>
                                        </p:attrNameLst>
                                      </p:cBhvr>
                                      <p:to>
                                        <p:strVal val="solid"/>
                                      </p:to>
                                    </p:set>
                                  </p:childTnLst>
                                </p:cTn>
                              </p:par>
                              <p:par>
                                <p:cTn id="56" presetID="21" presetClass="emph" presetSubtype="0" fill="hold" grpId="1" nodeType="withEffect">
                                  <p:stCondLst>
                                    <p:cond delay="19240"/>
                                  </p:stCondLst>
                                  <p:childTnLst>
                                    <p:animClr clrSpc="hsl" dir="cw">
                                      <p:cBhvr override="childStyle">
                                        <p:cTn id="57" dur="2300" fill="hold"/>
                                        <p:tgtEl>
                                          <p:spTgt spid="22"/>
                                        </p:tgtEl>
                                        <p:attrNameLst>
                                          <p:attrName>style.color</p:attrName>
                                        </p:attrNameLst>
                                      </p:cBhvr>
                                      <p:by>
                                        <p:hsl h="7200000" s="0" l="0"/>
                                      </p:by>
                                    </p:animClr>
                                    <p:animClr clrSpc="hsl" dir="cw">
                                      <p:cBhvr>
                                        <p:cTn id="58" dur="2300" fill="hold"/>
                                        <p:tgtEl>
                                          <p:spTgt spid="22"/>
                                        </p:tgtEl>
                                        <p:attrNameLst>
                                          <p:attrName>fillcolor</p:attrName>
                                        </p:attrNameLst>
                                      </p:cBhvr>
                                      <p:by>
                                        <p:hsl h="7200000" s="0" l="0"/>
                                      </p:by>
                                    </p:animClr>
                                    <p:animClr clrSpc="hsl" dir="cw">
                                      <p:cBhvr>
                                        <p:cTn id="59" dur="2300" fill="hold"/>
                                        <p:tgtEl>
                                          <p:spTgt spid="22"/>
                                        </p:tgtEl>
                                        <p:attrNameLst>
                                          <p:attrName>stroke.color</p:attrName>
                                        </p:attrNameLst>
                                      </p:cBhvr>
                                      <p:by>
                                        <p:hsl h="7200000" s="0" l="0"/>
                                      </p:by>
                                    </p:animClr>
                                    <p:set>
                                      <p:cBhvr>
                                        <p:cTn id="60" dur="2300" fill="hold"/>
                                        <p:tgtEl>
                                          <p:spTgt spid="22"/>
                                        </p:tgtEl>
                                        <p:attrNameLst>
                                          <p:attrName>fill.type</p:attrName>
                                        </p:attrNameLst>
                                      </p:cBhvr>
                                      <p:to>
                                        <p:strVal val="solid"/>
                                      </p:to>
                                    </p:set>
                                  </p:childTnLst>
                                </p:cTn>
                              </p:par>
                              <p:par>
                                <p:cTn id="61" presetID="53" presetClass="entr" presetSubtype="16" fill="hold" grpId="1" nodeType="withEffect">
                                  <p:stCondLst>
                                    <p:cond delay="21230"/>
                                  </p:stCondLst>
                                  <p:childTnLst>
                                    <p:set>
                                      <p:cBhvr>
                                        <p:cTn id="62" dur="1" fill="hold">
                                          <p:stCondLst>
                                            <p:cond delay="0"/>
                                          </p:stCondLst>
                                        </p:cTn>
                                        <p:tgtEl>
                                          <p:spTgt spid="23"/>
                                        </p:tgtEl>
                                        <p:attrNameLst>
                                          <p:attrName>style.visibility</p:attrName>
                                        </p:attrNameLst>
                                      </p:cBhvr>
                                      <p:to>
                                        <p:strVal val="visible"/>
                                      </p:to>
                                    </p:set>
                                    <p:anim calcmode="lin" valueType="num">
                                      <p:cBhvr>
                                        <p:cTn id="63" dur="800" fill="hold"/>
                                        <p:tgtEl>
                                          <p:spTgt spid="23"/>
                                        </p:tgtEl>
                                        <p:attrNameLst>
                                          <p:attrName>ppt_w</p:attrName>
                                        </p:attrNameLst>
                                      </p:cBhvr>
                                      <p:tavLst>
                                        <p:tav tm="0">
                                          <p:val>
                                            <p:fltVal val="0"/>
                                          </p:val>
                                        </p:tav>
                                        <p:tav tm="100000">
                                          <p:val>
                                            <p:strVal val="#ppt_w"/>
                                          </p:val>
                                        </p:tav>
                                      </p:tavLst>
                                    </p:anim>
                                    <p:anim calcmode="lin" valueType="num">
                                      <p:cBhvr>
                                        <p:cTn id="64" dur="800" fill="hold"/>
                                        <p:tgtEl>
                                          <p:spTgt spid="23"/>
                                        </p:tgtEl>
                                        <p:attrNameLst>
                                          <p:attrName>ppt_h</p:attrName>
                                        </p:attrNameLst>
                                      </p:cBhvr>
                                      <p:tavLst>
                                        <p:tav tm="0">
                                          <p:val>
                                            <p:fltVal val="0"/>
                                          </p:val>
                                        </p:tav>
                                        <p:tav tm="100000">
                                          <p:val>
                                            <p:strVal val="#ppt_h"/>
                                          </p:val>
                                        </p:tav>
                                      </p:tavLst>
                                    </p:anim>
                                    <p:animEffect transition="in" filter="fade">
                                      <p:cBhvr>
                                        <p:cTn id="65" dur="800"/>
                                        <p:tgtEl>
                                          <p:spTgt spid="23"/>
                                        </p:tgtEl>
                                      </p:cBhvr>
                                    </p:animEffect>
                                  </p:childTnLst>
                                </p:cTn>
                              </p:par>
                              <p:par>
                                <p:cTn id="66" presetID="1" presetClass="emph" presetSubtype="2" fill="hold" nodeType="withEffect">
                                  <p:stCondLst>
                                    <p:cond delay="21230"/>
                                  </p:stCondLst>
                                  <p:childTnLst>
                                    <p:animClr clrSpc="rgb" dir="cw">
                                      <p:cBhvr>
                                        <p:cTn id="67" dur="100" fill="hold"/>
                                        <p:tgtEl>
                                          <p:spTgt spid="23"/>
                                        </p:tgtEl>
                                        <p:attrNameLst>
                                          <p:attrName>fillcolor</p:attrName>
                                        </p:attrNameLst>
                                      </p:cBhvr>
                                      <p:to>
                                        <a:srgbClr val="FF0000"/>
                                      </p:to>
                                    </p:animClr>
                                    <p:set>
                                      <p:cBhvr>
                                        <p:cTn id="68" dur="100" fill="hold"/>
                                        <p:tgtEl>
                                          <p:spTgt spid="23"/>
                                        </p:tgtEl>
                                        <p:attrNameLst>
                                          <p:attrName>fill.type</p:attrName>
                                        </p:attrNameLst>
                                      </p:cBhvr>
                                      <p:to>
                                        <p:strVal val="solid"/>
                                      </p:to>
                                    </p:set>
                                    <p:set>
                                      <p:cBhvr>
                                        <p:cTn id="69" dur="100" fill="hold"/>
                                        <p:tgtEl>
                                          <p:spTgt spid="2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0" fill="hold" display="0">
                  <p:stCondLst>
                    <p:cond delay="indefinite"/>
                  </p:stCondLst>
                  <p:endCondLst>
                    <p:cond evt="onStopAudio" delay="0">
                      <p:tgtEl>
                        <p:sldTgt/>
                      </p:tgtEl>
                    </p:cond>
                  </p:endCondLst>
                </p:cTn>
                <p:tgtEl>
                  <p:spTgt spid="5"/>
                </p:tgtEl>
              </p:cMediaNode>
            </p:audio>
          </p:childTnLst>
        </p:cTn>
      </p:par>
    </p:tnLst>
    <p:bldLst>
      <p:bldP spid="6" grpId="0" animBg="1"/>
      <p:bldP spid="6" grpId="1" animBg="1"/>
      <p:bldP spid="9" grpId="0" animBg="1"/>
      <p:bldP spid="17" grpId="0" animBg="1"/>
      <p:bldP spid="17" grpId="1" animBg="1"/>
      <p:bldP spid="18" grpId="0" animBg="1"/>
      <p:bldP spid="18" grpId="1" animBg="1"/>
      <p:bldP spid="19" grpId="0" animBg="1"/>
      <p:bldP spid="19" grpId="1" animBg="1"/>
      <p:bldP spid="20" grpId="0" animBg="1"/>
      <p:bldP spid="20" grpId="1" animBg="1"/>
      <p:bldP spid="22" grpId="0" animBg="1"/>
      <p:bldP spid="22" grpId="1" animBg="1"/>
      <p:bldP spid="23" grpId="0" animBg="1"/>
      <p:bldP spid="23" grpId="1" animBg="1"/>
      <p:bldP spid="24" grpId="0" animBg="1"/>
      <p:bldP spid="25" grpId="0" animBg="1"/>
      <p:bldP spid="26" grpId="0" animBg="1"/>
      <p:bldP spid="2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89F880-013E-0EE7-0DDB-F5419062B10A}"/>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943CE092-64FE-2391-FA8F-90BDE91A9ECA}"/>
              </a:ext>
            </a:extLst>
          </p:cNvPr>
          <p:cNvSpPr>
            <a:spLocks noGrp="1"/>
          </p:cNvSpPr>
          <p:nvPr>
            <p:ph type="sldNum" sz="quarter" idx="12"/>
          </p:nvPr>
        </p:nvSpPr>
        <p:spPr/>
        <p:txBody>
          <a:bodyPr/>
          <a:lstStyle/>
          <a:p>
            <a:fld id="{A5C8939B-66B1-473B-9146-1569D7B54E58}" type="slidenum">
              <a:rPr kumimoji="1" lang="ja-JP" altLang="en-US" smtClean="0"/>
              <a:t>24</a:t>
            </a:fld>
            <a:endParaRPr kumimoji="1" lang="ja-JP" altLang="en-US"/>
          </a:p>
        </p:txBody>
      </p:sp>
      <p:sp>
        <p:nvSpPr>
          <p:cNvPr id="6" name="四角形: 角を丸くする 5">
            <a:extLst>
              <a:ext uri="{FF2B5EF4-FFF2-40B4-BE49-F238E27FC236}">
                <a16:creationId xmlns:a16="http://schemas.microsoft.com/office/drawing/2014/main" id="{0414B214-3214-7028-08BF-D38350684ECA}"/>
              </a:ext>
            </a:extLst>
          </p:cNvPr>
          <p:cNvSpPr/>
          <p:nvPr/>
        </p:nvSpPr>
        <p:spPr>
          <a:xfrm>
            <a:off x="685800" y="1056369"/>
            <a:ext cx="1833195" cy="1663212"/>
          </a:xfrm>
          <a:prstGeom prst="roundRect">
            <a:avLst/>
          </a:prstGeom>
          <a:solidFill>
            <a:srgbClr val="00B0F0"/>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lnSpc>
                <a:spcPct val="150000"/>
              </a:lnSpc>
            </a:pPr>
            <a:r>
              <a:rPr kumimoji="1" lang="ja-JP" altLang="en-US" sz="2400" b="1" dirty="0">
                <a:latin typeface="BIZ UDPゴシック" panose="020B0400000000000000" pitchFamily="50" charset="-128"/>
                <a:ea typeface="BIZ UDPゴシック" panose="020B0400000000000000" pitchFamily="50" charset="-128"/>
              </a:rPr>
              <a:t>クラブ理事会の責務</a:t>
            </a:r>
          </a:p>
        </p:txBody>
      </p:sp>
      <p:sp>
        <p:nvSpPr>
          <p:cNvPr id="7" name="四角形: 角を丸くする 6">
            <a:extLst>
              <a:ext uri="{FF2B5EF4-FFF2-40B4-BE49-F238E27FC236}">
                <a16:creationId xmlns:a16="http://schemas.microsoft.com/office/drawing/2014/main" id="{7A7476F9-7008-18D9-8648-CFD068EC6EE7}"/>
              </a:ext>
            </a:extLst>
          </p:cNvPr>
          <p:cNvSpPr/>
          <p:nvPr/>
        </p:nvSpPr>
        <p:spPr>
          <a:xfrm>
            <a:off x="3581401" y="990599"/>
            <a:ext cx="7924799" cy="1863811"/>
          </a:xfrm>
          <a:prstGeom prst="roundRect">
            <a:avLst>
              <a:gd name="adj" fmla="val 7582"/>
            </a:avLst>
          </a:prstGeom>
          <a:solidFill>
            <a:schemeClr val="accent5">
              <a:lumMod val="20000"/>
              <a:lumOff val="8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just">
              <a:lnSpc>
                <a:spcPct val="150000"/>
              </a:lnSpc>
            </a:pPr>
            <a:r>
              <a:rPr lang="ja-JP" altLang="en-US" sz="2800" b="1"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行事や活動中</a:t>
            </a:r>
            <a:r>
              <a:rPr lang="ja-JP" altLang="en-US" sz="2400" b="1"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のハラスメント</a:t>
            </a:r>
            <a:r>
              <a:rPr lang="ja-JP" altLang="en-US"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の申し立てについては、</a:t>
            </a:r>
            <a:r>
              <a:rPr lang="ja-JP" altLang="en-US" sz="2400" b="1"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クラブ理事会</a:t>
            </a:r>
            <a:r>
              <a:rPr lang="ja-JP" altLang="en-US"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またはそのために任命された</a:t>
            </a:r>
            <a:r>
              <a:rPr lang="ja-JP" altLang="en-US" sz="2400" b="1"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委員会</a:t>
            </a:r>
            <a:r>
              <a:rPr lang="ja-JP" altLang="en-US"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が調査を行います。理事会または委員会は、迅速に（通常</a:t>
            </a:r>
            <a:r>
              <a:rPr lang="en-US" altLang="ja-JP" sz="2800" b="1"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1</a:t>
            </a:r>
            <a:r>
              <a:rPr lang="ja-JP" altLang="en-US" sz="2800" b="1"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カ月以内</a:t>
            </a:r>
            <a:r>
              <a:rPr lang="ja-JP" altLang="en-US"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）に回答します。</a:t>
            </a:r>
          </a:p>
        </p:txBody>
      </p:sp>
      <p:sp>
        <p:nvSpPr>
          <p:cNvPr id="9" name="矢印: 五方向 8">
            <a:extLst>
              <a:ext uri="{FF2B5EF4-FFF2-40B4-BE49-F238E27FC236}">
                <a16:creationId xmlns:a16="http://schemas.microsoft.com/office/drawing/2014/main" id="{AA8CC5C4-70AB-4B83-7323-49AFD1741665}"/>
              </a:ext>
            </a:extLst>
          </p:cNvPr>
          <p:cNvSpPr/>
          <p:nvPr/>
        </p:nvSpPr>
        <p:spPr>
          <a:xfrm>
            <a:off x="2846412" y="1515242"/>
            <a:ext cx="476250" cy="604350"/>
          </a:xfrm>
          <a:prstGeom prst="homePlat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3766A350-02D9-8966-E30C-6E7CBA50ACBA}"/>
              </a:ext>
            </a:extLst>
          </p:cNvPr>
          <p:cNvSpPr/>
          <p:nvPr/>
        </p:nvSpPr>
        <p:spPr>
          <a:xfrm>
            <a:off x="3556200" y="4821556"/>
            <a:ext cx="7924799" cy="1305523"/>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just">
              <a:lnSpc>
                <a:spcPct val="150000"/>
              </a:lnSpc>
            </a:pPr>
            <a:r>
              <a:rPr lang="ja-JP" altLang="en-US"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ハラスメントを行ったとされるのがクラブ理事会メンバーである場合、その人は理事会による調査や話し合いに参加すべきではありません</a:t>
            </a:r>
          </a:p>
        </p:txBody>
      </p:sp>
      <p:grpSp>
        <p:nvGrpSpPr>
          <p:cNvPr id="12" name="グループ化 11">
            <a:extLst>
              <a:ext uri="{FF2B5EF4-FFF2-40B4-BE49-F238E27FC236}">
                <a16:creationId xmlns:a16="http://schemas.microsoft.com/office/drawing/2014/main" id="{9B52B654-5EE7-301C-1AA6-4EC793CBEDD9}"/>
              </a:ext>
            </a:extLst>
          </p:cNvPr>
          <p:cNvGrpSpPr/>
          <p:nvPr/>
        </p:nvGrpSpPr>
        <p:grpSpPr>
          <a:xfrm>
            <a:off x="164124" y="82060"/>
            <a:ext cx="6341691" cy="574431"/>
            <a:chOff x="164124" y="82060"/>
            <a:chExt cx="6341691" cy="574431"/>
          </a:xfrm>
        </p:grpSpPr>
        <p:sp>
          <p:nvSpPr>
            <p:cNvPr id="13" name="四角形: 角を丸くする 12">
              <a:extLst>
                <a:ext uri="{FF2B5EF4-FFF2-40B4-BE49-F238E27FC236}">
                  <a16:creationId xmlns:a16="http://schemas.microsoft.com/office/drawing/2014/main" id="{704F50B1-25D8-8763-F8AA-0CC27607BD65}"/>
                </a:ext>
              </a:extLst>
            </p:cNvPr>
            <p:cNvSpPr/>
            <p:nvPr/>
          </p:nvSpPr>
          <p:spPr>
            <a:xfrm>
              <a:off x="492773" y="82060"/>
              <a:ext cx="2715355" cy="57443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dirty="0">
                  <a:latin typeface="BIZ UDPゴシック" panose="020B0400000000000000" pitchFamily="50" charset="-128"/>
                  <a:ea typeface="BIZ UDPゴシック" panose="020B0400000000000000" pitchFamily="50" charset="-128"/>
                </a:rPr>
                <a:t>⑤　申し立てへの対処</a:t>
              </a:r>
            </a:p>
          </p:txBody>
        </p:sp>
        <p:sp>
          <p:nvSpPr>
            <p:cNvPr id="14" name="正方形/長方形 13">
              <a:extLst>
                <a:ext uri="{FF2B5EF4-FFF2-40B4-BE49-F238E27FC236}">
                  <a16:creationId xmlns:a16="http://schemas.microsoft.com/office/drawing/2014/main" id="{296063EA-E7E8-F570-AECD-B497AB4E4CC6}"/>
                </a:ext>
              </a:extLst>
            </p:cNvPr>
            <p:cNvSpPr/>
            <p:nvPr/>
          </p:nvSpPr>
          <p:spPr>
            <a:xfrm>
              <a:off x="164124" y="93783"/>
              <a:ext cx="196094" cy="562708"/>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5" name="四角形: 角を丸くする 14">
              <a:extLst>
                <a:ext uri="{FF2B5EF4-FFF2-40B4-BE49-F238E27FC236}">
                  <a16:creationId xmlns:a16="http://schemas.microsoft.com/office/drawing/2014/main" id="{142D4714-4954-71FB-6573-8A1B872E6A99}"/>
                </a:ext>
              </a:extLst>
            </p:cNvPr>
            <p:cNvSpPr/>
            <p:nvPr/>
          </p:nvSpPr>
          <p:spPr>
            <a:xfrm>
              <a:off x="3418741" y="82060"/>
              <a:ext cx="3087074" cy="562708"/>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kumimoji="1" lang="en-US" altLang="ja-JP" sz="2000" dirty="0">
                  <a:latin typeface="BIZ UDPゴシック" panose="020B0400000000000000" pitchFamily="50" charset="-128"/>
                  <a:ea typeface="BIZ UDPゴシック" panose="020B0400000000000000" pitchFamily="50" charset="-128"/>
                </a:rPr>
                <a:t>RCOP26.120.</a:t>
              </a:r>
              <a:endParaRPr kumimoji="1" lang="ja-JP" altLang="en-US" sz="2000" dirty="0">
                <a:latin typeface="BIZ UDPゴシック" panose="020B0400000000000000" pitchFamily="50" charset="-128"/>
                <a:ea typeface="BIZ UDPゴシック" panose="020B0400000000000000" pitchFamily="50" charset="-128"/>
              </a:endParaRPr>
            </a:p>
          </p:txBody>
        </p:sp>
      </p:grpSp>
      <p:sp>
        <p:nvSpPr>
          <p:cNvPr id="16" name="四角形: 角を丸くする 15">
            <a:extLst>
              <a:ext uri="{FF2B5EF4-FFF2-40B4-BE49-F238E27FC236}">
                <a16:creationId xmlns:a16="http://schemas.microsoft.com/office/drawing/2014/main" id="{0F631170-833F-8D5E-B089-093418601B2E}"/>
              </a:ext>
            </a:extLst>
          </p:cNvPr>
          <p:cNvSpPr/>
          <p:nvPr/>
        </p:nvSpPr>
        <p:spPr>
          <a:xfrm>
            <a:off x="365055" y="3279205"/>
            <a:ext cx="1719095" cy="88540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latin typeface="BIZ UDPゴシック" panose="020B0400000000000000" pitchFamily="50" charset="-128"/>
                <a:ea typeface="BIZ UDPゴシック" panose="020B0400000000000000" pitchFamily="50" charset="-128"/>
              </a:rPr>
              <a:t>活動</a:t>
            </a:r>
          </a:p>
        </p:txBody>
      </p:sp>
      <p:sp>
        <p:nvSpPr>
          <p:cNvPr id="17" name="四角形: 角を丸くする 16">
            <a:extLst>
              <a:ext uri="{FF2B5EF4-FFF2-40B4-BE49-F238E27FC236}">
                <a16:creationId xmlns:a16="http://schemas.microsoft.com/office/drawing/2014/main" id="{A71B61EC-013A-2D1E-EECA-18292D35351A}"/>
              </a:ext>
            </a:extLst>
          </p:cNvPr>
          <p:cNvSpPr/>
          <p:nvPr/>
        </p:nvSpPr>
        <p:spPr>
          <a:xfrm>
            <a:off x="2607075" y="3274423"/>
            <a:ext cx="2242850" cy="9268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latin typeface="BIZ UDPゴシック" panose="020B0400000000000000" pitchFamily="50" charset="-128"/>
                <a:ea typeface="BIZ UDPゴシック" panose="020B0400000000000000" pitchFamily="50" charset="-128"/>
              </a:rPr>
              <a:t>ハラスメント</a:t>
            </a:r>
            <a:endParaRPr kumimoji="1" lang="en-US" altLang="ja-JP" sz="2400" b="1" dirty="0">
              <a:latin typeface="BIZ UDPゴシック" panose="020B0400000000000000" pitchFamily="50" charset="-128"/>
              <a:ea typeface="BIZ UDPゴシック" panose="020B0400000000000000" pitchFamily="50" charset="-128"/>
            </a:endParaRPr>
          </a:p>
          <a:p>
            <a:pPr algn="ctr"/>
            <a:r>
              <a:rPr kumimoji="1" lang="ja-JP" altLang="en-US" sz="2400" b="1" dirty="0">
                <a:latin typeface="BIZ UDPゴシック" panose="020B0400000000000000" pitchFamily="50" charset="-128"/>
                <a:ea typeface="BIZ UDPゴシック" panose="020B0400000000000000" pitchFamily="50" charset="-128"/>
              </a:rPr>
              <a:t>申立</a:t>
            </a:r>
          </a:p>
        </p:txBody>
      </p:sp>
      <p:sp>
        <p:nvSpPr>
          <p:cNvPr id="18" name="四角形: 角を丸くする 17">
            <a:extLst>
              <a:ext uri="{FF2B5EF4-FFF2-40B4-BE49-F238E27FC236}">
                <a16:creationId xmlns:a16="http://schemas.microsoft.com/office/drawing/2014/main" id="{58BC1D29-C5D4-FE1F-5C51-8AD83CF0F9D8}"/>
              </a:ext>
            </a:extLst>
          </p:cNvPr>
          <p:cNvSpPr/>
          <p:nvPr/>
        </p:nvSpPr>
        <p:spPr>
          <a:xfrm>
            <a:off x="5363179" y="3251184"/>
            <a:ext cx="2242849" cy="93769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latin typeface="BIZ UDPゴシック" panose="020B0400000000000000" pitchFamily="50" charset="-128"/>
                <a:ea typeface="BIZ UDPゴシック" panose="020B0400000000000000" pitchFamily="50" charset="-128"/>
              </a:rPr>
              <a:t>クラブ理事会</a:t>
            </a:r>
            <a:endParaRPr kumimoji="1" lang="en-US" altLang="ja-JP" sz="2400" b="1" dirty="0">
              <a:latin typeface="BIZ UDPゴシック" panose="020B0400000000000000" pitchFamily="50" charset="-128"/>
              <a:ea typeface="BIZ UDPゴシック" panose="020B0400000000000000" pitchFamily="50" charset="-128"/>
            </a:endParaRPr>
          </a:p>
          <a:p>
            <a:pPr algn="ctr"/>
            <a:r>
              <a:rPr lang="ja-JP" altLang="en-US" sz="2400" b="1" dirty="0">
                <a:latin typeface="BIZ UDPゴシック" panose="020B0400000000000000" pitchFamily="50" charset="-128"/>
                <a:ea typeface="BIZ UDPゴシック" panose="020B0400000000000000" pitchFamily="50" charset="-128"/>
              </a:rPr>
              <a:t>委員会</a:t>
            </a:r>
            <a:endParaRPr kumimoji="1" lang="ja-JP" altLang="en-US" sz="2400" b="1" dirty="0">
              <a:latin typeface="BIZ UDPゴシック" panose="020B0400000000000000" pitchFamily="50" charset="-128"/>
              <a:ea typeface="BIZ UDPゴシック" panose="020B0400000000000000" pitchFamily="50" charset="-128"/>
            </a:endParaRPr>
          </a:p>
        </p:txBody>
      </p:sp>
      <p:sp>
        <p:nvSpPr>
          <p:cNvPr id="19" name="四角形: 角を丸くする 18">
            <a:extLst>
              <a:ext uri="{FF2B5EF4-FFF2-40B4-BE49-F238E27FC236}">
                <a16:creationId xmlns:a16="http://schemas.microsoft.com/office/drawing/2014/main" id="{CB433044-2455-51EE-A612-5B7D1A8E789E}"/>
              </a:ext>
            </a:extLst>
          </p:cNvPr>
          <p:cNvSpPr/>
          <p:nvPr/>
        </p:nvSpPr>
        <p:spPr>
          <a:xfrm>
            <a:off x="8205539" y="3244494"/>
            <a:ext cx="1151195" cy="89103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latin typeface="BIZ UDPゴシック" panose="020B0400000000000000" pitchFamily="50" charset="-128"/>
                <a:ea typeface="BIZ UDPゴシック" panose="020B0400000000000000" pitchFamily="50" charset="-128"/>
              </a:rPr>
              <a:t>調査</a:t>
            </a:r>
          </a:p>
        </p:txBody>
      </p:sp>
      <p:sp>
        <p:nvSpPr>
          <p:cNvPr id="20" name="四角形: 角を丸くする 19">
            <a:extLst>
              <a:ext uri="{FF2B5EF4-FFF2-40B4-BE49-F238E27FC236}">
                <a16:creationId xmlns:a16="http://schemas.microsoft.com/office/drawing/2014/main" id="{232B92F2-343C-5A5D-441D-06740293E740}"/>
              </a:ext>
            </a:extLst>
          </p:cNvPr>
          <p:cNvSpPr/>
          <p:nvPr/>
        </p:nvSpPr>
        <p:spPr>
          <a:xfrm>
            <a:off x="9982200" y="3258499"/>
            <a:ext cx="1951154" cy="89424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400" b="1" dirty="0">
                <a:latin typeface="BIZ UDPゴシック" panose="020B0400000000000000" pitchFamily="50" charset="-128"/>
                <a:ea typeface="BIZ UDPゴシック" panose="020B0400000000000000" pitchFamily="50" charset="-128"/>
              </a:rPr>
              <a:t>1</a:t>
            </a:r>
            <a:r>
              <a:rPr kumimoji="1" lang="ja-JP" altLang="en-US" sz="2400" b="1" dirty="0">
                <a:latin typeface="BIZ UDPゴシック" panose="020B0400000000000000" pitchFamily="50" charset="-128"/>
                <a:ea typeface="BIZ UDPゴシック" panose="020B0400000000000000" pitchFamily="50" charset="-128"/>
              </a:rPr>
              <a:t>ケ月以内</a:t>
            </a:r>
          </a:p>
        </p:txBody>
      </p:sp>
      <p:sp>
        <p:nvSpPr>
          <p:cNvPr id="21" name="矢印: 五方向 20">
            <a:extLst>
              <a:ext uri="{FF2B5EF4-FFF2-40B4-BE49-F238E27FC236}">
                <a16:creationId xmlns:a16="http://schemas.microsoft.com/office/drawing/2014/main" id="{B931C982-6DD2-E130-21AE-F6286B76BC17}"/>
              </a:ext>
            </a:extLst>
          </p:cNvPr>
          <p:cNvSpPr/>
          <p:nvPr/>
        </p:nvSpPr>
        <p:spPr>
          <a:xfrm>
            <a:off x="2179921" y="3523930"/>
            <a:ext cx="327417" cy="415484"/>
          </a:xfrm>
          <a:prstGeom prst="homePlat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kumimoji="1" lang="ja-JP" altLang="en-US" sz="2400"/>
          </a:p>
        </p:txBody>
      </p:sp>
      <p:sp>
        <p:nvSpPr>
          <p:cNvPr id="22" name="矢印: 五方向 21">
            <a:extLst>
              <a:ext uri="{FF2B5EF4-FFF2-40B4-BE49-F238E27FC236}">
                <a16:creationId xmlns:a16="http://schemas.microsoft.com/office/drawing/2014/main" id="{475FE828-B9AD-8E9C-1C1F-34FBE0427532}"/>
              </a:ext>
            </a:extLst>
          </p:cNvPr>
          <p:cNvSpPr/>
          <p:nvPr/>
        </p:nvSpPr>
        <p:spPr>
          <a:xfrm>
            <a:off x="4936025" y="3523930"/>
            <a:ext cx="327417" cy="415484"/>
          </a:xfrm>
          <a:prstGeom prst="homePlat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kumimoji="1" lang="ja-JP" altLang="en-US" sz="2400"/>
          </a:p>
        </p:txBody>
      </p:sp>
      <p:sp>
        <p:nvSpPr>
          <p:cNvPr id="23" name="矢印: 五方向 22">
            <a:extLst>
              <a:ext uri="{FF2B5EF4-FFF2-40B4-BE49-F238E27FC236}">
                <a16:creationId xmlns:a16="http://schemas.microsoft.com/office/drawing/2014/main" id="{A63897B5-D215-2E30-CA02-0CFC2253ACA5}"/>
              </a:ext>
            </a:extLst>
          </p:cNvPr>
          <p:cNvSpPr/>
          <p:nvPr/>
        </p:nvSpPr>
        <p:spPr>
          <a:xfrm>
            <a:off x="7732980" y="3482268"/>
            <a:ext cx="327417" cy="415484"/>
          </a:xfrm>
          <a:prstGeom prst="homePlat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kumimoji="1" lang="ja-JP" altLang="en-US" sz="2400"/>
          </a:p>
        </p:txBody>
      </p:sp>
      <p:sp>
        <p:nvSpPr>
          <p:cNvPr id="25" name="矢印: 五方向 24">
            <a:extLst>
              <a:ext uri="{FF2B5EF4-FFF2-40B4-BE49-F238E27FC236}">
                <a16:creationId xmlns:a16="http://schemas.microsoft.com/office/drawing/2014/main" id="{14A46D22-7CEE-CA17-D3E8-5C8F058C35D3}"/>
              </a:ext>
            </a:extLst>
          </p:cNvPr>
          <p:cNvSpPr/>
          <p:nvPr/>
        </p:nvSpPr>
        <p:spPr>
          <a:xfrm>
            <a:off x="9555046" y="3482268"/>
            <a:ext cx="327417" cy="415484"/>
          </a:xfrm>
          <a:prstGeom prst="homePlat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kumimoji="1" lang="ja-JP" altLang="en-US" sz="2400"/>
          </a:p>
        </p:txBody>
      </p:sp>
      <p:pic>
        <p:nvPicPr>
          <p:cNvPr id="10" name="2379761124314627">
            <a:hlinkClick r:id="" action="ppaction://media"/>
            <a:extLst>
              <a:ext uri="{FF2B5EF4-FFF2-40B4-BE49-F238E27FC236}">
                <a16:creationId xmlns:a16="http://schemas.microsoft.com/office/drawing/2014/main" id="{CF10E980-5969-1441-3ECB-EFEC0DDA1D5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28554" y="35168"/>
            <a:ext cx="609600" cy="609600"/>
          </a:xfrm>
          <a:prstGeom prst="rect">
            <a:avLst/>
          </a:prstGeom>
        </p:spPr>
      </p:pic>
      <p:sp>
        <p:nvSpPr>
          <p:cNvPr id="2" name="フッター プレースホルダー 1">
            <a:extLst>
              <a:ext uri="{FF2B5EF4-FFF2-40B4-BE49-F238E27FC236}">
                <a16:creationId xmlns:a16="http://schemas.microsoft.com/office/drawing/2014/main" id="{022CA1B4-F289-EBD8-4625-42105BF97962}"/>
              </a:ext>
            </a:extLst>
          </p:cNvPr>
          <p:cNvSpPr>
            <a:spLocks noGrp="1"/>
          </p:cNvSpPr>
          <p:nvPr>
            <p:ph type="ftr" sz="quarter" idx="11"/>
          </p:nvPr>
        </p:nvSpPr>
        <p:spPr/>
        <p:txBody>
          <a:bodyPr/>
          <a:lstStyle/>
          <a:p>
            <a:r>
              <a:rPr kumimoji="1" lang="en-US" altLang="ja-JP"/>
              <a:t>©Rijyem platform</a:t>
            </a:r>
            <a:endParaRPr kumimoji="1" lang="ja-JP" altLang="en-US"/>
          </a:p>
        </p:txBody>
      </p:sp>
      <p:sp>
        <p:nvSpPr>
          <p:cNvPr id="4" name="日付プレースホルダー 3">
            <a:extLst>
              <a:ext uri="{FF2B5EF4-FFF2-40B4-BE49-F238E27FC236}">
                <a16:creationId xmlns:a16="http://schemas.microsoft.com/office/drawing/2014/main" id="{910E46C1-5584-5C41-7681-85A0FE8C51DF}"/>
              </a:ext>
            </a:extLst>
          </p:cNvPr>
          <p:cNvSpPr>
            <a:spLocks noGrp="1"/>
          </p:cNvSpPr>
          <p:nvPr>
            <p:ph type="dt" sz="half" idx="10"/>
          </p:nvPr>
        </p:nvSpPr>
        <p:spPr/>
        <p:txBody>
          <a:bodyPr/>
          <a:lstStyle/>
          <a:p>
            <a:endParaRPr kumimoji="1" lang="ja-JP" altLang="en-US"/>
          </a:p>
        </p:txBody>
      </p:sp>
    </p:spTree>
    <p:extLst>
      <p:ext uri="{BB962C8B-B14F-4D97-AF65-F5344CB8AC3E}">
        <p14:creationId xmlns:p14="http://schemas.microsoft.com/office/powerpoint/2010/main" val="237513180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920" fill="hold"/>
                                        <p:tgtEl>
                                          <p:spTgt spid="10"/>
                                        </p:tgtEl>
                                      </p:cBhvr>
                                    </p:cmd>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53" presetClass="entr" presetSubtype="16" fill="hold" grpId="1" nodeType="with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p:cTn id="35" dur="500" fill="hold"/>
                                        <p:tgtEl>
                                          <p:spTgt spid="6"/>
                                        </p:tgtEl>
                                        <p:attrNameLst>
                                          <p:attrName>ppt_w</p:attrName>
                                        </p:attrNameLst>
                                      </p:cBhvr>
                                      <p:tavLst>
                                        <p:tav tm="0">
                                          <p:val>
                                            <p:fltVal val="0"/>
                                          </p:val>
                                        </p:tav>
                                        <p:tav tm="100000">
                                          <p:val>
                                            <p:strVal val="#ppt_w"/>
                                          </p:val>
                                        </p:tav>
                                      </p:tavLst>
                                    </p:anim>
                                    <p:anim calcmode="lin" valueType="num">
                                      <p:cBhvr>
                                        <p:cTn id="36" dur="500" fill="hold"/>
                                        <p:tgtEl>
                                          <p:spTgt spid="6"/>
                                        </p:tgtEl>
                                        <p:attrNameLst>
                                          <p:attrName>ppt_h</p:attrName>
                                        </p:attrNameLst>
                                      </p:cBhvr>
                                      <p:tavLst>
                                        <p:tav tm="0">
                                          <p:val>
                                            <p:fltVal val="0"/>
                                          </p:val>
                                        </p:tav>
                                        <p:tav tm="100000">
                                          <p:val>
                                            <p:strVal val="#ppt_h"/>
                                          </p:val>
                                        </p:tav>
                                      </p:tavLst>
                                    </p:anim>
                                    <p:animEffect transition="in" filter="fade">
                                      <p:cBhvr>
                                        <p:cTn id="37" dur="500"/>
                                        <p:tgtEl>
                                          <p:spTgt spid="6"/>
                                        </p:tgtEl>
                                      </p:cBhvr>
                                    </p:animEffect>
                                  </p:childTnLst>
                                </p:cTn>
                              </p:par>
                              <p:par>
                                <p:cTn id="38" presetID="21" presetClass="emph" presetSubtype="0" fill="hold" grpId="1" nodeType="withEffect">
                                  <p:stCondLst>
                                    <p:cond delay="1500"/>
                                  </p:stCondLst>
                                  <p:childTnLst>
                                    <p:animClr clrSpc="hsl" dir="cw">
                                      <p:cBhvr override="childStyle">
                                        <p:cTn id="39" dur="500" fill="hold"/>
                                        <p:tgtEl>
                                          <p:spTgt spid="16"/>
                                        </p:tgtEl>
                                        <p:attrNameLst>
                                          <p:attrName>style.color</p:attrName>
                                        </p:attrNameLst>
                                      </p:cBhvr>
                                      <p:by>
                                        <p:hsl h="7200000" s="0" l="0"/>
                                      </p:by>
                                    </p:animClr>
                                    <p:animClr clrSpc="hsl" dir="cw">
                                      <p:cBhvr>
                                        <p:cTn id="40" dur="500" fill="hold"/>
                                        <p:tgtEl>
                                          <p:spTgt spid="16"/>
                                        </p:tgtEl>
                                        <p:attrNameLst>
                                          <p:attrName>fillcolor</p:attrName>
                                        </p:attrNameLst>
                                      </p:cBhvr>
                                      <p:by>
                                        <p:hsl h="7200000" s="0" l="0"/>
                                      </p:by>
                                    </p:animClr>
                                    <p:animClr clrSpc="hsl" dir="cw">
                                      <p:cBhvr>
                                        <p:cTn id="41" dur="500" fill="hold"/>
                                        <p:tgtEl>
                                          <p:spTgt spid="16"/>
                                        </p:tgtEl>
                                        <p:attrNameLst>
                                          <p:attrName>stroke.color</p:attrName>
                                        </p:attrNameLst>
                                      </p:cBhvr>
                                      <p:by>
                                        <p:hsl h="7200000" s="0" l="0"/>
                                      </p:by>
                                    </p:animClr>
                                    <p:set>
                                      <p:cBhvr>
                                        <p:cTn id="42" dur="500" fill="hold"/>
                                        <p:tgtEl>
                                          <p:spTgt spid="16"/>
                                        </p:tgtEl>
                                        <p:attrNameLst>
                                          <p:attrName>fill.type</p:attrName>
                                        </p:attrNameLst>
                                      </p:cBhvr>
                                      <p:to>
                                        <p:strVal val="solid"/>
                                      </p:to>
                                    </p:set>
                                  </p:childTnLst>
                                </p:cTn>
                              </p:par>
                              <p:par>
                                <p:cTn id="43" presetID="53" presetClass="entr" presetSubtype="16" fill="hold" grpId="2" nodeType="withEffect">
                                  <p:stCondLst>
                                    <p:cond delay="1400"/>
                                  </p:stCondLst>
                                  <p:childTnLst>
                                    <p:set>
                                      <p:cBhvr>
                                        <p:cTn id="44" dur="1" fill="hold">
                                          <p:stCondLst>
                                            <p:cond delay="0"/>
                                          </p:stCondLst>
                                        </p:cTn>
                                        <p:tgtEl>
                                          <p:spTgt spid="16"/>
                                        </p:tgtEl>
                                        <p:attrNameLst>
                                          <p:attrName>style.visibility</p:attrName>
                                        </p:attrNameLst>
                                      </p:cBhvr>
                                      <p:to>
                                        <p:strVal val="visible"/>
                                      </p:to>
                                    </p:set>
                                    <p:anim calcmode="lin" valueType="num">
                                      <p:cBhvr>
                                        <p:cTn id="45" dur="1100" fill="hold"/>
                                        <p:tgtEl>
                                          <p:spTgt spid="16"/>
                                        </p:tgtEl>
                                        <p:attrNameLst>
                                          <p:attrName>ppt_w</p:attrName>
                                        </p:attrNameLst>
                                      </p:cBhvr>
                                      <p:tavLst>
                                        <p:tav tm="0">
                                          <p:val>
                                            <p:fltVal val="0"/>
                                          </p:val>
                                        </p:tav>
                                        <p:tav tm="100000">
                                          <p:val>
                                            <p:strVal val="#ppt_w"/>
                                          </p:val>
                                        </p:tav>
                                      </p:tavLst>
                                    </p:anim>
                                    <p:anim calcmode="lin" valueType="num">
                                      <p:cBhvr>
                                        <p:cTn id="46" dur="1100" fill="hold"/>
                                        <p:tgtEl>
                                          <p:spTgt spid="16"/>
                                        </p:tgtEl>
                                        <p:attrNameLst>
                                          <p:attrName>ppt_h</p:attrName>
                                        </p:attrNameLst>
                                      </p:cBhvr>
                                      <p:tavLst>
                                        <p:tav tm="0">
                                          <p:val>
                                            <p:fltVal val="0"/>
                                          </p:val>
                                        </p:tav>
                                        <p:tav tm="100000">
                                          <p:val>
                                            <p:strVal val="#ppt_h"/>
                                          </p:val>
                                        </p:tav>
                                      </p:tavLst>
                                    </p:anim>
                                    <p:animEffect transition="in" filter="fade">
                                      <p:cBhvr>
                                        <p:cTn id="47" dur="1100"/>
                                        <p:tgtEl>
                                          <p:spTgt spid="16"/>
                                        </p:tgtEl>
                                      </p:cBhvr>
                                    </p:animEffect>
                                  </p:childTnLst>
                                </p:cTn>
                              </p:par>
                              <p:par>
                                <p:cTn id="48" presetID="21" presetClass="emph" presetSubtype="0" fill="hold" grpId="1" nodeType="withEffect">
                                  <p:stCondLst>
                                    <p:cond delay="3500"/>
                                  </p:stCondLst>
                                  <p:childTnLst>
                                    <p:animClr clrSpc="hsl" dir="cw">
                                      <p:cBhvr override="childStyle">
                                        <p:cTn id="49" dur="500" fill="hold"/>
                                        <p:tgtEl>
                                          <p:spTgt spid="17"/>
                                        </p:tgtEl>
                                        <p:attrNameLst>
                                          <p:attrName>style.color</p:attrName>
                                        </p:attrNameLst>
                                      </p:cBhvr>
                                      <p:by>
                                        <p:hsl h="7200000" s="0" l="0"/>
                                      </p:by>
                                    </p:animClr>
                                    <p:animClr clrSpc="hsl" dir="cw">
                                      <p:cBhvr>
                                        <p:cTn id="50" dur="500" fill="hold"/>
                                        <p:tgtEl>
                                          <p:spTgt spid="17"/>
                                        </p:tgtEl>
                                        <p:attrNameLst>
                                          <p:attrName>fillcolor</p:attrName>
                                        </p:attrNameLst>
                                      </p:cBhvr>
                                      <p:by>
                                        <p:hsl h="7200000" s="0" l="0"/>
                                      </p:by>
                                    </p:animClr>
                                    <p:animClr clrSpc="hsl" dir="cw">
                                      <p:cBhvr>
                                        <p:cTn id="51" dur="500" fill="hold"/>
                                        <p:tgtEl>
                                          <p:spTgt spid="17"/>
                                        </p:tgtEl>
                                        <p:attrNameLst>
                                          <p:attrName>stroke.color</p:attrName>
                                        </p:attrNameLst>
                                      </p:cBhvr>
                                      <p:by>
                                        <p:hsl h="7200000" s="0" l="0"/>
                                      </p:by>
                                    </p:animClr>
                                    <p:set>
                                      <p:cBhvr>
                                        <p:cTn id="52" dur="500" fill="hold"/>
                                        <p:tgtEl>
                                          <p:spTgt spid="17"/>
                                        </p:tgtEl>
                                        <p:attrNameLst>
                                          <p:attrName>fill.type</p:attrName>
                                        </p:attrNameLst>
                                      </p:cBhvr>
                                      <p:to>
                                        <p:strVal val="solid"/>
                                      </p:to>
                                    </p:set>
                                  </p:childTnLst>
                                </p:cTn>
                              </p:par>
                              <p:par>
                                <p:cTn id="53" presetID="53" presetClass="entr" presetSubtype="16" fill="hold" grpId="2" nodeType="withEffect">
                                  <p:stCondLst>
                                    <p:cond delay="3500"/>
                                  </p:stCondLst>
                                  <p:childTnLst>
                                    <p:set>
                                      <p:cBhvr>
                                        <p:cTn id="54" dur="1" fill="hold">
                                          <p:stCondLst>
                                            <p:cond delay="0"/>
                                          </p:stCondLst>
                                        </p:cTn>
                                        <p:tgtEl>
                                          <p:spTgt spid="17"/>
                                        </p:tgtEl>
                                        <p:attrNameLst>
                                          <p:attrName>style.visibility</p:attrName>
                                        </p:attrNameLst>
                                      </p:cBhvr>
                                      <p:to>
                                        <p:strVal val="visible"/>
                                      </p:to>
                                    </p:set>
                                    <p:anim calcmode="lin" valueType="num">
                                      <p:cBhvr>
                                        <p:cTn id="55" dur="1000" fill="hold"/>
                                        <p:tgtEl>
                                          <p:spTgt spid="17"/>
                                        </p:tgtEl>
                                        <p:attrNameLst>
                                          <p:attrName>ppt_w</p:attrName>
                                        </p:attrNameLst>
                                      </p:cBhvr>
                                      <p:tavLst>
                                        <p:tav tm="0">
                                          <p:val>
                                            <p:fltVal val="0"/>
                                          </p:val>
                                        </p:tav>
                                        <p:tav tm="100000">
                                          <p:val>
                                            <p:strVal val="#ppt_w"/>
                                          </p:val>
                                        </p:tav>
                                      </p:tavLst>
                                    </p:anim>
                                    <p:anim calcmode="lin" valueType="num">
                                      <p:cBhvr>
                                        <p:cTn id="56" dur="1000" fill="hold"/>
                                        <p:tgtEl>
                                          <p:spTgt spid="17"/>
                                        </p:tgtEl>
                                        <p:attrNameLst>
                                          <p:attrName>ppt_h</p:attrName>
                                        </p:attrNameLst>
                                      </p:cBhvr>
                                      <p:tavLst>
                                        <p:tav tm="0">
                                          <p:val>
                                            <p:fltVal val="0"/>
                                          </p:val>
                                        </p:tav>
                                        <p:tav tm="100000">
                                          <p:val>
                                            <p:strVal val="#ppt_h"/>
                                          </p:val>
                                        </p:tav>
                                      </p:tavLst>
                                    </p:anim>
                                    <p:animEffect transition="in" filter="fade">
                                      <p:cBhvr>
                                        <p:cTn id="57" dur="1000"/>
                                        <p:tgtEl>
                                          <p:spTgt spid="17"/>
                                        </p:tgtEl>
                                      </p:cBhvr>
                                    </p:animEffect>
                                  </p:childTnLst>
                                </p:cTn>
                              </p:par>
                              <p:par>
                                <p:cTn id="58" presetID="21" presetClass="emph" presetSubtype="0" fill="hold" grpId="1" nodeType="withEffect">
                                  <p:stCondLst>
                                    <p:cond delay="5800"/>
                                  </p:stCondLst>
                                  <p:childTnLst>
                                    <p:animClr clrSpc="hsl" dir="cw">
                                      <p:cBhvr override="childStyle">
                                        <p:cTn id="59" dur="500" fill="hold"/>
                                        <p:tgtEl>
                                          <p:spTgt spid="18"/>
                                        </p:tgtEl>
                                        <p:attrNameLst>
                                          <p:attrName>style.color</p:attrName>
                                        </p:attrNameLst>
                                      </p:cBhvr>
                                      <p:by>
                                        <p:hsl h="7200000" s="0" l="0"/>
                                      </p:by>
                                    </p:animClr>
                                    <p:animClr clrSpc="hsl" dir="cw">
                                      <p:cBhvr>
                                        <p:cTn id="60" dur="500" fill="hold"/>
                                        <p:tgtEl>
                                          <p:spTgt spid="18"/>
                                        </p:tgtEl>
                                        <p:attrNameLst>
                                          <p:attrName>fillcolor</p:attrName>
                                        </p:attrNameLst>
                                      </p:cBhvr>
                                      <p:by>
                                        <p:hsl h="7200000" s="0" l="0"/>
                                      </p:by>
                                    </p:animClr>
                                    <p:animClr clrSpc="hsl" dir="cw">
                                      <p:cBhvr>
                                        <p:cTn id="61" dur="500" fill="hold"/>
                                        <p:tgtEl>
                                          <p:spTgt spid="18"/>
                                        </p:tgtEl>
                                        <p:attrNameLst>
                                          <p:attrName>stroke.color</p:attrName>
                                        </p:attrNameLst>
                                      </p:cBhvr>
                                      <p:by>
                                        <p:hsl h="7200000" s="0" l="0"/>
                                      </p:by>
                                    </p:animClr>
                                    <p:set>
                                      <p:cBhvr>
                                        <p:cTn id="62" dur="500" fill="hold"/>
                                        <p:tgtEl>
                                          <p:spTgt spid="18"/>
                                        </p:tgtEl>
                                        <p:attrNameLst>
                                          <p:attrName>fill.type</p:attrName>
                                        </p:attrNameLst>
                                      </p:cBhvr>
                                      <p:to>
                                        <p:strVal val="solid"/>
                                      </p:to>
                                    </p:set>
                                  </p:childTnLst>
                                </p:cTn>
                              </p:par>
                              <p:par>
                                <p:cTn id="63" presetID="53" presetClass="entr" presetSubtype="16" fill="hold" grpId="2" nodeType="withEffect">
                                  <p:stCondLst>
                                    <p:cond delay="5500"/>
                                  </p:stCondLst>
                                  <p:childTnLst>
                                    <p:set>
                                      <p:cBhvr>
                                        <p:cTn id="64" dur="1" fill="hold">
                                          <p:stCondLst>
                                            <p:cond delay="0"/>
                                          </p:stCondLst>
                                        </p:cTn>
                                        <p:tgtEl>
                                          <p:spTgt spid="18"/>
                                        </p:tgtEl>
                                        <p:attrNameLst>
                                          <p:attrName>style.visibility</p:attrName>
                                        </p:attrNameLst>
                                      </p:cBhvr>
                                      <p:to>
                                        <p:strVal val="visible"/>
                                      </p:to>
                                    </p:set>
                                    <p:anim calcmode="lin" valueType="num">
                                      <p:cBhvr>
                                        <p:cTn id="65" dur="1200" fill="hold"/>
                                        <p:tgtEl>
                                          <p:spTgt spid="18"/>
                                        </p:tgtEl>
                                        <p:attrNameLst>
                                          <p:attrName>ppt_w</p:attrName>
                                        </p:attrNameLst>
                                      </p:cBhvr>
                                      <p:tavLst>
                                        <p:tav tm="0">
                                          <p:val>
                                            <p:fltVal val="0"/>
                                          </p:val>
                                        </p:tav>
                                        <p:tav tm="100000">
                                          <p:val>
                                            <p:strVal val="#ppt_w"/>
                                          </p:val>
                                        </p:tav>
                                      </p:tavLst>
                                    </p:anim>
                                    <p:anim calcmode="lin" valueType="num">
                                      <p:cBhvr>
                                        <p:cTn id="66" dur="1200" fill="hold"/>
                                        <p:tgtEl>
                                          <p:spTgt spid="18"/>
                                        </p:tgtEl>
                                        <p:attrNameLst>
                                          <p:attrName>ppt_h</p:attrName>
                                        </p:attrNameLst>
                                      </p:cBhvr>
                                      <p:tavLst>
                                        <p:tav tm="0">
                                          <p:val>
                                            <p:fltVal val="0"/>
                                          </p:val>
                                        </p:tav>
                                        <p:tav tm="100000">
                                          <p:val>
                                            <p:strVal val="#ppt_h"/>
                                          </p:val>
                                        </p:tav>
                                      </p:tavLst>
                                    </p:anim>
                                    <p:animEffect transition="in" filter="fade">
                                      <p:cBhvr>
                                        <p:cTn id="67" dur="1200"/>
                                        <p:tgtEl>
                                          <p:spTgt spid="18"/>
                                        </p:tgtEl>
                                      </p:cBhvr>
                                    </p:animEffect>
                                  </p:childTnLst>
                                </p:cTn>
                              </p:par>
                              <p:par>
                                <p:cTn id="68" presetID="21" presetClass="emph" presetSubtype="0" fill="hold" grpId="1" nodeType="withEffect">
                                  <p:stCondLst>
                                    <p:cond delay="9600"/>
                                  </p:stCondLst>
                                  <p:childTnLst>
                                    <p:animClr clrSpc="hsl" dir="cw">
                                      <p:cBhvr override="childStyle">
                                        <p:cTn id="69" dur="500" fill="hold"/>
                                        <p:tgtEl>
                                          <p:spTgt spid="19"/>
                                        </p:tgtEl>
                                        <p:attrNameLst>
                                          <p:attrName>style.color</p:attrName>
                                        </p:attrNameLst>
                                      </p:cBhvr>
                                      <p:by>
                                        <p:hsl h="7200000" s="0" l="0"/>
                                      </p:by>
                                    </p:animClr>
                                    <p:animClr clrSpc="hsl" dir="cw">
                                      <p:cBhvr>
                                        <p:cTn id="70" dur="500" fill="hold"/>
                                        <p:tgtEl>
                                          <p:spTgt spid="19"/>
                                        </p:tgtEl>
                                        <p:attrNameLst>
                                          <p:attrName>fillcolor</p:attrName>
                                        </p:attrNameLst>
                                      </p:cBhvr>
                                      <p:by>
                                        <p:hsl h="7200000" s="0" l="0"/>
                                      </p:by>
                                    </p:animClr>
                                    <p:animClr clrSpc="hsl" dir="cw">
                                      <p:cBhvr>
                                        <p:cTn id="71" dur="500" fill="hold"/>
                                        <p:tgtEl>
                                          <p:spTgt spid="19"/>
                                        </p:tgtEl>
                                        <p:attrNameLst>
                                          <p:attrName>stroke.color</p:attrName>
                                        </p:attrNameLst>
                                      </p:cBhvr>
                                      <p:by>
                                        <p:hsl h="7200000" s="0" l="0"/>
                                      </p:by>
                                    </p:animClr>
                                    <p:set>
                                      <p:cBhvr>
                                        <p:cTn id="72" dur="500" fill="hold"/>
                                        <p:tgtEl>
                                          <p:spTgt spid="19"/>
                                        </p:tgtEl>
                                        <p:attrNameLst>
                                          <p:attrName>fill.type</p:attrName>
                                        </p:attrNameLst>
                                      </p:cBhvr>
                                      <p:to>
                                        <p:strVal val="solid"/>
                                      </p:to>
                                    </p:set>
                                  </p:childTnLst>
                                </p:cTn>
                              </p:par>
                              <p:par>
                                <p:cTn id="73" presetID="53" presetClass="entr" presetSubtype="16" fill="hold" grpId="2" nodeType="withEffect">
                                  <p:stCondLst>
                                    <p:cond delay="9200"/>
                                  </p:stCondLst>
                                  <p:childTnLst>
                                    <p:set>
                                      <p:cBhvr>
                                        <p:cTn id="74" dur="1" fill="hold">
                                          <p:stCondLst>
                                            <p:cond delay="0"/>
                                          </p:stCondLst>
                                        </p:cTn>
                                        <p:tgtEl>
                                          <p:spTgt spid="19"/>
                                        </p:tgtEl>
                                        <p:attrNameLst>
                                          <p:attrName>style.visibility</p:attrName>
                                        </p:attrNameLst>
                                      </p:cBhvr>
                                      <p:to>
                                        <p:strVal val="visible"/>
                                      </p:to>
                                    </p:set>
                                    <p:anim calcmode="lin" valueType="num">
                                      <p:cBhvr>
                                        <p:cTn id="75" dur="1400" fill="hold"/>
                                        <p:tgtEl>
                                          <p:spTgt spid="19"/>
                                        </p:tgtEl>
                                        <p:attrNameLst>
                                          <p:attrName>ppt_w</p:attrName>
                                        </p:attrNameLst>
                                      </p:cBhvr>
                                      <p:tavLst>
                                        <p:tav tm="0">
                                          <p:val>
                                            <p:fltVal val="0"/>
                                          </p:val>
                                        </p:tav>
                                        <p:tav tm="100000">
                                          <p:val>
                                            <p:strVal val="#ppt_w"/>
                                          </p:val>
                                        </p:tav>
                                      </p:tavLst>
                                    </p:anim>
                                    <p:anim calcmode="lin" valueType="num">
                                      <p:cBhvr>
                                        <p:cTn id="76" dur="1400" fill="hold"/>
                                        <p:tgtEl>
                                          <p:spTgt spid="19"/>
                                        </p:tgtEl>
                                        <p:attrNameLst>
                                          <p:attrName>ppt_h</p:attrName>
                                        </p:attrNameLst>
                                      </p:cBhvr>
                                      <p:tavLst>
                                        <p:tav tm="0">
                                          <p:val>
                                            <p:fltVal val="0"/>
                                          </p:val>
                                        </p:tav>
                                        <p:tav tm="100000">
                                          <p:val>
                                            <p:strVal val="#ppt_h"/>
                                          </p:val>
                                        </p:tav>
                                      </p:tavLst>
                                    </p:anim>
                                    <p:animEffect transition="in" filter="fade">
                                      <p:cBhvr>
                                        <p:cTn id="77" dur="1400"/>
                                        <p:tgtEl>
                                          <p:spTgt spid="19"/>
                                        </p:tgtEl>
                                      </p:cBhvr>
                                    </p:animEffect>
                                  </p:childTnLst>
                                </p:cTn>
                              </p:par>
                              <p:par>
                                <p:cTn id="78" presetID="21" presetClass="emph" presetSubtype="0" fill="hold" grpId="1" nodeType="withEffect">
                                  <p:stCondLst>
                                    <p:cond delay="13900"/>
                                  </p:stCondLst>
                                  <p:childTnLst>
                                    <p:animClr clrSpc="hsl" dir="cw">
                                      <p:cBhvr override="childStyle">
                                        <p:cTn id="79" dur="700" fill="hold"/>
                                        <p:tgtEl>
                                          <p:spTgt spid="20"/>
                                        </p:tgtEl>
                                        <p:attrNameLst>
                                          <p:attrName>style.color</p:attrName>
                                        </p:attrNameLst>
                                      </p:cBhvr>
                                      <p:by>
                                        <p:hsl h="7200000" s="0" l="0"/>
                                      </p:by>
                                    </p:animClr>
                                    <p:animClr clrSpc="hsl" dir="cw">
                                      <p:cBhvr>
                                        <p:cTn id="80" dur="700" fill="hold"/>
                                        <p:tgtEl>
                                          <p:spTgt spid="20"/>
                                        </p:tgtEl>
                                        <p:attrNameLst>
                                          <p:attrName>fillcolor</p:attrName>
                                        </p:attrNameLst>
                                      </p:cBhvr>
                                      <p:by>
                                        <p:hsl h="7200000" s="0" l="0"/>
                                      </p:by>
                                    </p:animClr>
                                    <p:animClr clrSpc="hsl" dir="cw">
                                      <p:cBhvr>
                                        <p:cTn id="81" dur="700" fill="hold"/>
                                        <p:tgtEl>
                                          <p:spTgt spid="20"/>
                                        </p:tgtEl>
                                        <p:attrNameLst>
                                          <p:attrName>stroke.color</p:attrName>
                                        </p:attrNameLst>
                                      </p:cBhvr>
                                      <p:by>
                                        <p:hsl h="7200000" s="0" l="0"/>
                                      </p:by>
                                    </p:animClr>
                                    <p:set>
                                      <p:cBhvr>
                                        <p:cTn id="82" dur="700" fill="hold"/>
                                        <p:tgtEl>
                                          <p:spTgt spid="20"/>
                                        </p:tgtEl>
                                        <p:attrNameLst>
                                          <p:attrName>fill.type</p:attrName>
                                        </p:attrNameLst>
                                      </p:cBhvr>
                                      <p:to>
                                        <p:strVal val="solid"/>
                                      </p:to>
                                    </p:set>
                                  </p:childTnLst>
                                </p:cTn>
                              </p:par>
                              <p:par>
                                <p:cTn id="83" presetID="53" presetClass="entr" presetSubtype="16" fill="hold" grpId="2" nodeType="withEffect">
                                  <p:stCondLst>
                                    <p:cond delay="13800"/>
                                  </p:stCondLst>
                                  <p:childTnLst>
                                    <p:set>
                                      <p:cBhvr>
                                        <p:cTn id="84" dur="1" fill="hold">
                                          <p:stCondLst>
                                            <p:cond delay="0"/>
                                          </p:stCondLst>
                                        </p:cTn>
                                        <p:tgtEl>
                                          <p:spTgt spid="20"/>
                                        </p:tgtEl>
                                        <p:attrNameLst>
                                          <p:attrName>style.visibility</p:attrName>
                                        </p:attrNameLst>
                                      </p:cBhvr>
                                      <p:to>
                                        <p:strVal val="visible"/>
                                      </p:to>
                                    </p:set>
                                    <p:anim calcmode="lin" valueType="num">
                                      <p:cBhvr>
                                        <p:cTn id="85" dur="1500" fill="hold"/>
                                        <p:tgtEl>
                                          <p:spTgt spid="20"/>
                                        </p:tgtEl>
                                        <p:attrNameLst>
                                          <p:attrName>ppt_w</p:attrName>
                                        </p:attrNameLst>
                                      </p:cBhvr>
                                      <p:tavLst>
                                        <p:tav tm="0">
                                          <p:val>
                                            <p:fltVal val="0"/>
                                          </p:val>
                                        </p:tav>
                                        <p:tav tm="100000">
                                          <p:val>
                                            <p:strVal val="#ppt_w"/>
                                          </p:val>
                                        </p:tav>
                                      </p:tavLst>
                                    </p:anim>
                                    <p:anim calcmode="lin" valueType="num">
                                      <p:cBhvr>
                                        <p:cTn id="86" dur="1500" fill="hold"/>
                                        <p:tgtEl>
                                          <p:spTgt spid="20"/>
                                        </p:tgtEl>
                                        <p:attrNameLst>
                                          <p:attrName>ppt_h</p:attrName>
                                        </p:attrNameLst>
                                      </p:cBhvr>
                                      <p:tavLst>
                                        <p:tav tm="0">
                                          <p:val>
                                            <p:fltVal val="0"/>
                                          </p:val>
                                        </p:tav>
                                        <p:tav tm="100000">
                                          <p:val>
                                            <p:strVal val="#ppt_h"/>
                                          </p:val>
                                        </p:tav>
                                      </p:tavLst>
                                    </p:anim>
                                    <p:animEffect transition="in" filter="fade">
                                      <p:cBhvr>
                                        <p:cTn id="87" dur="1500"/>
                                        <p:tgtEl>
                                          <p:spTgt spid="20"/>
                                        </p:tgtEl>
                                      </p:cBhvr>
                                    </p:animEffect>
                                  </p:childTnLst>
                                </p:cTn>
                              </p:par>
                              <p:par>
                                <p:cTn id="88" presetID="22" presetClass="entr" presetSubtype="8" fill="hold" grpId="1" nodeType="withEffect">
                                  <p:stCondLst>
                                    <p:cond delay="16400"/>
                                  </p:stCondLst>
                                  <p:childTnLst>
                                    <p:set>
                                      <p:cBhvr>
                                        <p:cTn id="89" dur="1" fill="hold">
                                          <p:stCondLst>
                                            <p:cond delay="0"/>
                                          </p:stCondLst>
                                        </p:cTn>
                                        <p:tgtEl>
                                          <p:spTgt spid="8"/>
                                        </p:tgtEl>
                                        <p:attrNameLst>
                                          <p:attrName>style.visibility</p:attrName>
                                        </p:attrNameLst>
                                      </p:cBhvr>
                                      <p:to>
                                        <p:strVal val="visible"/>
                                      </p:to>
                                    </p:set>
                                    <p:animEffect transition="in" filter="wipe(left)">
                                      <p:cBhvr>
                                        <p:cTn id="90" dur="18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1" fill="hold" display="0">
                  <p:stCondLst>
                    <p:cond delay="indefinite"/>
                  </p:stCondLst>
                  <p:endCondLst>
                    <p:cond evt="onStopAudio" delay="0">
                      <p:tgtEl>
                        <p:sldTgt/>
                      </p:tgtEl>
                    </p:cond>
                  </p:endCondLst>
                </p:cTn>
                <p:tgtEl>
                  <p:spTgt spid="10"/>
                </p:tgtEl>
              </p:cMediaNode>
            </p:audio>
          </p:childTnLst>
        </p:cTn>
      </p:par>
    </p:tnLst>
    <p:bldLst>
      <p:bldP spid="6" grpId="0" animBg="1"/>
      <p:bldP spid="6" grpId="1" animBg="1"/>
      <p:bldP spid="7" grpId="0" animBg="1"/>
      <p:bldP spid="9" grpId="0" animBg="1"/>
      <p:bldP spid="8" grpId="0" animBg="1"/>
      <p:bldP spid="8" grpId="1" animBg="1"/>
      <p:bldP spid="16" grpId="0" animBg="1"/>
      <p:bldP spid="16" grpId="1" animBg="1"/>
      <p:bldP spid="16" grpId="2" animBg="1"/>
      <p:bldP spid="17" grpId="0" animBg="1"/>
      <p:bldP spid="17" grpId="1" animBg="1"/>
      <p:bldP spid="17" grpId="2" animBg="1"/>
      <p:bldP spid="18" grpId="0" animBg="1"/>
      <p:bldP spid="18" grpId="1" animBg="1"/>
      <p:bldP spid="18" grpId="2" animBg="1"/>
      <p:bldP spid="19" grpId="0" animBg="1"/>
      <p:bldP spid="19" grpId="1" animBg="1"/>
      <p:bldP spid="19" grpId="2" animBg="1"/>
      <p:bldP spid="20" grpId="0" animBg="1"/>
      <p:bldP spid="20" grpId="1" animBg="1"/>
      <p:bldP spid="20" grpId="2" animBg="1"/>
      <p:bldP spid="21" grpId="0" animBg="1"/>
      <p:bldP spid="22" grpId="0" animBg="1"/>
      <p:bldP spid="23" grpId="0" animBg="1"/>
      <p:bldP spid="2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797273-7392-388C-C799-7D5E32BC0947}"/>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7F410727-4BB2-3503-BE86-6D81EC34155E}"/>
              </a:ext>
            </a:extLst>
          </p:cNvPr>
          <p:cNvSpPr>
            <a:spLocks noGrp="1"/>
          </p:cNvSpPr>
          <p:nvPr>
            <p:ph type="sldNum" sz="quarter" idx="12"/>
          </p:nvPr>
        </p:nvSpPr>
        <p:spPr/>
        <p:txBody>
          <a:bodyPr/>
          <a:lstStyle/>
          <a:p>
            <a:fld id="{A5C8939B-66B1-473B-9146-1569D7B54E58}" type="slidenum">
              <a:rPr kumimoji="1" lang="ja-JP" altLang="en-US" smtClean="0"/>
              <a:t>25</a:t>
            </a:fld>
            <a:endParaRPr kumimoji="1" lang="ja-JP" altLang="en-US"/>
          </a:p>
        </p:txBody>
      </p:sp>
      <p:sp>
        <p:nvSpPr>
          <p:cNvPr id="6" name="四角形: 角を丸くする 5">
            <a:extLst>
              <a:ext uri="{FF2B5EF4-FFF2-40B4-BE49-F238E27FC236}">
                <a16:creationId xmlns:a16="http://schemas.microsoft.com/office/drawing/2014/main" id="{98F33EC5-C946-5A72-70C6-1B8AA4379021}"/>
              </a:ext>
            </a:extLst>
          </p:cNvPr>
          <p:cNvSpPr/>
          <p:nvPr/>
        </p:nvSpPr>
        <p:spPr>
          <a:xfrm>
            <a:off x="866843" y="1765788"/>
            <a:ext cx="1833195" cy="1663212"/>
          </a:xfrm>
          <a:prstGeom prst="roundRect">
            <a:avLst/>
          </a:prstGeom>
          <a:solidFill>
            <a:srgbClr val="00B0F0"/>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lnSpc>
                <a:spcPct val="150000"/>
              </a:lnSpc>
            </a:pPr>
            <a:r>
              <a:rPr kumimoji="1" lang="ja-JP" altLang="en-US" sz="2400" b="1" dirty="0">
                <a:latin typeface="BIZ UDPゴシック" panose="020B0400000000000000" pitchFamily="50" charset="-128"/>
                <a:ea typeface="BIZ UDPゴシック" panose="020B0400000000000000" pitchFamily="50" charset="-128"/>
              </a:rPr>
              <a:t>クラブ理事会の責務</a:t>
            </a:r>
          </a:p>
        </p:txBody>
      </p:sp>
      <p:sp>
        <p:nvSpPr>
          <p:cNvPr id="7" name="四角形: 角を丸くする 6">
            <a:extLst>
              <a:ext uri="{FF2B5EF4-FFF2-40B4-BE49-F238E27FC236}">
                <a16:creationId xmlns:a16="http://schemas.microsoft.com/office/drawing/2014/main" id="{25B729CE-6D79-0AF6-B204-7E5198BBBC79}"/>
              </a:ext>
            </a:extLst>
          </p:cNvPr>
          <p:cNvSpPr/>
          <p:nvPr/>
        </p:nvSpPr>
        <p:spPr>
          <a:xfrm>
            <a:off x="3751384" y="1076641"/>
            <a:ext cx="7924799" cy="2839777"/>
          </a:xfrm>
          <a:prstGeom prst="roundRect">
            <a:avLst>
              <a:gd name="adj" fmla="val 5337"/>
            </a:avLst>
          </a:prstGeom>
          <a:solidFill>
            <a:schemeClr val="accent5">
              <a:lumMod val="20000"/>
              <a:lumOff val="8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just">
              <a:lnSpc>
                <a:spcPct val="150000"/>
              </a:lnSpc>
            </a:pPr>
            <a:r>
              <a:rPr lang="ja-JP" altLang="en-US" sz="24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ハラスメントを報告したにも拘わらず、理事会または委員会がこれに適切に対処していないと感じた場合には、その件を</a:t>
            </a:r>
            <a:r>
              <a:rPr lang="ja-JP" altLang="en-US" sz="2800" b="1"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地区ガバナー</a:t>
            </a:r>
            <a:r>
              <a:rPr lang="ja-JP" altLang="en-US" sz="24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またはハラスメントの申し立てを扱う地区委員会に報告してください。</a:t>
            </a:r>
          </a:p>
        </p:txBody>
      </p:sp>
      <p:sp>
        <p:nvSpPr>
          <p:cNvPr id="9" name="矢印: 五方向 8">
            <a:extLst>
              <a:ext uri="{FF2B5EF4-FFF2-40B4-BE49-F238E27FC236}">
                <a16:creationId xmlns:a16="http://schemas.microsoft.com/office/drawing/2014/main" id="{F5297A67-A11C-0B95-9528-BE06E9349B4E}"/>
              </a:ext>
            </a:extLst>
          </p:cNvPr>
          <p:cNvSpPr/>
          <p:nvPr/>
        </p:nvSpPr>
        <p:spPr>
          <a:xfrm>
            <a:off x="3005637" y="2295219"/>
            <a:ext cx="476250" cy="604350"/>
          </a:xfrm>
          <a:prstGeom prst="homePlat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kumimoji="1" lang="ja-JP" altLang="en-US" dirty="0"/>
          </a:p>
        </p:txBody>
      </p:sp>
      <p:grpSp>
        <p:nvGrpSpPr>
          <p:cNvPr id="11" name="グループ化 10">
            <a:extLst>
              <a:ext uri="{FF2B5EF4-FFF2-40B4-BE49-F238E27FC236}">
                <a16:creationId xmlns:a16="http://schemas.microsoft.com/office/drawing/2014/main" id="{4BF94C15-3ED5-3C8A-1100-C73E2914D73B}"/>
              </a:ext>
            </a:extLst>
          </p:cNvPr>
          <p:cNvGrpSpPr/>
          <p:nvPr/>
        </p:nvGrpSpPr>
        <p:grpSpPr>
          <a:xfrm>
            <a:off x="164124" y="82060"/>
            <a:ext cx="6341691" cy="574431"/>
            <a:chOff x="164124" y="82060"/>
            <a:chExt cx="6341691" cy="574431"/>
          </a:xfrm>
        </p:grpSpPr>
        <p:sp>
          <p:nvSpPr>
            <p:cNvPr id="12" name="四角形: 角を丸くする 11">
              <a:extLst>
                <a:ext uri="{FF2B5EF4-FFF2-40B4-BE49-F238E27FC236}">
                  <a16:creationId xmlns:a16="http://schemas.microsoft.com/office/drawing/2014/main" id="{89D10B0B-FC63-A88D-1779-C9018EA02DF4}"/>
                </a:ext>
              </a:extLst>
            </p:cNvPr>
            <p:cNvSpPr/>
            <p:nvPr/>
          </p:nvSpPr>
          <p:spPr>
            <a:xfrm>
              <a:off x="492773" y="82060"/>
              <a:ext cx="2715355" cy="57443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dirty="0">
                  <a:latin typeface="BIZ UDPゴシック" panose="020B0400000000000000" pitchFamily="50" charset="-128"/>
                  <a:ea typeface="BIZ UDPゴシック" panose="020B0400000000000000" pitchFamily="50" charset="-128"/>
                </a:rPr>
                <a:t>⑤　申し立てへの対処</a:t>
              </a:r>
            </a:p>
          </p:txBody>
        </p:sp>
        <p:sp>
          <p:nvSpPr>
            <p:cNvPr id="13" name="正方形/長方形 12">
              <a:extLst>
                <a:ext uri="{FF2B5EF4-FFF2-40B4-BE49-F238E27FC236}">
                  <a16:creationId xmlns:a16="http://schemas.microsoft.com/office/drawing/2014/main" id="{A228A23D-8AF3-7738-4016-560A9FABF8CA}"/>
                </a:ext>
              </a:extLst>
            </p:cNvPr>
            <p:cNvSpPr/>
            <p:nvPr/>
          </p:nvSpPr>
          <p:spPr>
            <a:xfrm>
              <a:off x="164124" y="93783"/>
              <a:ext cx="196094" cy="562708"/>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4" name="四角形: 角を丸くする 13">
              <a:extLst>
                <a:ext uri="{FF2B5EF4-FFF2-40B4-BE49-F238E27FC236}">
                  <a16:creationId xmlns:a16="http://schemas.microsoft.com/office/drawing/2014/main" id="{728AAC1B-6333-7212-527F-6A4E5805573C}"/>
                </a:ext>
              </a:extLst>
            </p:cNvPr>
            <p:cNvSpPr/>
            <p:nvPr/>
          </p:nvSpPr>
          <p:spPr>
            <a:xfrm>
              <a:off x="3418741" y="82060"/>
              <a:ext cx="3087074" cy="562708"/>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kumimoji="1" lang="en-US" altLang="ja-JP" sz="2000" dirty="0">
                  <a:latin typeface="BIZ UDPゴシック" panose="020B0400000000000000" pitchFamily="50" charset="-128"/>
                  <a:ea typeface="BIZ UDPゴシック" panose="020B0400000000000000" pitchFamily="50" charset="-128"/>
                </a:rPr>
                <a:t>RCOP26.120.</a:t>
              </a:r>
              <a:endParaRPr kumimoji="1" lang="ja-JP" altLang="en-US" sz="2000" dirty="0">
                <a:latin typeface="BIZ UDPゴシック" panose="020B0400000000000000" pitchFamily="50" charset="-128"/>
                <a:ea typeface="BIZ UDPゴシック" panose="020B0400000000000000" pitchFamily="50" charset="-128"/>
              </a:endParaRPr>
            </a:p>
          </p:txBody>
        </p:sp>
      </p:grpSp>
      <p:sp>
        <p:nvSpPr>
          <p:cNvPr id="15" name="四角形: 角を丸くする 14">
            <a:extLst>
              <a:ext uri="{FF2B5EF4-FFF2-40B4-BE49-F238E27FC236}">
                <a16:creationId xmlns:a16="http://schemas.microsoft.com/office/drawing/2014/main" id="{5AF84ADF-939D-CF43-2F74-75F4DBFD4246}"/>
              </a:ext>
            </a:extLst>
          </p:cNvPr>
          <p:cNvSpPr/>
          <p:nvPr/>
        </p:nvSpPr>
        <p:spPr>
          <a:xfrm>
            <a:off x="3516063" y="4467628"/>
            <a:ext cx="2025517" cy="106517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latin typeface="BIZ UDPゴシック" panose="020B0400000000000000" pitchFamily="50" charset="-128"/>
                <a:ea typeface="BIZ UDPゴシック" panose="020B0400000000000000" pitchFamily="50" charset="-128"/>
              </a:rPr>
              <a:t>理事会</a:t>
            </a:r>
            <a:endParaRPr kumimoji="1" lang="en-US" altLang="ja-JP" sz="2400" b="1" dirty="0">
              <a:latin typeface="BIZ UDPゴシック" panose="020B0400000000000000" pitchFamily="50" charset="-128"/>
              <a:ea typeface="BIZ UDPゴシック" panose="020B0400000000000000" pitchFamily="50" charset="-128"/>
            </a:endParaRPr>
          </a:p>
          <a:p>
            <a:pPr algn="ctr"/>
            <a:r>
              <a:rPr lang="ja-JP" altLang="en-US" sz="2400" b="1" dirty="0">
                <a:latin typeface="BIZ UDPゴシック" panose="020B0400000000000000" pitchFamily="50" charset="-128"/>
                <a:ea typeface="BIZ UDPゴシック" panose="020B0400000000000000" pitchFamily="50" charset="-128"/>
              </a:rPr>
              <a:t>委員会</a:t>
            </a:r>
            <a:endParaRPr kumimoji="1" lang="ja-JP" altLang="en-US" sz="2400" b="1" dirty="0">
              <a:latin typeface="BIZ UDPゴシック" panose="020B0400000000000000" pitchFamily="50" charset="-128"/>
              <a:ea typeface="BIZ UDPゴシック" panose="020B0400000000000000" pitchFamily="50" charset="-128"/>
            </a:endParaRPr>
          </a:p>
        </p:txBody>
      </p:sp>
      <p:sp>
        <p:nvSpPr>
          <p:cNvPr id="16" name="四角形: 角を丸くする 15">
            <a:extLst>
              <a:ext uri="{FF2B5EF4-FFF2-40B4-BE49-F238E27FC236}">
                <a16:creationId xmlns:a16="http://schemas.microsoft.com/office/drawing/2014/main" id="{415C0495-68F4-D7B3-1961-F4E74858111E}"/>
              </a:ext>
            </a:extLst>
          </p:cNvPr>
          <p:cNvSpPr/>
          <p:nvPr/>
        </p:nvSpPr>
        <p:spPr>
          <a:xfrm>
            <a:off x="8695668" y="4467628"/>
            <a:ext cx="2682111" cy="106517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latin typeface="BIZ UDPゴシック" panose="020B0400000000000000" pitchFamily="50" charset="-128"/>
                <a:ea typeface="BIZ UDPゴシック" panose="020B0400000000000000" pitchFamily="50" charset="-128"/>
              </a:rPr>
              <a:t>地区ガバナー</a:t>
            </a:r>
            <a:endParaRPr kumimoji="1" lang="en-US" altLang="ja-JP" sz="2400" b="1" dirty="0">
              <a:latin typeface="BIZ UDPゴシック" panose="020B0400000000000000" pitchFamily="50" charset="-128"/>
              <a:ea typeface="BIZ UDPゴシック" panose="020B0400000000000000" pitchFamily="50" charset="-128"/>
            </a:endParaRPr>
          </a:p>
          <a:p>
            <a:pPr algn="ctr"/>
            <a:r>
              <a:rPr lang="ja-JP" altLang="en-US" sz="2400" b="1" dirty="0">
                <a:latin typeface="BIZ UDPゴシック" panose="020B0400000000000000" pitchFamily="50" charset="-128"/>
                <a:ea typeface="BIZ UDPゴシック" panose="020B0400000000000000" pitchFamily="50" charset="-128"/>
              </a:rPr>
              <a:t>地区委員会</a:t>
            </a:r>
            <a:endParaRPr kumimoji="1" lang="ja-JP" altLang="en-US" sz="2400" b="1" dirty="0">
              <a:latin typeface="BIZ UDPゴシック" panose="020B0400000000000000" pitchFamily="50" charset="-128"/>
              <a:ea typeface="BIZ UDPゴシック" panose="020B0400000000000000" pitchFamily="50" charset="-128"/>
            </a:endParaRPr>
          </a:p>
        </p:txBody>
      </p:sp>
      <p:sp>
        <p:nvSpPr>
          <p:cNvPr id="17" name="四角形: 角を丸くする 16">
            <a:extLst>
              <a:ext uri="{FF2B5EF4-FFF2-40B4-BE49-F238E27FC236}">
                <a16:creationId xmlns:a16="http://schemas.microsoft.com/office/drawing/2014/main" id="{E2E4130D-907F-4041-09DC-80436A4173D1}"/>
              </a:ext>
            </a:extLst>
          </p:cNvPr>
          <p:cNvSpPr/>
          <p:nvPr/>
        </p:nvSpPr>
        <p:spPr>
          <a:xfrm>
            <a:off x="6215239" y="4467628"/>
            <a:ext cx="2025517" cy="106517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latin typeface="BIZ UDPゴシック" panose="020B0400000000000000" pitchFamily="50" charset="-128"/>
                <a:ea typeface="BIZ UDPゴシック" panose="020B0400000000000000" pitchFamily="50" charset="-128"/>
              </a:rPr>
              <a:t>機能不全</a:t>
            </a:r>
          </a:p>
        </p:txBody>
      </p:sp>
      <p:sp>
        <p:nvSpPr>
          <p:cNvPr id="18" name="四角形: 角を丸くする 17">
            <a:extLst>
              <a:ext uri="{FF2B5EF4-FFF2-40B4-BE49-F238E27FC236}">
                <a16:creationId xmlns:a16="http://schemas.microsoft.com/office/drawing/2014/main" id="{0F84B9C5-3BF1-48D4-74CF-51DF1ABE9AC7}"/>
              </a:ext>
            </a:extLst>
          </p:cNvPr>
          <p:cNvSpPr/>
          <p:nvPr/>
        </p:nvSpPr>
        <p:spPr>
          <a:xfrm>
            <a:off x="866843" y="4467628"/>
            <a:ext cx="2025516" cy="1068903"/>
          </a:xfrm>
          <a:prstGeom prst="roundRect">
            <a:avLst>
              <a:gd name="adj" fmla="val 18519"/>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latin typeface="BIZ UDPゴシック" panose="020B0400000000000000" pitchFamily="50" charset="-128"/>
                <a:ea typeface="BIZ UDPゴシック" panose="020B0400000000000000" pitchFamily="50" charset="-128"/>
              </a:rPr>
              <a:t>ハラスメント報告</a:t>
            </a:r>
          </a:p>
        </p:txBody>
      </p:sp>
      <p:sp>
        <p:nvSpPr>
          <p:cNvPr id="19" name="矢印: 五方向 18">
            <a:extLst>
              <a:ext uri="{FF2B5EF4-FFF2-40B4-BE49-F238E27FC236}">
                <a16:creationId xmlns:a16="http://schemas.microsoft.com/office/drawing/2014/main" id="{C4F340C2-E887-9ED5-4945-91847A3A5DD2}"/>
              </a:ext>
            </a:extLst>
          </p:cNvPr>
          <p:cNvSpPr/>
          <p:nvPr/>
        </p:nvSpPr>
        <p:spPr>
          <a:xfrm>
            <a:off x="3079749" y="4873367"/>
            <a:ext cx="328026" cy="286599"/>
          </a:xfrm>
          <a:prstGeom prst="homePlat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kumimoji="1" lang="ja-JP" altLang="en-US" sz="2400" dirty="0"/>
          </a:p>
        </p:txBody>
      </p:sp>
      <p:sp>
        <p:nvSpPr>
          <p:cNvPr id="20" name="矢印: 五方向 19">
            <a:extLst>
              <a:ext uri="{FF2B5EF4-FFF2-40B4-BE49-F238E27FC236}">
                <a16:creationId xmlns:a16="http://schemas.microsoft.com/office/drawing/2014/main" id="{F2B30F58-C1E5-A29B-6E00-56B9ECC25CA9}"/>
              </a:ext>
            </a:extLst>
          </p:cNvPr>
          <p:cNvSpPr/>
          <p:nvPr/>
        </p:nvSpPr>
        <p:spPr>
          <a:xfrm>
            <a:off x="8304199" y="4909378"/>
            <a:ext cx="328026" cy="286599"/>
          </a:xfrm>
          <a:prstGeom prst="homePlat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kumimoji="1" lang="ja-JP" altLang="en-US" sz="2400" dirty="0"/>
          </a:p>
        </p:txBody>
      </p:sp>
      <p:sp>
        <p:nvSpPr>
          <p:cNvPr id="22" name="矢印: 五方向 21">
            <a:extLst>
              <a:ext uri="{FF2B5EF4-FFF2-40B4-BE49-F238E27FC236}">
                <a16:creationId xmlns:a16="http://schemas.microsoft.com/office/drawing/2014/main" id="{D0AFFD5E-ED09-6E45-C403-6B51445B69B8}"/>
              </a:ext>
            </a:extLst>
          </p:cNvPr>
          <p:cNvSpPr/>
          <p:nvPr/>
        </p:nvSpPr>
        <p:spPr>
          <a:xfrm>
            <a:off x="5727309" y="4909378"/>
            <a:ext cx="328026" cy="286599"/>
          </a:xfrm>
          <a:prstGeom prst="homePlat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kumimoji="1" lang="ja-JP" altLang="en-US" sz="2400" dirty="0"/>
          </a:p>
        </p:txBody>
      </p:sp>
      <p:pic>
        <p:nvPicPr>
          <p:cNvPr id="4" name="2379761124313673">
            <a:hlinkClick r:id="" action="ppaction://media"/>
            <a:extLst>
              <a:ext uri="{FF2B5EF4-FFF2-40B4-BE49-F238E27FC236}">
                <a16:creationId xmlns:a16="http://schemas.microsoft.com/office/drawing/2014/main" id="{2B7792BE-3CE2-88FC-F5C8-4D8EF1962FD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76183" y="0"/>
            <a:ext cx="609600" cy="609600"/>
          </a:xfrm>
          <a:prstGeom prst="rect">
            <a:avLst/>
          </a:prstGeom>
        </p:spPr>
      </p:pic>
      <p:sp>
        <p:nvSpPr>
          <p:cNvPr id="2" name="フッター プレースホルダー 1">
            <a:extLst>
              <a:ext uri="{FF2B5EF4-FFF2-40B4-BE49-F238E27FC236}">
                <a16:creationId xmlns:a16="http://schemas.microsoft.com/office/drawing/2014/main" id="{E98DBC64-D853-2E9F-25DF-861957C9322F}"/>
              </a:ext>
            </a:extLst>
          </p:cNvPr>
          <p:cNvSpPr>
            <a:spLocks noGrp="1"/>
          </p:cNvSpPr>
          <p:nvPr>
            <p:ph type="ftr" sz="quarter" idx="11"/>
          </p:nvPr>
        </p:nvSpPr>
        <p:spPr/>
        <p:txBody>
          <a:bodyPr/>
          <a:lstStyle/>
          <a:p>
            <a:r>
              <a:rPr kumimoji="1" lang="en-US" altLang="ja-JP"/>
              <a:t>©Rijyem platform</a:t>
            </a:r>
            <a:endParaRPr kumimoji="1" lang="ja-JP" altLang="en-US"/>
          </a:p>
        </p:txBody>
      </p:sp>
      <p:sp>
        <p:nvSpPr>
          <p:cNvPr id="5" name="日付プレースホルダー 4">
            <a:extLst>
              <a:ext uri="{FF2B5EF4-FFF2-40B4-BE49-F238E27FC236}">
                <a16:creationId xmlns:a16="http://schemas.microsoft.com/office/drawing/2014/main" id="{37896F7D-FD45-C9E7-E042-D2A5E4452E53}"/>
              </a:ext>
            </a:extLst>
          </p:cNvPr>
          <p:cNvSpPr>
            <a:spLocks noGrp="1"/>
          </p:cNvSpPr>
          <p:nvPr>
            <p:ph type="dt" sz="half" idx="10"/>
          </p:nvPr>
        </p:nvSpPr>
        <p:spPr/>
        <p:txBody>
          <a:bodyPr/>
          <a:lstStyle/>
          <a:p>
            <a:endParaRPr kumimoji="1" lang="ja-JP" altLang="en-US"/>
          </a:p>
        </p:txBody>
      </p:sp>
    </p:spTree>
    <p:extLst>
      <p:ext uri="{BB962C8B-B14F-4D97-AF65-F5344CB8AC3E}">
        <p14:creationId xmlns:p14="http://schemas.microsoft.com/office/powerpoint/2010/main" val="141511284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392" fill="hold"/>
                                        <p:tgtEl>
                                          <p:spTgt spid="4"/>
                                        </p:tgtEl>
                                      </p:cBhvr>
                                    </p:cmd>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53" presetClass="entr" presetSubtype="16" fill="hold" grpId="1" nodeType="withEffect">
                                  <p:stCondLst>
                                    <p:cond delay="1100"/>
                                  </p:stCondLst>
                                  <p:childTnLst>
                                    <p:set>
                                      <p:cBhvr>
                                        <p:cTn id="28" dur="1" fill="hold">
                                          <p:stCondLst>
                                            <p:cond delay="0"/>
                                          </p:stCondLst>
                                        </p:cTn>
                                        <p:tgtEl>
                                          <p:spTgt spid="18"/>
                                        </p:tgtEl>
                                        <p:attrNameLst>
                                          <p:attrName>style.visibility</p:attrName>
                                        </p:attrNameLst>
                                      </p:cBhvr>
                                      <p:to>
                                        <p:strVal val="visible"/>
                                      </p:to>
                                    </p:set>
                                    <p:anim calcmode="lin" valueType="num">
                                      <p:cBhvr>
                                        <p:cTn id="29" dur="1200" fill="hold"/>
                                        <p:tgtEl>
                                          <p:spTgt spid="18"/>
                                        </p:tgtEl>
                                        <p:attrNameLst>
                                          <p:attrName>ppt_w</p:attrName>
                                        </p:attrNameLst>
                                      </p:cBhvr>
                                      <p:tavLst>
                                        <p:tav tm="0">
                                          <p:val>
                                            <p:fltVal val="0"/>
                                          </p:val>
                                        </p:tav>
                                        <p:tav tm="100000">
                                          <p:val>
                                            <p:strVal val="#ppt_w"/>
                                          </p:val>
                                        </p:tav>
                                      </p:tavLst>
                                    </p:anim>
                                    <p:anim calcmode="lin" valueType="num">
                                      <p:cBhvr>
                                        <p:cTn id="30" dur="1200" fill="hold"/>
                                        <p:tgtEl>
                                          <p:spTgt spid="18"/>
                                        </p:tgtEl>
                                        <p:attrNameLst>
                                          <p:attrName>ppt_h</p:attrName>
                                        </p:attrNameLst>
                                      </p:cBhvr>
                                      <p:tavLst>
                                        <p:tav tm="0">
                                          <p:val>
                                            <p:fltVal val="0"/>
                                          </p:val>
                                        </p:tav>
                                        <p:tav tm="100000">
                                          <p:val>
                                            <p:strVal val="#ppt_h"/>
                                          </p:val>
                                        </p:tav>
                                      </p:tavLst>
                                    </p:anim>
                                    <p:animEffect transition="in" filter="fade">
                                      <p:cBhvr>
                                        <p:cTn id="31" dur="1200"/>
                                        <p:tgtEl>
                                          <p:spTgt spid="18"/>
                                        </p:tgtEl>
                                      </p:cBhvr>
                                    </p:animEffect>
                                  </p:childTnLst>
                                </p:cTn>
                              </p:par>
                              <p:par>
                                <p:cTn id="32" presetID="21" presetClass="emph" presetSubtype="0" fill="hold" grpId="2" nodeType="withEffect">
                                  <p:stCondLst>
                                    <p:cond delay="1400"/>
                                  </p:stCondLst>
                                  <p:childTnLst>
                                    <p:animClr clrSpc="hsl" dir="cw">
                                      <p:cBhvr override="childStyle">
                                        <p:cTn id="33" dur="500" fill="hold"/>
                                        <p:tgtEl>
                                          <p:spTgt spid="18"/>
                                        </p:tgtEl>
                                        <p:attrNameLst>
                                          <p:attrName>style.color</p:attrName>
                                        </p:attrNameLst>
                                      </p:cBhvr>
                                      <p:by>
                                        <p:hsl h="7200000" s="0" l="0"/>
                                      </p:by>
                                    </p:animClr>
                                    <p:animClr clrSpc="hsl" dir="cw">
                                      <p:cBhvr>
                                        <p:cTn id="34" dur="500" fill="hold"/>
                                        <p:tgtEl>
                                          <p:spTgt spid="18"/>
                                        </p:tgtEl>
                                        <p:attrNameLst>
                                          <p:attrName>fillcolor</p:attrName>
                                        </p:attrNameLst>
                                      </p:cBhvr>
                                      <p:by>
                                        <p:hsl h="7200000" s="0" l="0"/>
                                      </p:by>
                                    </p:animClr>
                                    <p:animClr clrSpc="hsl" dir="cw">
                                      <p:cBhvr>
                                        <p:cTn id="35" dur="500" fill="hold"/>
                                        <p:tgtEl>
                                          <p:spTgt spid="18"/>
                                        </p:tgtEl>
                                        <p:attrNameLst>
                                          <p:attrName>stroke.color</p:attrName>
                                        </p:attrNameLst>
                                      </p:cBhvr>
                                      <p:by>
                                        <p:hsl h="7200000" s="0" l="0"/>
                                      </p:by>
                                    </p:animClr>
                                    <p:set>
                                      <p:cBhvr>
                                        <p:cTn id="36" dur="500" fill="hold"/>
                                        <p:tgtEl>
                                          <p:spTgt spid="18"/>
                                        </p:tgtEl>
                                        <p:attrNameLst>
                                          <p:attrName>fill.type</p:attrName>
                                        </p:attrNameLst>
                                      </p:cBhvr>
                                      <p:to>
                                        <p:strVal val="solid"/>
                                      </p:to>
                                    </p:set>
                                  </p:childTnLst>
                                </p:cTn>
                              </p:par>
                              <p:par>
                                <p:cTn id="37" presetID="53" presetClass="entr" presetSubtype="16" fill="hold" grpId="1" nodeType="withEffect">
                                  <p:stCondLst>
                                    <p:cond delay="2600"/>
                                  </p:stCondLst>
                                  <p:childTnLst>
                                    <p:set>
                                      <p:cBhvr>
                                        <p:cTn id="38" dur="1" fill="hold">
                                          <p:stCondLst>
                                            <p:cond delay="0"/>
                                          </p:stCondLst>
                                        </p:cTn>
                                        <p:tgtEl>
                                          <p:spTgt spid="15"/>
                                        </p:tgtEl>
                                        <p:attrNameLst>
                                          <p:attrName>style.visibility</p:attrName>
                                        </p:attrNameLst>
                                      </p:cBhvr>
                                      <p:to>
                                        <p:strVal val="visible"/>
                                      </p:to>
                                    </p:set>
                                    <p:anim calcmode="lin" valueType="num">
                                      <p:cBhvr>
                                        <p:cTn id="39" dur="1700" fill="hold"/>
                                        <p:tgtEl>
                                          <p:spTgt spid="15"/>
                                        </p:tgtEl>
                                        <p:attrNameLst>
                                          <p:attrName>ppt_w</p:attrName>
                                        </p:attrNameLst>
                                      </p:cBhvr>
                                      <p:tavLst>
                                        <p:tav tm="0">
                                          <p:val>
                                            <p:fltVal val="0"/>
                                          </p:val>
                                        </p:tav>
                                        <p:tav tm="100000">
                                          <p:val>
                                            <p:strVal val="#ppt_w"/>
                                          </p:val>
                                        </p:tav>
                                      </p:tavLst>
                                    </p:anim>
                                    <p:anim calcmode="lin" valueType="num">
                                      <p:cBhvr>
                                        <p:cTn id="40" dur="1700" fill="hold"/>
                                        <p:tgtEl>
                                          <p:spTgt spid="15"/>
                                        </p:tgtEl>
                                        <p:attrNameLst>
                                          <p:attrName>ppt_h</p:attrName>
                                        </p:attrNameLst>
                                      </p:cBhvr>
                                      <p:tavLst>
                                        <p:tav tm="0">
                                          <p:val>
                                            <p:fltVal val="0"/>
                                          </p:val>
                                        </p:tav>
                                        <p:tav tm="100000">
                                          <p:val>
                                            <p:strVal val="#ppt_h"/>
                                          </p:val>
                                        </p:tav>
                                      </p:tavLst>
                                    </p:anim>
                                    <p:animEffect transition="in" filter="fade">
                                      <p:cBhvr>
                                        <p:cTn id="41" dur="1700"/>
                                        <p:tgtEl>
                                          <p:spTgt spid="15"/>
                                        </p:tgtEl>
                                      </p:cBhvr>
                                    </p:animEffect>
                                  </p:childTnLst>
                                </p:cTn>
                              </p:par>
                              <p:par>
                                <p:cTn id="42" presetID="21" presetClass="emph" presetSubtype="0" fill="hold" grpId="2" nodeType="withEffect">
                                  <p:stCondLst>
                                    <p:cond delay="3000"/>
                                  </p:stCondLst>
                                  <p:childTnLst>
                                    <p:animClr clrSpc="hsl" dir="cw">
                                      <p:cBhvr override="childStyle">
                                        <p:cTn id="43" dur="600" fill="hold"/>
                                        <p:tgtEl>
                                          <p:spTgt spid="15"/>
                                        </p:tgtEl>
                                        <p:attrNameLst>
                                          <p:attrName>style.color</p:attrName>
                                        </p:attrNameLst>
                                      </p:cBhvr>
                                      <p:by>
                                        <p:hsl h="7200000" s="0" l="0"/>
                                      </p:by>
                                    </p:animClr>
                                    <p:animClr clrSpc="hsl" dir="cw">
                                      <p:cBhvr>
                                        <p:cTn id="44" dur="600" fill="hold"/>
                                        <p:tgtEl>
                                          <p:spTgt spid="15"/>
                                        </p:tgtEl>
                                        <p:attrNameLst>
                                          <p:attrName>fillcolor</p:attrName>
                                        </p:attrNameLst>
                                      </p:cBhvr>
                                      <p:by>
                                        <p:hsl h="7200000" s="0" l="0"/>
                                      </p:by>
                                    </p:animClr>
                                    <p:animClr clrSpc="hsl" dir="cw">
                                      <p:cBhvr>
                                        <p:cTn id="45" dur="600" fill="hold"/>
                                        <p:tgtEl>
                                          <p:spTgt spid="15"/>
                                        </p:tgtEl>
                                        <p:attrNameLst>
                                          <p:attrName>stroke.color</p:attrName>
                                        </p:attrNameLst>
                                      </p:cBhvr>
                                      <p:by>
                                        <p:hsl h="7200000" s="0" l="0"/>
                                      </p:by>
                                    </p:animClr>
                                    <p:set>
                                      <p:cBhvr>
                                        <p:cTn id="46" dur="600" fill="hold"/>
                                        <p:tgtEl>
                                          <p:spTgt spid="15"/>
                                        </p:tgtEl>
                                        <p:attrNameLst>
                                          <p:attrName>fill.type</p:attrName>
                                        </p:attrNameLst>
                                      </p:cBhvr>
                                      <p:to>
                                        <p:strVal val="solid"/>
                                      </p:to>
                                    </p:set>
                                  </p:childTnLst>
                                </p:cTn>
                              </p:par>
                              <p:par>
                                <p:cTn id="47" presetID="53" presetClass="entr" presetSubtype="16" fill="hold" grpId="1" nodeType="withEffect">
                                  <p:stCondLst>
                                    <p:cond delay="5000"/>
                                  </p:stCondLst>
                                  <p:childTnLst>
                                    <p:set>
                                      <p:cBhvr>
                                        <p:cTn id="48" dur="1" fill="hold">
                                          <p:stCondLst>
                                            <p:cond delay="0"/>
                                          </p:stCondLst>
                                        </p:cTn>
                                        <p:tgtEl>
                                          <p:spTgt spid="17"/>
                                        </p:tgtEl>
                                        <p:attrNameLst>
                                          <p:attrName>style.visibility</p:attrName>
                                        </p:attrNameLst>
                                      </p:cBhvr>
                                      <p:to>
                                        <p:strVal val="visible"/>
                                      </p:to>
                                    </p:set>
                                    <p:anim calcmode="lin" valueType="num">
                                      <p:cBhvr>
                                        <p:cTn id="49" dur="1800" fill="hold"/>
                                        <p:tgtEl>
                                          <p:spTgt spid="17"/>
                                        </p:tgtEl>
                                        <p:attrNameLst>
                                          <p:attrName>ppt_w</p:attrName>
                                        </p:attrNameLst>
                                      </p:cBhvr>
                                      <p:tavLst>
                                        <p:tav tm="0">
                                          <p:val>
                                            <p:fltVal val="0"/>
                                          </p:val>
                                        </p:tav>
                                        <p:tav tm="100000">
                                          <p:val>
                                            <p:strVal val="#ppt_w"/>
                                          </p:val>
                                        </p:tav>
                                      </p:tavLst>
                                    </p:anim>
                                    <p:anim calcmode="lin" valueType="num">
                                      <p:cBhvr>
                                        <p:cTn id="50" dur="1800" fill="hold"/>
                                        <p:tgtEl>
                                          <p:spTgt spid="17"/>
                                        </p:tgtEl>
                                        <p:attrNameLst>
                                          <p:attrName>ppt_h</p:attrName>
                                        </p:attrNameLst>
                                      </p:cBhvr>
                                      <p:tavLst>
                                        <p:tav tm="0">
                                          <p:val>
                                            <p:fltVal val="0"/>
                                          </p:val>
                                        </p:tav>
                                        <p:tav tm="100000">
                                          <p:val>
                                            <p:strVal val="#ppt_h"/>
                                          </p:val>
                                        </p:tav>
                                      </p:tavLst>
                                    </p:anim>
                                    <p:animEffect transition="in" filter="fade">
                                      <p:cBhvr>
                                        <p:cTn id="51" dur="1800"/>
                                        <p:tgtEl>
                                          <p:spTgt spid="17"/>
                                        </p:tgtEl>
                                      </p:cBhvr>
                                    </p:animEffect>
                                  </p:childTnLst>
                                </p:cTn>
                              </p:par>
                              <p:par>
                                <p:cTn id="52" presetID="21" presetClass="emph" presetSubtype="0" fill="hold" grpId="2" nodeType="withEffect">
                                  <p:stCondLst>
                                    <p:cond delay="5500"/>
                                  </p:stCondLst>
                                  <p:childTnLst>
                                    <p:animClr clrSpc="hsl" dir="cw">
                                      <p:cBhvr override="childStyle">
                                        <p:cTn id="53" dur="500" fill="hold"/>
                                        <p:tgtEl>
                                          <p:spTgt spid="17"/>
                                        </p:tgtEl>
                                        <p:attrNameLst>
                                          <p:attrName>style.color</p:attrName>
                                        </p:attrNameLst>
                                      </p:cBhvr>
                                      <p:by>
                                        <p:hsl h="7200000" s="0" l="0"/>
                                      </p:by>
                                    </p:animClr>
                                    <p:animClr clrSpc="hsl" dir="cw">
                                      <p:cBhvr>
                                        <p:cTn id="54" dur="500" fill="hold"/>
                                        <p:tgtEl>
                                          <p:spTgt spid="17"/>
                                        </p:tgtEl>
                                        <p:attrNameLst>
                                          <p:attrName>fillcolor</p:attrName>
                                        </p:attrNameLst>
                                      </p:cBhvr>
                                      <p:by>
                                        <p:hsl h="7200000" s="0" l="0"/>
                                      </p:by>
                                    </p:animClr>
                                    <p:animClr clrSpc="hsl" dir="cw">
                                      <p:cBhvr>
                                        <p:cTn id="55" dur="500" fill="hold"/>
                                        <p:tgtEl>
                                          <p:spTgt spid="17"/>
                                        </p:tgtEl>
                                        <p:attrNameLst>
                                          <p:attrName>stroke.color</p:attrName>
                                        </p:attrNameLst>
                                      </p:cBhvr>
                                      <p:by>
                                        <p:hsl h="7200000" s="0" l="0"/>
                                      </p:by>
                                    </p:animClr>
                                    <p:set>
                                      <p:cBhvr>
                                        <p:cTn id="56" dur="500" fill="hold"/>
                                        <p:tgtEl>
                                          <p:spTgt spid="17"/>
                                        </p:tgtEl>
                                        <p:attrNameLst>
                                          <p:attrName>fill.type</p:attrName>
                                        </p:attrNameLst>
                                      </p:cBhvr>
                                      <p:to>
                                        <p:strVal val="solid"/>
                                      </p:to>
                                    </p:set>
                                  </p:childTnLst>
                                </p:cTn>
                              </p:par>
                              <p:par>
                                <p:cTn id="57" presetID="53" presetClass="entr" presetSubtype="16" fill="hold" grpId="1" nodeType="withEffect">
                                  <p:stCondLst>
                                    <p:cond delay="8400"/>
                                  </p:stCondLst>
                                  <p:childTnLst>
                                    <p:set>
                                      <p:cBhvr>
                                        <p:cTn id="58" dur="1" fill="hold">
                                          <p:stCondLst>
                                            <p:cond delay="0"/>
                                          </p:stCondLst>
                                        </p:cTn>
                                        <p:tgtEl>
                                          <p:spTgt spid="16"/>
                                        </p:tgtEl>
                                        <p:attrNameLst>
                                          <p:attrName>style.visibility</p:attrName>
                                        </p:attrNameLst>
                                      </p:cBhvr>
                                      <p:to>
                                        <p:strVal val="visible"/>
                                      </p:to>
                                    </p:set>
                                    <p:anim calcmode="lin" valueType="num">
                                      <p:cBhvr>
                                        <p:cTn id="59" dur="1400" fill="hold"/>
                                        <p:tgtEl>
                                          <p:spTgt spid="16"/>
                                        </p:tgtEl>
                                        <p:attrNameLst>
                                          <p:attrName>ppt_w</p:attrName>
                                        </p:attrNameLst>
                                      </p:cBhvr>
                                      <p:tavLst>
                                        <p:tav tm="0">
                                          <p:val>
                                            <p:fltVal val="0"/>
                                          </p:val>
                                        </p:tav>
                                        <p:tav tm="100000">
                                          <p:val>
                                            <p:strVal val="#ppt_w"/>
                                          </p:val>
                                        </p:tav>
                                      </p:tavLst>
                                    </p:anim>
                                    <p:anim calcmode="lin" valueType="num">
                                      <p:cBhvr>
                                        <p:cTn id="60" dur="1400" fill="hold"/>
                                        <p:tgtEl>
                                          <p:spTgt spid="16"/>
                                        </p:tgtEl>
                                        <p:attrNameLst>
                                          <p:attrName>ppt_h</p:attrName>
                                        </p:attrNameLst>
                                      </p:cBhvr>
                                      <p:tavLst>
                                        <p:tav tm="0">
                                          <p:val>
                                            <p:fltVal val="0"/>
                                          </p:val>
                                        </p:tav>
                                        <p:tav tm="100000">
                                          <p:val>
                                            <p:strVal val="#ppt_h"/>
                                          </p:val>
                                        </p:tav>
                                      </p:tavLst>
                                    </p:anim>
                                    <p:animEffect transition="in" filter="fade">
                                      <p:cBhvr>
                                        <p:cTn id="61" dur="1400"/>
                                        <p:tgtEl>
                                          <p:spTgt spid="16"/>
                                        </p:tgtEl>
                                      </p:cBhvr>
                                    </p:animEffect>
                                  </p:childTnLst>
                                </p:cTn>
                              </p:par>
                              <p:par>
                                <p:cTn id="62" presetID="1" presetClass="emph" presetSubtype="2" fill="hold" nodeType="withEffect">
                                  <p:stCondLst>
                                    <p:cond delay="9000"/>
                                  </p:stCondLst>
                                  <p:childTnLst>
                                    <p:animClr clrSpc="rgb" dir="cw">
                                      <p:cBhvr>
                                        <p:cTn id="63" dur="500" fill="hold"/>
                                        <p:tgtEl>
                                          <p:spTgt spid="16"/>
                                        </p:tgtEl>
                                        <p:attrNameLst>
                                          <p:attrName>fillcolor</p:attrName>
                                        </p:attrNameLst>
                                      </p:cBhvr>
                                      <p:to>
                                        <a:srgbClr val="00B050"/>
                                      </p:to>
                                    </p:animClr>
                                    <p:set>
                                      <p:cBhvr>
                                        <p:cTn id="64" dur="500" fill="hold"/>
                                        <p:tgtEl>
                                          <p:spTgt spid="16"/>
                                        </p:tgtEl>
                                        <p:attrNameLst>
                                          <p:attrName>fill.type</p:attrName>
                                        </p:attrNameLst>
                                      </p:cBhvr>
                                      <p:to>
                                        <p:strVal val="solid"/>
                                      </p:to>
                                    </p:set>
                                    <p:set>
                                      <p:cBhvr>
                                        <p:cTn id="65" dur="500" fill="hold"/>
                                        <p:tgtEl>
                                          <p:spTgt spid="1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6" fill="hold" display="0">
                  <p:stCondLst>
                    <p:cond delay="indefinite"/>
                  </p:stCondLst>
                  <p:endCondLst>
                    <p:cond evt="onStopAudio" delay="0">
                      <p:tgtEl>
                        <p:sldTgt/>
                      </p:tgtEl>
                    </p:cond>
                  </p:endCondLst>
                </p:cTn>
                <p:tgtEl>
                  <p:spTgt spid="4"/>
                </p:tgtEl>
              </p:cMediaNode>
            </p:audio>
          </p:childTnLst>
        </p:cTn>
      </p:par>
    </p:tnLst>
    <p:bldLst>
      <p:bldP spid="6" grpId="0" animBg="1"/>
      <p:bldP spid="7" grpId="0" animBg="1"/>
      <p:bldP spid="9" grpId="0" animBg="1"/>
      <p:bldP spid="15" grpId="0" animBg="1"/>
      <p:bldP spid="15" grpId="1" animBg="1"/>
      <p:bldP spid="15" grpId="2" animBg="1"/>
      <p:bldP spid="16" grpId="0" animBg="1"/>
      <p:bldP spid="16" grpId="1" animBg="1"/>
      <p:bldP spid="17" grpId="0" animBg="1"/>
      <p:bldP spid="17" grpId="1" animBg="1"/>
      <p:bldP spid="17" grpId="2" animBg="1"/>
      <p:bldP spid="18" grpId="0" animBg="1"/>
      <p:bldP spid="18" grpId="1" animBg="1"/>
      <p:bldP spid="18" grpId="2" animBg="1"/>
      <p:bldP spid="19" grpId="0" animBg="1"/>
      <p:bldP spid="20" grpId="0" animBg="1"/>
      <p:bldP spid="2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1750BC-E351-3C44-D190-9044E2B9A2C5}"/>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54205D94-9BBD-49E2-91E4-E0724F2A58A1}"/>
              </a:ext>
            </a:extLst>
          </p:cNvPr>
          <p:cNvSpPr>
            <a:spLocks noGrp="1"/>
          </p:cNvSpPr>
          <p:nvPr>
            <p:ph type="sldNum" sz="quarter" idx="12"/>
          </p:nvPr>
        </p:nvSpPr>
        <p:spPr/>
        <p:txBody>
          <a:bodyPr/>
          <a:lstStyle/>
          <a:p>
            <a:fld id="{A5C8939B-66B1-473B-9146-1569D7B54E58}" type="slidenum">
              <a:rPr kumimoji="1" lang="ja-JP" altLang="en-US" smtClean="0"/>
              <a:t>26</a:t>
            </a:fld>
            <a:endParaRPr kumimoji="1" lang="ja-JP" altLang="en-US"/>
          </a:p>
        </p:txBody>
      </p:sp>
      <p:sp>
        <p:nvSpPr>
          <p:cNvPr id="6" name="四角形: 角を丸くする 5">
            <a:extLst>
              <a:ext uri="{FF2B5EF4-FFF2-40B4-BE49-F238E27FC236}">
                <a16:creationId xmlns:a16="http://schemas.microsoft.com/office/drawing/2014/main" id="{38A16FA5-F0E8-893D-934E-60467775E2E2}"/>
              </a:ext>
            </a:extLst>
          </p:cNvPr>
          <p:cNvSpPr/>
          <p:nvPr/>
        </p:nvSpPr>
        <p:spPr>
          <a:xfrm>
            <a:off x="630195" y="1516900"/>
            <a:ext cx="1968957" cy="1663212"/>
          </a:xfrm>
          <a:prstGeom prst="roundRect">
            <a:avLst/>
          </a:prstGeom>
          <a:solidFill>
            <a:srgbClr val="00B0F0"/>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lnSpc>
                <a:spcPct val="150000"/>
              </a:lnSpc>
            </a:pPr>
            <a:r>
              <a:rPr kumimoji="1" lang="ja-JP" altLang="en-US" sz="2400" b="1" dirty="0">
                <a:latin typeface="BIZ UDPゴシック" panose="020B0400000000000000" pitchFamily="50" charset="-128"/>
                <a:ea typeface="BIZ UDPゴシック" panose="020B0400000000000000" pitchFamily="50" charset="-128"/>
              </a:rPr>
              <a:t>地区の責務</a:t>
            </a:r>
          </a:p>
        </p:txBody>
      </p:sp>
      <p:sp>
        <p:nvSpPr>
          <p:cNvPr id="7" name="四角形: 角を丸くする 6">
            <a:extLst>
              <a:ext uri="{FF2B5EF4-FFF2-40B4-BE49-F238E27FC236}">
                <a16:creationId xmlns:a16="http://schemas.microsoft.com/office/drawing/2014/main" id="{C9DEB5B7-93DF-72CC-300D-40BEC29BACE3}"/>
              </a:ext>
            </a:extLst>
          </p:cNvPr>
          <p:cNvSpPr/>
          <p:nvPr/>
        </p:nvSpPr>
        <p:spPr>
          <a:xfrm>
            <a:off x="3833754" y="1090381"/>
            <a:ext cx="7924799" cy="2400850"/>
          </a:xfrm>
          <a:prstGeom prst="roundRect">
            <a:avLst>
              <a:gd name="adj" fmla="val 6087"/>
            </a:avLst>
          </a:prstGeom>
          <a:solidFill>
            <a:schemeClr val="accent5">
              <a:lumMod val="20000"/>
              <a:lumOff val="8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just">
              <a:lnSpc>
                <a:spcPct val="150000"/>
              </a:lnSpc>
            </a:pPr>
            <a:r>
              <a:rPr lang="ja-JP" altLang="en-US" sz="2800" b="1"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行事や活動におけるハラスメント</a:t>
            </a:r>
            <a:r>
              <a:rPr lang="ja-JP" altLang="en-US" sz="24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の申し立ては、</a:t>
            </a:r>
            <a:r>
              <a:rPr lang="ja-JP" altLang="en-US" sz="2800" b="1"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ガバナー</a:t>
            </a:r>
            <a:r>
              <a:rPr lang="ja-JP" altLang="en-US" sz="24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、またはガバナーがその目的で任命した</a:t>
            </a:r>
            <a:r>
              <a:rPr lang="ja-JP" altLang="en-US" sz="2800" b="1"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委員会</a:t>
            </a:r>
            <a:r>
              <a:rPr lang="ja-JP" altLang="en-US" sz="24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が調査を行います。ガバナーまたは委員会は、迅速に（通常</a:t>
            </a:r>
            <a:r>
              <a:rPr lang="en-US" altLang="ja-JP" sz="24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1</a:t>
            </a:r>
            <a:r>
              <a:rPr lang="ja-JP" altLang="en-US" sz="24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カ月以内）に回答します。</a:t>
            </a:r>
          </a:p>
        </p:txBody>
      </p:sp>
      <p:sp>
        <p:nvSpPr>
          <p:cNvPr id="9" name="矢印: 五方向 8">
            <a:extLst>
              <a:ext uri="{FF2B5EF4-FFF2-40B4-BE49-F238E27FC236}">
                <a16:creationId xmlns:a16="http://schemas.microsoft.com/office/drawing/2014/main" id="{02E621AA-8563-8FCD-DA2F-C4D3796A0D76}"/>
              </a:ext>
            </a:extLst>
          </p:cNvPr>
          <p:cNvSpPr/>
          <p:nvPr/>
        </p:nvSpPr>
        <p:spPr>
          <a:xfrm>
            <a:off x="3059103" y="1988631"/>
            <a:ext cx="476250" cy="604350"/>
          </a:xfrm>
          <a:prstGeom prst="homePlat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grpSp>
        <p:nvGrpSpPr>
          <p:cNvPr id="10" name="グループ化 9">
            <a:extLst>
              <a:ext uri="{FF2B5EF4-FFF2-40B4-BE49-F238E27FC236}">
                <a16:creationId xmlns:a16="http://schemas.microsoft.com/office/drawing/2014/main" id="{CFFB0D23-A67D-E74A-FB9E-808A1A5F429F}"/>
              </a:ext>
            </a:extLst>
          </p:cNvPr>
          <p:cNvGrpSpPr/>
          <p:nvPr/>
        </p:nvGrpSpPr>
        <p:grpSpPr>
          <a:xfrm>
            <a:off x="164124" y="82060"/>
            <a:ext cx="6341691" cy="574431"/>
            <a:chOff x="164124" y="82060"/>
            <a:chExt cx="6341691" cy="574431"/>
          </a:xfrm>
        </p:grpSpPr>
        <p:sp>
          <p:nvSpPr>
            <p:cNvPr id="11" name="四角形: 角を丸くする 10">
              <a:extLst>
                <a:ext uri="{FF2B5EF4-FFF2-40B4-BE49-F238E27FC236}">
                  <a16:creationId xmlns:a16="http://schemas.microsoft.com/office/drawing/2014/main" id="{37437ADA-461D-DF60-16F2-25234B3D9201}"/>
                </a:ext>
              </a:extLst>
            </p:cNvPr>
            <p:cNvSpPr/>
            <p:nvPr/>
          </p:nvSpPr>
          <p:spPr>
            <a:xfrm>
              <a:off x="492773" y="82060"/>
              <a:ext cx="2715355" cy="57443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dirty="0">
                  <a:latin typeface="BIZ UDPゴシック" panose="020B0400000000000000" pitchFamily="50" charset="-128"/>
                  <a:ea typeface="BIZ UDPゴシック" panose="020B0400000000000000" pitchFamily="50" charset="-128"/>
                </a:rPr>
                <a:t>⑤　申し立てへの対処</a:t>
              </a:r>
            </a:p>
          </p:txBody>
        </p:sp>
        <p:sp>
          <p:nvSpPr>
            <p:cNvPr id="12" name="正方形/長方形 11">
              <a:extLst>
                <a:ext uri="{FF2B5EF4-FFF2-40B4-BE49-F238E27FC236}">
                  <a16:creationId xmlns:a16="http://schemas.microsoft.com/office/drawing/2014/main" id="{D4C86CD7-13D1-B490-FFB0-B01F29FFCA64}"/>
                </a:ext>
              </a:extLst>
            </p:cNvPr>
            <p:cNvSpPr/>
            <p:nvPr/>
          </p:nvSpPr>
          <p:spPr>
            <a:xfrm>
              <a:off x="164124" y="93783"/>
              <a:ext cx="196094" cy="562708"/>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3" name="四角形: 角を丸くする 12">
              <a:extLst>
                <a:ext uri="{FF2B5EF4-FFF2-40B4-BE49-F238E27FC236}">
                  <a16:creationId xmlns:a16="http://schemas.microsoft.com/office/drawing/2014/main" id="{A41AC100-F0A2-50D9-DF69-1A90B67A0AC6}"/>
                </a:ext>
              </a:extLst>
            </p:cNvPr>
            <p:cNvSpPr/>
            <p:nvPr/>
          </p:nvSpPr>
          <p:spPr>
            <a:xfrm>
              <a:off x="3418741" y="82060"/>
              <a:ext cx="3087074" cy="562708"/>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kumimoji="1" lang="en-US" altLang="ja-JP" sz="2000" dirty="0">
                  <a:latin typeface="BIZ UDPゴシック" panose="020B0400000000000000" pitchFamily="50" charset="-128"/>
                  <a:ea typeface="BIZ UDPゴシック" panose="020B0400000000000000" pitchFamily="50" charset="-128"/>
                </a:rPr>
                <a:t>RCOP26.120.</a:t>
              </a:r>
              <a:endParaRPr kumimoji="1" lang="ja-JP" altLang="en-US" sz="2000" dirty="0">
                <a:latin typeface="BIZ UDPゴシック" panose="020B0400000000000000" pitchFamily="50" charset="-128"/>
                <a:ea typeface="BIZ UDPゴシック" panose="020B0400000000000000" pitchFamily="50" charset="-128"/>
              </a:endParaRPr>
            </a:p>
          </p:txBody>
        </p:sp>
      </p:grpSp>
      <p:sp>
        <p:nvSpPr>
          <p:cNvPr id="16" name="四角形: 角を丸くする 15">
            <a:extLst>
              <a:ext uri="{FF2B5EF4-FFF2-40B4-BE49-F238E27FC236}">
                <a16:creationId xmlns:a16="http://schemas.microsoft.com/office/drawing/2014/main" id="{5FA23152-7BD8-A03A-8612-863EDBA93DE0}"/>
              </a:ext>
            </a:extLst>
          </p:cNvPr>
          <p:cNvSpPr/>
          <p:nvPr/>
        </p:nvSpPr>
        <p:spPr>
          <a:xfrm>
            <a:off x="3658855" y="5111233"/>
            <a:ext cx="2709785" cy="103474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latin typeface="BIZ UDPゴシック" panose="020B0400000000000000" pitchFamily="50" charset="-128"/>
                <a:ea typeface="BIZ UDPゴシック" panose="020B0400000000000000" pitchFamily="50" charset="-128"/>
              </a:rPr>
              <a:t>地区委員会</a:t>
            </a:r>
          </a:p>
        </p:txBody>
      </p:sp>
      <p:sp>
        <p:nvSpPr>
          <p:cNvPr id="17" name="四角形: 角を丸くする 16">
            <a:extLst>
              <a:ext uri="{FF2B5EF4-FFF2-40B4-BE49-F238E27FC236}">
                <a16:creationId xmlns:a16="http://schemas.microsoft.com/office/drawing/2014/main" id="{587DE85E-FCF4-B5DE-DAB5-8AA58D40B5DF}"/>
              </a:ext>
            </a:extLst>
          </p:cNvPr>
          <p:cNvSpPr/>
          <p:nvPr/>
        </p:nvSpPr>
        <p:spPr>
          <a:xfrm>
            <a:off x="9111977" y="4482365"/>
            <a:ext cx="2175521" cy="99110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latin typeface="BIZ UDPゴシック" panose="020B0400000000000000" pitchFamily="50" charset="-128"/>
                <a:ea typeface="BIZ UDPゴシック" panose="020B0400000000000000" pitchFamily="50" charset="-128"/>
              </a:rPr>
              <a:t>１ケ月以内</a:t>
            </a:r>
          </a:p>
        </p:txBody>
      </p:sp>
      <p:sp>
        <p:nvSpPr>
          <p:cNvPr id="18" name="四角形: 角を丸くする 17">
            <a:extLst>
              <a:ext uri="{FF2B5EF4-FFF2-40B4-BE49-F238E27FC236}">
                <a16:creationId xmlns:a16="http://schemas.microsoft.com/office/drawing/2014/main" id="{7672AEFE-2FC3-74C1-FDAA-CDEC4F930662}"/>
              </a:ext>
            </a:extLst>
          </p:cNvPr>
          <p:cNvSpPr/>
          <p:nvPr/>
        </p:nvSpPr>
        <p:spPr>
          <a:xfrm>
            <a:off x="6945073" y="4477203"/>
            <a:ext cx="1565416" cy="102493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latin typeface="BIZ UDPゴシック" panose="020B0400000000000000" pitchFamily="50" charset="-128"/>
                <a:ea typeface="BIZ UDPゴシック" panose="020B0400000000000000" pitchFamily="50" charset="-128"/>
              </a:rPr>
              <a:t>調査</a:t>
            </a:r>
          </a:p>
        </p:txBody>
      </p:sp>
      <p:sp>
        <p:nvSpPr>
          <p:cNvPr id="19" name="四角形: 角を丸くする 18">
            <a:extLst>
              <a:ext uri="{FF2B5EF4-FFF2-40B4-BE49-F238E27FC236}">
                <a16:creationId xmlns:a16="http://schemas.microsoft.com/office/drawing/2014/main" id="{634B48CD-8698-A528-F9C4-724A27DE0EC5}"/>
              </a:ext>
            </a:extLst>
          </p:cNvPr>
          <p:cNvSpPr/>
          <p:nvPr/>
        </p:nvSpPr>
        <p:spPr>
          <a:xfrm>
            <a:off x="1016760" y="4515941"/>
            <a:ext cx="2144569" cy="102493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latin typeface="BIZ UDPゴシック" panose="020B0400000000000000" pitchFamily="50" charset="-128"/>
                <a:ea typeface="BIZ UDPゴシック" panose="020B0400000000000000" pitchFamily="50" charset="-128"/>
              </a:rPr>
              <a:t>ハラスメント申立</a:t>
            </a:r>
          </a:p>
        </p:txBody>
      </p:sp>
      <p:sp>
        <p:nvSpPr>
          <p:cNvPr id="20" name="矢印: 五方向 19">
            <a:extLst>
              <a:ext uri="{FF2B5EF4-FFF2-40B4-BE49-F238E27FC236}">
                <a16:creationId xmlns:a16="http://schemas.microsoft.com/office/drawing/2014/main" id="{3FCBF60E-FD0A-C4B1-8484-88145900EF68}"/>
              </a:ext>
            </a:extLst>
          </p:cNvPr>
          <p:cNvSpPr/>
          <p:nvPr/>
        </p:nvSpPr>
        <p:spPr>
          <a:xfrm>
            <a:off x="3330455" y="4885107"/>
            <a:ext cx="328026" cy="286599"/>
          </a:xfrm>
          <a:prstGeom prst="homePlat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kumimoji="1" lang="ja-JP" altLang="en-US" sz="2400" dirty="0"/>
          </a:p>
        </p:txBody>
      </p:sp>
      <p:sp>
        <p:nvSpPr>
          <p:cNvPr id="21" name="矢印: 五方向 20">
            <a:extLst>
              <a:ext uri="{FF2B5EF4-FFF2-40B4-BE49-F238E27FC236}">
                <a16:creationId xmlns:a16="http://schemas.microsoft.com/office/drawing/2014/main" id="{2185BEAC-1D0E-0A73-8393-AEE44AA406E9}"/>
              </a:ext>
            </a:extLst>
          </p:cNvPr>
          <p:cNvSpPr/>
          <p:nvPr/>
        </p:nvSpPr>
        <p:spPr>
          <a:xfrm>
            <a:off x="8722222" y="4870158"/>
            <a:ext cx="328026" cy="286599"/>
          </a:xfrm>
          <a:prstGeom prst="homePlat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kumimoji="1" lang="ja-JP" altLang="en-US" sz="2400" dirty="0"/>
          </a:p>
        </p:txBody>
      </p:sp>
      <p:sp>
        <p:nvSpPr>
          <p:cNvPr id="22" name="矢印: 五方向 21">
            <a:extLst>
              <a:ext uri="{FF2B5EF4-FFF2-40B4-BE49-F238E27FC236}">
                <a16:creationId xmlns:a16="http://schemas.microsoft.com/office/drawing/2014/main" id="{EF77CFDF-D807-7D89-2638-0CB9816141A6}"/>
              </a:ext>
            </a:extLst>
          </p:cNvPr>
          <p:cNvSpPr/>
          <p:nvPr/>
        </p:nvSpPr>
        <p:spPr>
          <a:xfrm>
            <a:off x="6529061" y="4885107"/>
            <a:ext cx="328026" cy="286599"/>
          </a:xfrm>
          <a:prstGeom prst="homePlat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kumimoji="1" lang="ja-JP" altLang="en-US" sz="2400" dirty="0"/>
          </a:p>
        </p:txBody>
      </p:sp>
      <p:sp>
        <p:nvSpPr>
          <p:cNvPr id="23" name="四角形: 角を丸くする 22">
            <a:extLst>
              <a:ext uri="{FF2B5EF4-FFF2-40B4-BE49-F238E27FC236}">
                <a16:creationId xmlns:a16="http://schemas.microsoft.com/office/drawing/2014/main" id="{C9B28848-9697-F8F5-2D66-A9532C407219}"/>
              </a:ext>
            </a:extLst>
          </p:cNvPr>
          <p:cNvSpPr/>
          <p:nvPr/>
        </p:nvSpPr>
        <p:spPr>
          <a:xfrm>
            <a:off x="3658855" y="3931600"/>
            <a:ext cx="2709785" cy="102493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latin typeface="BIZ UDPゴシック" panose="020B0400000000000000" pitchFamily="50" charset="-128"/>
                <a:ea typeface="BIZ UDPゴシック" panose="020B0400000000000000" pitchFamily="50" charset="-128"/>
              </a:rPr>
              <a:t>地区ガバナー</a:t>
            </a:r>
            <a:endParaRPr kumimoji="1" lang="en-US" altLang="ja-JP" sz="2400" b="1" dirty="0">
              <a:latin typeface="BIZ UDPゴシック" panose="020B0400000000000000" pitchFamily="50" charset="-128"/>
              <a:ea typeface="BIZ UDPゴシック" panose="020B0400000000000000" pitchFamily="50" charset="-128"/>
            </a:endParaRPr>
          </a:p>
        </p:txBody>
      </p:sp>
      <p:pic>
        <p:nvPicPr>
          <p:cNvPr id="5" name="2379761124313983">
            <a:hlinkClick r:id="" action="ppaction://media"/>
            <a:extLst>
              <a:ext uri="{FF2B5EF4-FFF2-40B4-BE49-F238E27FC236}">
                <a16:creationId xmlns:a16="http://schemas.microsoft.com/office/drawing/2014/main" id="{CC6ACFB8-9E87-E207-32AD-E1428C4CB48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400" y="-18535"/>
            <a:ext cx="609600" cy="609600"/>
          </a:xfrm>
          <a:prstGeom prst="rect">
            <a:avLst/>
          </a:prstGeom>
        </p:spPr>
      </p:pic>
      <p:sp>
        <p:nvSpPr>
          <p:cNvPr id="2" name="フッター プレースホルダー 1">
            <a:extLst>
              <a:ext uri="{FF2B5EF4-FFF2-40B4-BE49-F238E27FC236}">
                <a16:creationId xmlns:a16="http://schemas.microsoft.com/office/drawing/2014/main" id="{D6AEAA43-D899-8D0E-2586-8F118CC45C1C}"/>
              </a:ext>
            </a:extLst>
          </p:cNvPr>
          <p:cNvSpPr>
            <a:spLocks noGrp="1"/>
          </p:cNvSpPr>
          <p:nvPr>
            <p:ph type="ftr" sz="quarter" idx="11"/>
          </p:nvPr>
        </p:nvSpPr>
        <p:spPr/>
        <p:txBody>
          <a:bodyPr/>
          <a:lstStyle/>
          <a:p>
            <a:r>
              <a:rPr kumimoji="1" lang="en-US" altLang="ja-JP"/>
              <a:t>©Rijyem platform</a:t>
            </a:r>
            <a:endParaRPr kumimoji="1" lang="ja-JP" altLang="en-US"/>
          </a:p>
        </p:txBody>
      </p:sp>
      <p:sp>
        <p:nvSpPr>
          <p:cNvPr id="4" name="日付プレースホルダー 3">
            <a:extLst>
              <a:ext uri="{FF2B5EF4-FFF2-40B4-BE49-F238E27FC236}">
                <a16:creationId xmlns:a16="http://schemas.microsoft.com/office/drawing/2014/main" id="{4C9F6B5A-D8BB-4920-867F-E98EA9D2F890}"/>
              </a:ext>
            </a:extLst>
          </p:cNvPr>
          <p:cNvSpPr>
            <a:spLocks noGrp="1"/>
          </p:cNvSpPr>
          <p:nvPr>
            <p:ph type="dt" sz="half" idx="10"/>
          </p:nvPr>
        </p:nvSpPr>
        <p:spPr/>
        <p:txBody>
          <a:bodyPr/>
          <a:lstStyle/>
          <a:p>
            <a:endParaRPr kumimoji="1" lang="ja-JP" altLang="en-US"/>
          </a:p>
        </p:txBody>
      </p:sp>
    </p:spTree>
    <p:extLst>
      <p:ext uri="{BB962C8B-B14F-4D97-AF65-F5344CB8AC3E}">
        <p14:creationId xmlns:p14="http://schemas.microsoft.com/office/powerpoint/2010/main" val="240692384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524" fill="hold"/>
                                        <p:tgtEl>
                                          <p:spTgt spid="5"/>
                                        </p:tgtEl>
                                      </p:cBhvr>
                                    </p:cmd>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53" presetClass="entr" presetSubtype="16" fill="hold" grpId="1"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par>
                                <p:cTn id="34" presetID="53" presetClass="entr" presetSubtype="16" fill="hold" grpId="1" nodeType="withEffect">
                                  <p:stCondLst>
                                    <p:cond delay="2500"/>
                                  </p:stCondLst>
                                  <p:childTnLst>
                                    <p:set>
                                      <p:cBhvr>
                                        <p:cTn id="35" dur="1" fill="hold">
                                          <p:stCondLst>
                                            <p:cond delay="0"/>
                                          </p:stCondLst>
                                        </p:cTn>
                                        <p:tgtEl>
                                          <p:spTgt spid="19"/>
                                        </p:tgtEl>
                                        <p:attrNameLst>
                                          <p:attrName>style.visibility</p:attrName>
                                        </p:attrNameLst>
                                      </p:cBhvr>
                                      <p:to>
                                        <p:strVal val="visible"/>
                                      </p:to>
                                    </p:set>
                                    <p:anim calcmode="lin" valueType="num">
                                      <p:cBhvr>
                                        <p:cTn id="36" dur="1100" fill="hold"/>
                                        <p:tgtEl>
                                          <p:spTgt spid="19"/>
                                        </p:tgtEl>
                                        <p:attrNameLst>
                                          <p:attrName>ppt_w</p:attrName>
                                        </p:attrNameLst>
                                      </p:cBhvr>
                                      <p:tavLst>
                                        <p:tav tm="0">
                                          <p:val>
                                            <p:fltVal val="0"/>
                                          </p:val>
                                        </p:tav>
                                        <p:tav tm="100000">
                                          <p:val>
                                            <p:strVal val="#ppt_w"/>
                                          </p:val>
                                        </p:tav>
                                      </p:tavLst>
                                    </p:anim>
                                    <p:anim calcmode="lin" valueType="num">
                                      <p:cBhvr>
                                        <p:cTn id="37" dur="1100" fill="hold"/>
                                        <p:tgtEl>
                                          <p:spTgt spid="19"/>
                                        </p:tgtEl>
                                        <p:attrNameLst>
                                          <p:attrName>ppt_h</p:attrName>
                                        </p:attrNameLst>
                                      </p:cBhvr>
                                      <p:tavLst>
                                        <p:tav tm="0">
                                          <p:val>
                                            <p:fltVal val="0"/>
                                          </p:val>
                                        </p:tav>
                                        <p:tav tm="100000">
                                          <p:val>
                                            <p:strVal val="#ppt_h"/>
                                          </p:val>
                                        </p:tav>
                                      </p:tavLst>
                                    </p:anim>
                                    <p:animEffect transition="in" filter="fade">
                                      <p:cBhvr>
                                        <p:cTn id="38" dur="1100"/>
                                        <p:tgtEl>
                                          <p:spTgt spid="19"/>
                                        </p:tgtEl>
                                      </p:cBhvr>
                                    </p:animEffect>
                                  </p:childTnLst>
                                </p:cTn>
                              </p:par>
                              <p:par>
                                <p:cTn id="39" presetID="21" presetClass="emph" presetSubtype="0" fill="hold" grpId="2" nodeType="withEffect">
                                  <p:stCondLst>
                                    <p:cond delay="2600"/>
                                  </p:stCondLst>
                                  <p:childTnLst>
                                    <p:animClr clrSpc="hsl" dir="cw">
                                      <p:cBhvr override="childStyle">
                                        <p:cTn id="40" dur="500" fill="hold"/>
                                        <p:tgtEl>
                                          <p:spTgt spid="19"/>
                                        </p:tgtEl>
                                        <p:attrNameLst>
                                          <p:attrName>style.color</p:attrName>
                                        </p:attrNameLst>
                                      </p:cBhvr>
                                      <p:by>
                                        <p:hsl h="7200000" s="0" l="0"/>
                                      </p:by>
                                    </p:animClr>
                                    <p:animClr clrSpc="hsl" dir="cw">
                                      <p:cBhvr>
                                        <p:cTn id="41" dur="500" fill="hold"/>
                                        <p:tgtEl>
                                          <p:spTgt spid="19"/>
                                        </p:tgtEl>
                                        <p:attrNameLst>
                                          <p:attrName>fillcolor</p:attrName>
                                        </p:attrNameLst>
                                      </p:cBhvr>
                                      <p:by>
                                        <p:hsl h="7200000" s="0" l="0"/>
                                      </p:by>
                                    </p:animClr>
                                    <p:animClr clrSpc="hsl" dir="cw">
                                      <p:cBhvr>
                                        <p:cTn id="42" dur="500" fill="hold"/>
                                        <p:tgtEl>
                                          <p:spTgt spid="19"/>
                                        </p:tgtEl>
                                        <p:attrNameLst>
                                          <p:attrName>stroke.color</p:attrName>
                                        </p:attrNameLst>
                                      </p:cBhvr>
                                      <p:by>
                                        <p:hsl h="7200000" s="0" l="0"/>
                                      </p:by>
                                    </p:animClr>
                                    <p:set>
                                      <p:cBhvr>
                                        <p:cTn id="43" dur="500" fill="hold"/>
                                        <p:tgtEl>
                                          <p:spTgt spid="19"/>
                                        </p:tgtEl>
                                        <p:attrNameLst>
                                          <p:attrName>fill.type</p:attrName>
                                        </p:attrNameLst>
                                      </p:cBhvr>
                                      <p:to>
                                        <p:strVal val="solid"/>
                                      </p:to>
                                    </p:set>
                                  </p:childTnLst>
                                </p:cTn>
                              </p:par>
                              <p:par>
                                <p:cTn id="44" presetID="53" presetClass="entr" presetSubtype="16" fill="hold" grpId="1" nodeType="withEffect">
                                  <p:stCondLst>
                                    <p:cond delay="4500"/>
                                  </p:stCondLst>
                                  <p:childTnLst>
                                    <p:set>
                                      <p:cBhvr>
                                        <p:cTn id="45" dur="1" fill="hold">
                                          <p:stCondLst>
                                            <p:cond delay="0"/>
                                          </p:stCondLst>
                                        </p:cTn>
                                        <p:tgtEl>
                                          <p:spTgt spid="23"/>
                                        </p:tgtEl>
                                        <p:attrNameLst>
                                          <p:attrName>style.visibility</p:attrName>
                                        </p:attrNameLst>
                                      </p:cBhvr>
                                      <p:to>
                                        <p:strVal val="visible"/>
                                      </p:to>
                                    </p:set>
                                    <p:anim calcmode="lin" valueType="num">
                                      <p:cBhvr>
                                        <p:cTn id="46" dur="1500" fill="hold"/>
                                        <p:tgtEl>
                                          <p:spTgt spid="23"/>
                                        </p:tgtEl>
                                        <p:attrNameLst>
                                          <p:attrName>ppt_w</p:attrName>
                                        </p:attrNameLst>
                                      </p:cBhvr>
                                      <p:tavLst>
                                        <p:tav tm="0">
                                          <p:val>
                                            <p:fltVal val="0"/>
                                          </p:val>
                                        </p:tav>
                                        <p:tav tm="100000">
                                          <p:val>
                                            <p:strVal val="#ppt_w"/>
                                          </p:val>
                                        </p:tav>
                                      </p:tavLst>
                                    </p:anim>
                                    <p:anim calcmode="lin" valueType="num">
                                      <p:cBhvr>
                                        <p:cTn id="47" dur="1500" fill="hold"/>
                                        <p:tgtEl>
                                          <p:spTgt spid="23"/>
                                        </p:tgtEl>
                                        <p:attrNameLst>
                                          <p:attrName>ppt_h</p:attrName>
                                        </p:attrNameLst>
                                      </p:cBhvr>
                                      <p:tavLst>
                                        <p:tav tm="0">
                                          <p:val>
                                            <p:fltVal val="0"/>
                                          </p:val>
                                        </p:tav>
                                        <p:tav tm="100000">
                                          <p:val>
                                            <p:strVal val="#ppt_h"/>
                                          </p:val>
                                        </p:tav>
                                      </p:tavLst>
                                    </p:anim>
                                    <p:animEffect transition="in" filter="fade">
                                      <p:cBhvr>
                                        <p:cTn id="48" dur="1500"/>
                                        <p:tgtEl>
                                          <p:spTgt spid="23"/>
                                        </p:tgtEl>
                                      </p:cBhvr>
                                    </p:animEffect>
                                  </p:childTnLst>
                                </p:cTn>
                              </p:par>
                              <p:par>
                                <p:cTn id="49" presetID="21" presetClass="emph" presetSubtype="0" fill="hold" grpId="2" nodeType="withEffect">
                                  <p:stCondLst>
                                    <p:cond delay="4500"/>
                                  </p:stCondLst>
                                  <p:childTnLst>
                                    <p:animClr clrSpc="hsl" dir="cw">
                                      <p:cBhvr override="childStyle">
                                        <p:cTn id="50" dur="500" fill="hold"/>
                                        <p:tgtEl>
                                          <p:spTgt spid="23"/>
                                        </p:tgtEl>
                                        <p:attrNameLst>
                                          <p:attrName>style.color</p:attrName>
                                        </p:attrNameLst>
                                      </p:cBhvr>
                                      <p:by>
                                        <p:hsl h="7200000" s="0" l="0"/>
                                      </p:by>
                                    </p:animClr>
                                    <p:animClr clrSpc="hsl" dir="cw">
                                      <p:cBhvr>
                                        <p:cTn id="51" dur="500" fill="hold"/>
                                        <p:tgtEl>
                                          <p:spTgt spid="23"/>
                                        </p:tgtEl>
                                        <p:attrNameLst>
                                          <p:attrName>fillcolor</p:attrName>
                                        </p:attrNameLst>
                                      </p:cBhvr>
                                      <p:by>
                                        <p:hsl h="7200000" s="0" l="0"/>
                                      </p:by>
                                    </p:animClr>
                                    <p:animClr clrSpc="hsl" dir="cw">
                                      <p:cBhvr>
                                        <p:cTn id="52" dur="500" fill="hold"/>
                                        <p:tgtEl>
                                          <p:spTgt spid="23"/>
                                        </p:tgtEl>
                                        <p:attrNameLst>
                                          <p:attrName>stroke.color</p:attrName>
                                        </p:attrNameLst>
                                      </p:cBhvr>
                                      <p:by>
                                        <p:hsl h="7200000" s="0" l="0"/>
                                      </p:by>
                                    </p:animClr>
                                    <p:set>
                                      <p:cBhvr>
                                        <p:cTn id="53" dur="500" fill="hold"/>
                                        <p:tgtEl>
                                          <p:spTgt spid="23"/>
                                        </p:tgtEl>
                                        <p:attrNameLst>
                                          <p:attrName>fill.type</p:attrName>
                                        </p:attrNameLst>
                                      </p:cBhvr>
                                      <p:to>
                                        <p:strVal val="solid"/>
                                      </p:to>
                                    </p:set>
                                  </p:childTnLst>
                                </p:cTn>
                              </p:par>
                              <p:par>
                                <p:cTn id="54" presetID="53" presetClass="entr" presetSubtype="16" fill="hold" grpId="1" nodeType="withEffect">
                                  <p:stCondLst>
                                    <p:cond delay="6500"/>
                                  </p:stCondLst>
                                  <p:childTnLst>
                                    <p:set>
                                      <p:cBhvr>
                                        <p:cTn id="55" dur="1" fill="hold">
                                          <p:stCondLst>
                                            <p:cond delay="0"/>
                                          </p:stCondLst>
                                        </p:cTn>
                                        <p:tgtEl>
                                          <p:spTgt spid="16"/>
                                        </p:tgtEl>
                                        <p:attrNameLst>
                                          <p:attrName>style.visibility</p:attrName>
                                        </p:attrNameLst>
                                      </p:cBhvr>
                                      <p:to>
                                        <p:strVal val="visible"/>
                                      </p:to>
                                    </p:set>
                                    <p:anim calcmode="lin" valueType="num">
                                      <p:cBhvr>
                                        <p:cTn id="56" dur="1900" fill="hold"/>
                                        <p:tgtEl>
                                          <p:spTgt spid="16"/>
                                        </p:tgtEl>
                                        <p:attrNameLst>
                                          <p:attrName>ppt_w</p:attrName>
                                        </p:attrNameLst>
                                      </p:cBhvr>
                                      <p:tavLst>
                                        <p:tav tm="0">
                                          <p:val>
                                            <p:fltVal val="0"/>
                                          </p:val>
                                        </p:tav>
                                        <p:tav tm="100000">
                                          <p:val>
                                            <p:strVal val="#ppt_w"/>
                                          </p:val>
                                        </p:tav>
                                      </p:tavLst>
                                    </p:anim>
                                    <p:anim calcmode="lin" valueType="num">
                                      <p:cBhvr>
                                        <p:cTn id="57" dur="1900" fill="hold"/>
                                        <p:tgtEl>
                                          <p:spTgt spid="16"/>
                                        </p:tgtEl>
                                        <p:attrNameLst>
                                          <p:attrName>ppt_h</p:attrName>
                                        </p:attrNameLst>
                                      </p:cBhvr>
                                      <p:tavLst>
                                        <p:tav tm="0">
                                          <p:val>
                                            <p:fltVal val="0"/>
                                          </p:val>
                                        </p:tav>
                                        <p:tav tm="100000">
                                          <p:val>
                                            <p:strVal val="#ppt_h"/>
                                          </p:val>
                                        </p:tav>
                                      </p:tavLst>
                                    </p:anim>
                                    <p:animEffect transition="in" filter="fade">
                                      <p:cBhvr>
                                        <p:cTn id="58" dur="1900"/>
                                        <p:tgtEl>
                                          <p:spTgt spid="16"/>
                                        </p:tgtEl>
                                      </p:cBhvr>
                                    </p:animEffect>
                                  </p:childTnLst>
                                </p:cTn>
                              </p:par>
                              <p:par>
                                <p:cTn id="59" presetID="21" presetClass="emph" presetSubtype="0" fill="hold" grpId="2" nodeType="withEffect">
                                  <p:stCondLst>
                                    <p:cond delay="6500"/>
                                  </p:stCondLst>
                                  <p:childTnLst>
                                    <p:animClr clrSpc="hsl" dir="cw">
                                      <p:cBhvr override="childStyle">
                                        <p:cTn id="60" dur="500" fill="hold"/>
                                        <p:tgtEl>
                                          <p:spTgt spid="16"/>
                                        </p:tgtEl>
                                        <p:attrNameLst>
                                          <p:attrName>style.color</p:attrName>
                                        </p:attrNameLst>
                                      </p:cBhvr>
                                      <p:by>
                                        <p:hsl h="7200000" s="0" l="0"/>
                                      </p:by>
                                    </p:animClr>
                                    <p:animClr clrSpc="hsl" dir="cw">
                                      <p:cBhvr>
                                        <p:cTn id="61" dur="500" fill="hold"/>
                                        <p:tgtEl>
                                          <p:spTgt spid="16"/>
                                        </p:tgtEl>
                                        <p:attrNameLst>
                                          <p:attrName>fillcolor</p:attrName>
                                        </p:attrNameLst>
                                      </p:cBhvr>
                                      <p:by>
                                        <p:hsl h="7200000" s="0" l="0"/>
                                      </p:by>
                                    </p:animClr>
                                    <p:animClr clrSpc="hsl" dir="cw">
                                      <p:cBhvr>
                                        <p:cTn id="62" dur="500" fill="hold"/>
                                        <p:tgtEl>
                                          <p:spTgt spid="16"/>
                                        </p:tgtEl>
                                        <p:attrNameLst>
                                          <p:attrName>stroke.color</p:attrName>
                                        </p:attrNameLst>
                                      </p:cBhvr>
                                      <p:by>
                                        <p:hsl h="7200000" s="0" l="0"/>
                                      </p:by>
                                    </p:animClr>
                                    <p:set>
                                      <p:cBhvr>
                                        <p:cTn id="63" dur="500" fill="hold"/>
                                        <p:tgtEl>
                                          <p:spTgt spid="16"/>
                                        </p:tgtEl>
                                        <p:attrNameLst>
                                          <p:attrName>fill.type</p:attrName>
                                        </p:attrNameLst>
                                      </p:cBhvr>
                                      <p:to>
                                        <p:strVal val="solid"/>
                                      </p:to>
                                    </p:set>
                                  </p:childTnLst>
                                </p:cTn>
                              </p:par>
                              <p:par>
                                <p:cTn id="64" presetID="53" presetClass="entr" presetSubtype="16" fill="hold" grpId="1" nodeType="withEffect">
                                  <p:stCondLst>
                                    <p:cond delay="9000"/>
                                  </p:stCondLst>
                                  <p:childTnLst>
                                    <p:set>
                                      <p:cBhvr>
                                        <p:cTn id="65" dur="1" fill="hold">
                                          <p:stCondLst>
                                            <p:cond delay="0"/>
                                          </p:stCondLst>
                                        </p:cTn>
                                        <p:tgtEl>
                                          <p:spTgt spid="18"/>
                                        </p:tgtEl>
                                        <p:attrNameLst>
                                          <p:attrName>style.visibility</p:attrName>
                                        </p:attrNameLst>
                                      </p:cBhvr>
                                      <p:to>
                                        <p:strVal val="visible"/>
                                      </p:to>
                                    </p:set>
                                    <p:anim calcmode="lin" valueType="num">
                                      <p:cBhvr>
                                        <p:cTn id="66" dur="1600" fill="hold"/>
                                        <p:tgtEl>
                                          <p:spTgt spid="18"/>
                                        </p:tgtEl>
                                        <p:attrNameLst>
                                          <p:attrName>ppt_w</p:attrName>
                                        </p:attrNameLst>
                                      </p:cBhvr>
                                      <p:tavLst>
                                        <p:tav tm="0">
                                          <p:val>
                                            <p:fltVal val="0"/>
                                          </p:val>
                                        </p:tav>
                                        <p:tav tm="100000">
                                          <p:val>
                                            <p:strVal val="#ppt_w"/>
                                          </p:val>
                                        </p:tav>
                                      </p:tavLst>
                                    </p:anim>
                                    <p:anim calcmode="lin" valueType="num">
                                      <p:cBhvr>
                                        <p:cTn id="67" dur="1600" fill="hold"/>
                                        <p:tgtEl>
                                          <p:spTgt spid="18"/>
                                        </p:tgtEl>
                                        <p:attrNameLst>
                                          <p:attrName>ppt_h</p:attrName>
                                        </p:attrNameLst>
                                      </p:cBhvr>
                                      <p:tavLst>
                                        <p:tav tm="0">
                                          <p:val>
                                            <p:fltVal val="0"/>
                                          </p:val>
                                        </p:tav>
                                        <p:tav tm="100000">
                                          <p:val>
                                            <p:strVal val="#ppt_h"/>
                                          </p:val>
                                        </p:tav>
                                      </p:tavLst>
                                    </p:anim>
                                    <p:animEffect transition="in" filter="fade">
                                      <p:cBhvr>
                                        <p:cTn id="68" dur="1600"/>
                                        <p:tgtEl>
                                          <p:spTgt spid="18"/>
                                        </p:tgtEl>
                                      </p:cBhvr>
                                    </p:animEffect>
                                  </p:childTnLst>
                                </p:cTn>
                              </p:par>
                              <p:par>
                                <p:cTn id="69" presetID="21" presetClass="emph" presetSubtype="0" fill="hold" grpId="2" nodeType="withEffect">
                                  <p:stCondLst>
                                    <p:cond delay="9000"/>
                                  </p:stCondLst>
                                  <p:childTnLst>
                                    <p:animClr clrSpc="hsl" dir="cw">
                                      <p:cBhvr override="childStyle">
                                        <p:cTn id="70" dur="500" fill="hold"/>
                                        <p:tgtEl>
                                          <p:spTgt spid="18"/>
                                        </p:tgtEl>
                                        <p:attrNameLst>
                                          <p:attrName>style.color</p:attrName>
                                        </p:attrNameLst>
                                      </p:cBhvr>
                                      <p:by>
                                        <p:hsl h="7200000" s="0" l="0"/>
                                      </p:by>
                                    </p:animClr>
                                    <p:animClr clrSpc="hsl" dir="cw">
                                      <p:cBhvr>
                                        <p:cTn id="71" dur="500" fill="hold"/>
                                        <p:tgtEl>
                                          <p:spTgt spid="18"/>
                                        </p:tgtEl>
                                        <p:attrNameLst>
                                          <p:attrName>fillcolor</p:attrName>
                                        </p:attrNameLst>
                                      </p:cBhvr>
                                      <p:by>
                                        <p:hsl h="7200000" s="0" l="0"/>
                                      </p:by>
                                    </p:animClr>
                                    <p:animClr clrSpc="hsl" dir="cw">
                                      <p:cBhvr>
                                        <p:cTn id="72" dur="500" fill="hold"/>
                                        <p:tgtEl>
                                          <p:spTgt spid="18"/>
                                        </p:tgtEl>
                                        <p:attrNameLst>
                                          <p:attrName>stroke.color</p:attrName>
                                        </p:attrNameLst>
                                      </p:cBhvr>
                                      <p:by>
                                        <p:hsl h="7200000" s="0" l="0"/>
                                      </p:by>
                                    </p:animClr>
                                    <p:set>
                                      <p:cBhvr>
                                        <p:cTn id="73" dur="500" fill="hold"/>
                                        <p:tgtEl>
                                          <p:spTgt spid="18"/>
                                        </p:tgtEl>
                                        <p:attrNameLst>
                                          <p:attrName>fill.type</p:attrName>
                                        </p:attrNameLst>
                                      </p:cBhvr>
                                      <p:to>
                                        <p:strVal val="solid"/>
                                      </p:to>
                                    </p:set>
                                  </p:childTnLst>
                                </p:cTn>
                              </p:par>
                              <p:par>
                                <p:cTn id="74" presetID="53" presetClass="entr" presetSubtype="16" fill="hold" grpId="1" nodeType="withEffect">
                                  <p:stCondLst>
                                    <p:cond delay="13700"/>
                                  </p:stCondLst>
                                  <p:childTnLst>
                                    <p:set>
                                      <p:cBhvr>
                                        <p:cTn id="75" dur="1" fill="hold">
                                          <p:stCondLst>
                                            <p:cond delay="0"/>
                                          </p:stCondLst>
                                        </p:cTn>
                                        <p:tgtEl>
                                          <p:spTgt spid="17"/>
                                        </p:tgtEl>
                                        <p:attrNameLst>
                                          <p:attrName>style.visibility</p:attrName>
                                        </p:attrNameLst>
                                      </p:cBhvr>
                                      <p:to>
                                        <p:strVal val="visible"/>
                                      </p:to>
                                    </p:set>
                                    <p:anim calcmode="lin" valueType="num">
                                      <p:cBhvr>
                                        <p:cTn id="76" dur="1600" fill="hold"/>
                                        <p:tgtEl>
                                          <p:spTgt spid="17"/>
                                        </p:tgtEl>
                                        <p:attrNameLst>
                                          <p:attrName>ppt_w</p:attrName>
                                        </p:attrNameLst>
                                      </p:cBhvr>
                                      <p:tavLst>
                                        <p:tav tm="0">
                                          <p:val>
                                            <p:fltVal val="0"/>
                                          </p:val>
                                        </p:tav>
                                        <p:tav tm="100000">
                                          <p:val>
                                            <p:strVal val="#ppt_w"/>
                                          </p:val>
                                        </p:tav>
                                      </p:tavLst>
                                    </p:anim>
                                    <p:anim calcmode="lin" valueType="num">
                                      <p:cBhvr>
                                        <p:cTn id="77" dur="1600" fill="hold"/>
                                        <p:tgtEl>
                                          <p:spTgt spid="17"/>
                                        </p:tgtEl>
                                        <p:attrNameLst>
                                          <p:attrName>ppt_h</p:attrName>
                                        </p:attrNameLst>
                                      </p:cBhvr>
                                      <p:tavLst>
                                        <p:tav tm="0">
                                          <p:val>
                                            <p:fltVal val="0"/>
                                          </p:val>
                                        </p:tav>
                                        <p:tav tm="100000">
                                          <p:val>
                                            <p:strVal val="#ppt_h"/>
                                          </p:val>
                                        </p:tav>
                                      </p:tavLst>
                                    </p:anim>
                                    <p:animEffect transition="in" filter="fade">
                                      <p:cBhvr>
                                        <p:cTn id="78" dur="1600"/>
                                        <p:tgtEl>
                                          <p:spTgt spid="17"/>
                                        </p:tgtEl>
                                      </p:cBhvr>
                                    </p:animEffect>
                                  </p:childTnLst>
                                </p:cTn>
                              </p:par>
                              <p:par>
                                <p:cTn id="79" presetID="1" presetClass="emph" presetSubtype="2" fill="hold" nodeType="withEffect">
                                  <p:stCondLst>
                                    <p:cond delay="13700"/>
                                  </p:stCondLst>
                                  <p:childTnLst>
                                    <p:animClr clrSpc="rgb" dir="cw">
                                      <p:cBhvr>
                                        <p:cTn id="80" dur="500" fill="hold"/>
                                        <p:tgtEl>
                                          <p:spTgt spid="17"/>
                                        </p:tgtEl>
                                        <p:attrNameLst>
                                          <p:attrName>fillcolor</p:attrName>
                                        </p:attrNameLst>
                                      </p:cBhvr>
                                      <p:to>
                                        <a:srgbClr val="00B050"/>
                                      </p:to>
                                    </p:animClr>
                                    <p:set>
                                      <p:cBhvr>
                                        <p:cTn id="81" dur="500" fill="hold"/>
                                        <p:tgtEl>
                                          <p:spTgt spid="17"/>
                                        </p:tgtEl>
                                        <p:attrNameLst>
                                          <p:attrName>fill.type</p:attrName>
                                        </p:attrNameLst>
                                      </p:cBhvr>
                                      <p:to>
                                        <p:strVal val="solid"/>
                                      </p:to>
                                    </p:set>
                                    <p:set>
                                      <p:cBhvr>
                                        <p:cTn id="82" dur="500" fill="hold"/>
                                        <p:tgtEl>
                                          <p:spTgt spid="1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3" fill="hold" display="0">
                  <p:stCondLst>
                    <p:cond delay="indefinite"/>
                  </p:stCondLst>
                  <p:endCondLst>
                    <p:cond evt="onStopAudio" delay="0">
                      <p:tgtEl>
                        <p:sldTgt/>
                      </p:tgtEl>
                    </p:cond>
                  </p:endCondLst>
                </p:cTn>
                <p:tgtEl>
                  <p:spTgt spid="5"/>
                </p:tgtEl>
              </p:cMediaNode>
            </p:audio>
          </p:childTnLst>
        </p:cTn>
      </p:par>
    </p:tnLst>
    <p:bldLst>
      <p:bldP spid="6" grpId="0" animBg="1"/>
      <p:bldP spid="6" grpId="1" animBg="1"/>
      <p:bldP spid="7" grpId="0" animBg="1"/>
      <p:bldP spid="9" grpId="0" animBg="1"/>
      <p:bldP spid="16" grpId="0" animBg="1"/>
      <p:bldP spid="16" grpId="1" animBg="1"/>
      <p:bldP spid="16" grpId="2" animBg="1"/>
      <p:bldP spid="17" grpId="0" animBg="1"/>
      <p:bldP spid="17" grpId="1" animBg="1"/>
      <p:bldP spid="18" grpId="0" animBg="1"/>
      <p:bldP spid="18" grpId="1" animBg="1"/>
      <p:bldP spid="18" grpId="2" animBg="1"/>
      <p:bldP spid="19" grpId="0" animBg="1"/>
      <p:bldP spid="19" grpId="1" animBg="1"/>
      <p:bldP spid="19" grpId="2" animBg="1"/>
      <p:bldP spid="20" grpId="0" animBg="1"/>
      <p:bldP spid="21" grpId="0" animBg="1"/>
      <p:bldP spid="22" grpId="0" animBg="1"/>
      <p:bldP spid="23" grpId="0" animBg="1"/>
      <p:bldP spid="23" grpId="1" animBg="1"/>
      <p:bldP spid="23" grpId="2"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6F6467-6470-8CC3-4E0F-7A535D774848}"/>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CF3B2219-12D1-DB27-0F2A-507E63D9CD16}"/>
              </a:ext>
            </a:extLst>
          </p:cNvPr>
          <p:cNvSpPr>
            <a:spLocks noGrp="1"/>
          </p:cNvSpPr>
          <p:nvPr>
            <p:ph type="sldNum" sz="quarter" idx="12"/>
          </p:nvPr>
        </p:nvSpPr>
        <p:spPr/>
        <p:txBody>
          <a:bodyPr/>
          <a:lstStyle/>
          <a:p>
            <a:fld id="{A5C8939B-66B1-473B-9146-1569D7B54E58}" type="slidenum">
              <a:rPr kumimoji="1" lang="ja-JP" altLang="en-US" smtClean="0"/>
              <a:t>27</a:t>
            </a:fld>
            <a:endParaRPr kumimoji="1" lang="ja-JP" altLang="en-US"/>
          </a:p>
        </p:txBody>
      </p:sp>
      <p:sp>
        <p:nvSpPr>
          <p:cNvPr id="6" name="四角形: 角を丸くする 5">
            <a:extLst>
              <a:ext uri="{FF2B5EF4-FFF2-40B4-BE49-F238E27FC236}">
                <a16:creationId xmlns:a16="http://schemas.microsoft.com/office/drawing/2014/main" id="{006F1023-8966-C2F8-979B-A22D4A7A1F40}"/>
              </a:ext>
            </a:extLst>
          </p:cNvPr>
          <p:cNvSpPr/>
          <p:nvPr/>
        </p:nvSpPr>
        <p:spPr>
          <a:xfrm>
            <a:off x="492774" y="1585106"/>
            <a:ext cx="1978492" cy="1663212"/>
          </a:xfrm>
          <a:prstGeom prst="roundRect">
            <a:avLst/>
          </a:prstGeom>
          <a:solidFill>
            <a:srgbClr val="00B0F0"/>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lnSpc>
                <a:spcPct val="150000"/>
              </a:lnSpc>
            </a:pPr>
            <a:r>
              <a:rPr kumimoji="1" lang="ja-JP" altLang="en-US" sz="2400" b="1" dirty="0">
                <a:latin typeface="BIZ UDPゴシック" panose="020B0400000000000000" pitchFamily="50" charset="-128"/>
                <a:ea typeface="BIZ UDPゴシック" panose="020B0400000000000000" pitchFamily="50" charset="-128"/>
              </a:rPr>
              <a:t>地区の責務</a:t>
            </a:r>
          </a:p>
        </p:txBody>
      </p:sp>
      <p:sp>
        <p:nvSpPr>
          <p:cNvPr id="7" name="四角形: 角を丸くする 6">
            <a:extLst>
              <a:ext uri="{FF2B5EF4-FFF2-40B4-BE49-F238E27FC236}">
                <a16:creationId xmlns:a16="http://schemas.microsoft.com/office/drawing/2014/main" id="{396C6E5A-C733-50D3-D000-8E0922414272}"/>
              </a:ext>
            </a:extLst>
          </p:cNvPr>
          <p:cNvSpPr/>
          <p:nvPr/>
        </p:nvSpPr>
        <p:spPr>
          <a:xfrm>
            <a:off x="3629131" y="1057728"/>
            <a:ext cx="7924799" cy="2717969"/>
          </a:xfrm>
          <a:prstGeom prst="roundRect">
            <a:avLst>
              <a:gd name="adj" fmla="val 5453"/>
            </a:avLst>
          </a:prstGeom>
          <a:solidFill>
            <a:schemeClr val="accent5">
              <a:lumMod val="20000"/>
              <a:lumOff val="8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just">
              <a:lnSpc>
                <a:spcPct val="150000"/>
              </a:lnSpc>
            </a:pPr>
            <a:r>
              <a:rPr lang="ja-JP" altLang="en-US"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ハラスメントを行ったとされるのが地区ガバナーである場合、</a:t>
            </a:r>
            <a:r>
              <a:rPr lang="ja-JP" altLang="en-US" sz="2800" b="1"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直前ガバナー</a:t>
            </a:r>
            <a:r>
              <a:rPr lang="ja-JP" altLang="en-US"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または</a:t>
            </a:r>
            <a:r>
              <a:rPr lang="ja-JP" altLang="en-US" sz="2800" b="1"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委員会</a:t>
            </a:r>
            <a:r>
              <a:rPr lang="ja-JP" altLang="en-US"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が申し立ての内容を調査し、申し立てを行った人に返答します。また、ハラスメントを行ったとされるのがガバナー、ガバナーエレクト、ガバナーノミニーである場合には、クラブ・地区支援室にも連絡する必要があります。</a:t>
            </a:r>
          </a:p>
        </p:txBody>
      </p:sp>
      <p:sp>
        <p:nvSpPr>
          <p:cNvPr id="9" name="矢印: 五方向 8">
            <a:extLst>
              <a:ext uri="{FF2B5EF4-FFF2-40B4-BE49-F238E27FC236}">
                <a16:creationId xmlns:a16="http://schemas.microsoft.com/office/drawing/2014/main" id="{E712F4A3-F398-EA29-CCB8-43B6293020A3}"/>
              </a:ext>
            </a:extLst>
          </p:cNvPr>
          <p:cNvSpPr/>
          <p:nvPr/>
        </p:nvSpPr>
        <p:spPr>
          <a:xfrm>
            <a:off x="2812073" y="2114537"/>
            <a:ext cx="476250" cy="604350"/>
          </a:xfrm>
          <a:prstGeom prst="homePlat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grpSp>
        <p:nvGrpSpPr>
          <p:cNvPr id="10" name="グループ化 9">
            <a:extLst>
              <a:ext uri="{FF2B5EF4-FFF2-40B4-BE49-F238E27FC236}">
                <a16:creationId xmlns:a16="http://schemas.microsoft.com/office/drawing/2014/main" id="{A7BD2C3C-269F-F8CD-69B4-8B49E3D012B9}"/>
              </a:ext>
            </a:extLst>
          </p:cNvPr>
          <p:cNvGrpSpPr/>
          <p:nvPr/>
        </p:nvGrpSpPr>
        <p:grpSpPr>
          <a:xfrm>
            <a:off x="164124" y="82060"/>
            <a:ext cx="6341691" cy="574431"/>
            <a:chOff x="164124" y="82060"/>
            <a:chExt cx="6341691" cy="574431"/>
          </a:xfrm>
        </p:grpSpPr>
        <p:sp>
          <p:nvSpPr>
            <p:cNvPr id="11" name="四角形: 角を丸くする 10">
              <a:extLst>
                <a:ext uri="{FF2B5EF4-FFF2-40B4-BE49-F238E27FC236}">
                  <a16:creationId xmlns:a16="http://schemas.microsoft.com/office/drawing/2014/main" id="{F45366F4-E0ED-DA11-F883-714B993021B1}"/>
                </a:ext>
              </a:extLst>
            </p:cNvPr>
            <p:cNvSpPr/>
            <p:nvPr/>
          </p:nvSpPr>
          <p:spPr>
            <a:xfrm>
              <a:off x="492773" y="82060"/>
              <a:ext cx="2715355" cy="57443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dirty="0">
                  <a:latin typeface="BIZ UDPゴシック" panose="020B0400000000000000" pitchFamily="50" charset="-128"/>
                  <a:ea typeface="BIZ UDPゴシック" panose="020B0400000000000000" pitchFamily="50" charset="-128"/>
                </a:rPr>
                <a:t>⑤　申し立てへの対処</a:t>
              </a:r>
            </a:p>
          </p:txBody>
        </p:sp>
        <p:sp>
          <p:nvSpPr>
            <p:cNvPr id="12" name="正方形/長方形 11">
              <a:extLst>
                <a:ext uri="{FF2B5EF4-FFF2-40B4-BE49-F238E27FC236}">
                  <a16:creationId xmlns:a16="http://schemas.microsoft.com/office/drawing/2014/main" id="{B8F4A0F5-B61D-4002-2776-35C9F824E7C3}"/>
                </a:ext>
              </a:extLst>
            </p:cNvPr>
            <p:cNvSpPr/>
            <p:nvPr/>
          </p:nvSpPr>
          <p:spPr>
            <a:xfrm>
              <a:off x="164124" y="93783"/>
              <a:ext cx="196094" cy="562708"/>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3" name="四角形: 角を丸くする 12">
              <a:extLst>
                <a:ext uri="{FF2B5EF4-FFF2-40B4-BE49-F238E27FC236}">
                  <a16:creationId xmlns:a16="http://schemas.microsoft.com/office/drawing/2014/main" id="{969E98A3-2ABC-4644-C4E7-BC0AFD6EC2E2}"/>
                </a:ext>
              </a:extLst>
            </p:cNvPr>
            <p:cNvSpPr/>
            <p:nvPr/>
          </p:nvSpPr>
          <p:spPr>
            <a:xfrm>
              <a:off x="3418741" y="82060"/>
              <a:ext cx="3087074" cy="562708"/>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kumimoji="1" lang="en-US" altLang="ja-JP" sz="2000" dirty="0">
                  <a:latin typeface="BIZ UDPゴシック" panose="020B0400000000000000" pitchFamily="50" charset="-128"/>
                  <a:ea typeface="BIZ UDPゴシック" panose="020B0400000000000000" pitchFamily="50" charset="-128"/>
                </a:rPr>
                <a:t>RCOP26.120.</a:t>
              </a:r>
              <a:endParaRPr kumimoji="1" lang="ja-JP" altLang="en-US" sz="2000" dirty="0">
                <a:latin typeface="BIZ UDPゴシック" panose="020B0400000000000000" pitchFamily="50" charset="-128"/>
                <a:ea typeface="BIZ UDPゴシック" panose="020B0400000000000000" pitchFamily="50" charset="-128"/>
              </a:endParaRPr>
            </a:p>
          </p:txBody>
        </p:sp>
      </p:grpSp>
      <p:sp>
        <p:nvSpPr>
          <p:cNvPr id="14" name="四角形: 角を丸くする 13">
            <a:extLst>
              <a:ext uri="{FF2B5EF4-FFF2-40B4-BE49-F238E27FC236}">
                <a16:creationId xmlns:a16="http://schemas.microsoft.com/office/drawing/2014/main" id="{135A6804-6C68-95A5-D0D3-FDC6826F882E}"/>
              </a:ext>
            </a:extLst>
          </p:cNvPr>
          <p:cNvSpPr/>
          <p:nvPr/>
        </p:nvSpPr>
        <p:spPr>
          <a:xfrm>
            <a:off x="398105" y="4618744"/>
            <a:ext cx="2652093" cy="13083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ja-JP" altLang="en-US" sz="2400" b="1" dirty="0">
                <a:latin typeface="BIZ UDPゴシック" panose="020B0400000000000000" pitchFamily="50" charset="-128"/>
                <a:ea typeface="BIZ UDPゴシック" panose="020B0400000000000000" pitchFamily="50" charset="-128"/>
              </a:rPr>
              <a:t>被疑者が</a:t>
            </a:r>
            <a:endParaRPr lang="en-US" altLang="ja-JP" sz="2400" b="1" dirty="0">
              <a:latin typeface="BIZ UDPゴシック" panose="020B0400000000000000" pitchFamily="50" charset="-128"/>
              <a:ea typeface="BIZ UDPゴシック" panose="020B0400000000000000" pitchFamily="50" charset="-128"/>
            </a:endParaRPr>
          </a:p>
          <a:p>
            <a:pPr algn="ctr">
              <a:lnSpc>
                <a:spcPct val="150000"/>
              </a:lnSpc>
            </a:pPr>
            <a:r>
              <a:rPr lang="ja-JP" altLang="en-US" sz="2400" b="1" dirty="0">
                <a:latin typeface="BIZ UDPゴシック" panose="020B0400000000000000" pitchFamily="50" charset="-128"/>
                <a:ea typeface="BIZ UDPゴシック" panose="020B0400000000000000" pitchFamily="50" charset="-128"/>
              </a:rPr>
              <a:t>地区ガバナー</a:t>
            </a:r>
            <a:endParaRPr kumimoji="1" lang="ja-JP" altLang="en-US" sz="2400" b="1" dirty="0">
              <a:latin typeface="BIZ UDPゴシック" panose="020B0400000000000000" pitchFamily="50" charset="-128"/>
              <a:ea typeface="BIZ UDPゴシック" panose="020B0400000000000000" pitchFamily="50" charset="-128"/>
            </a:endParaRPr>
          </a:p>
        </p:txBody>
      </p:sp>
      <p:sp>
        <p:nvSpPr>
          <p:cNvPr id="15" name="矢印: 五方向 14">
            <a:extLst>
              <a:ext uri="{FF2B5EF4-FFF2-40B4-BE49-F238E27FC236}">
                <a16:creationId xmlns:a16="http://schemas.microsoft.com/office/drawing/2014/main" id="{71B0C5FF-5FF7-4909-5C84-6CA5AD198B2F}"/>
              </a:ext>
            </a:extLst>
          </p:cNvPr>
          <p:cNvSpPr/>
          <p:nvPr/>
        </p:nvSpPr>
        <p:spPr>
          <a:xfrm>
            <a:off x="3202931" y="5110008"/>
            <a:ext cx="355889" cy="322691"/>
          </a:xfrm>
          <a:prstGeom prst="homePlat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kumimoji="1" lang="ja-JP" altLang="en-US" sz="2400"/>
          </a:p>
        </p:txBody>
      </p:sp>
      <p:sp>
        <p:nvSpPr>
          <p:cNvPr id="16" name="四角形: 角を丸くする 15">
            <a:extLst>
              <a:ext uri="{FF2B5EF4-FFF2-40B4-BE49-F238E27FC236}">
                <a16:creationId xmlns:a16="http://schemas.microsoft.com/office/drawing/2014/main" id="{641EEC79-0325-6F86-44D2-BC434739CB7F}"/>
              </a:ext>
            </a:extLst>
          </p:cNvPr>
          <p:cNvSpPr/>
          <p:nvPr/>
        </p:nvSpPr>
        <p:spPr>
          <a:xfrm>
            <a:off x="3647713" y="4314331"/>
            <a:ext cx="2773772" cy="88352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400" b="1" dirty="0">
                <a:latin typeface="BIZ UDPゴシック" panose="020B0400000000000000" pitchFamily="50" charset="-128"/>
                <a:ea typeface="BIZ UDPゴシック" panose="020B0400000000000000" pitchFamily="50" charset="-128"/>
              </a:rPr>
              <a:t>直前地区ガバナー</a:t>
            </a:r>
            <a:endParaRPr kumimoji="1" lang="ja-JP" altLang="en-US" sz="2400" b="1" dirty="0">
              <a:latin typeface="BIZ UDPゴシック" panose="020B0400000000000000" pitchFamily="50" charset="-128"/>
              <a:ea typeface="BIZ UDPゴシック" panose="020B0400000000000000" pitchFamily="50" charset="-128"/>
            </a:endParaRPr>
          </a:p>
        </p:txBody>
      </p:sp>
      <p:sp>
        <p:nvSpPr>
          <p:cNvPr id="17" name="四角形: 角を丸くする 16">
            <a:extLst>
              <a:ext uri="{FF2B5EF4-FFF2-40B4-BE49-F238E27FC236}">
                <a16:creationId xmlns:a16="http://schemas.microsoft.com/office/drawing/2014/main" id="{8FFA444C-E320-4F80-DAC7-B41DF642ED89}"/>
              </a:ext>
            </a:extLst>
          </p:cNvPr>
          <p:cNvSpPr/>
          <p:nvPr/>
        </p:nvSpPr>
        <p:spPr>
          <a:xfrm>
            <a:off x="3626200" y="5371366"/>
            <a:ext cx="2773772" cy="88352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400" b="1" dirty="0">
                <a:latin typeface="BIZ UDPゴシック" panose="020B0400000000000000" pitchFamily="50" charset="-128"/>
                <a:ea typeface="BIZ UDPゴシック" panose="020B0400000000000000" pitchFamily="50" charset="-128"/>
              </a:rPr>
              <a:t>地区委員会</a:t>
            </a:r>
            <a:endParaRPr kumimoji="1" lang="ja-JP" altLang="en-US" sz="2400" b="1" dirty="0">
              <a:latin typeface="BIZ UDPゴシック" panose="020B0400000000000000" pitchFamily="50" charset="-128"/>
              <a:ea typeface="BIZ UDPゴシック" panose="020B0400000000000000" pitchFamily="50" charset="-128"/>
            </a:endParaRPr>
          </a:p>
        </p:txBody>
      </p:sp>
      <p:sp>
        <p:nvSpPr>
          <p:cNvPr id="18" name="四角形: 角を丸くする 17">
            <a:extLst>
              <a:ext uri="{FF2B5EF4-FFF2-40B4-BE49-F238E27FC236}">
                <a16:creationId xmlns:a16="http://schemas.microsoft.com/office/drawing/2014/main" id="{06E258B2-3D8C-CD13-4184-C898CF7C8C45}"/>
              </a:ext>
            </a:extLst>
          </p:cNvPr>
          <p:cNvSpPr/>
          <p:nvPr/>
        </p:nvSpPr>
        <p:spPr>
          <a:xfrm>
            <a:off x="7289664" y="4638420"/>
            <a:ext cx="1543676" cy="13083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latin typeface="BIZ UDPゴシック" panose="020B0400000000000000" pitchFamily="50" charset="-128"/>
                <a:ea typeface="BIZ UDPゴシック" panose="020B0400000000000000" pitchFamily="50" charset="-128"/>
              </a:rPr>
              <a:t>調査</a:t>
            </a:r>
          </a:p>
        </p:txBody>
      </p:sp>
      <p:sp>
        <p:nvSpPr>
          <p:cNvPr id="19" name="矢印: 五方向 18">
            <a:extLst>
              <a:ext uri="{FF2B5EF4-FFF2-40B4-BE49-F238E27FC236}">
                <a16:creationId xmlns:a16="http://schemas.microsoft.com/office/drawing/2014/main" id="{7B77B936-5D05-CA20-F90F-389EE960D97E}"/>
              </a:ext>
            </a:extLst>
          </p:cNvPr>
          <p:cNvSpPr/>
          <p:nvPr/>
        </p:nvSpPr>
        <p:spPr>
          <a:xfrm>
            <a:off x="6677630" y="5110008"/>
            <a:ext cx="355889" cy="365125"/>
          </a:xfrm>
          <a:prstGeom prst="homePlat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kumimoji="1" lang="ja-JP" altLang="en-US" sz="2400"/>
          </a:p>
        </p:txBody>
      </p:sp>
      <p:sp>
        <p:nvSpPr>
          <p:cNvPr id="20" name="矢印: 五方向 19">
            <a:extLst>
              <a:ext uri="{FF2B5EF4-FFF2-40B4-BE49-F238E27FC236}">
                <a16:creationId xmlns:a16="http://schemas.microsoft.com/office/drawing/2014/main" id="{A07017A1-2D97-BB3B-D5BA-82FFA4CC774B}"/>
              </a:ext>
            </a:extLst>
          </p:cNvPr>
          <p:cNvSpPr/>
          <p:nvPr/>
        </p:nvSpPr>
        <p:spPr>
          <a:xfrm>
            <a:off x="9007586" y="5088790"/>
            <a:ext cx="355889" cy="365125"/>
          </a:xfrm>
          <a:prstGeom prst="homePlat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kumimoji="1" lang="ja-JP" altLang="en-US" sz="2400"/>
          </a:p>
        </p:txBody>
      </p:sp>
      <p:sp>
        <p:nvSpPr>
          <p:cNvPr id="21" name="四角形: 角を丸くする 20">
            <a:extLst>
              <a:ext uri="{FF2B5EF4-FFF2-40B4-BE49-F238E27FC236}">
                <a16:creationId xmlns:a16="http://schemas.microsoft.com/office/drawing/2014/main" id="{73377E27-37CF-7D43-57D7-7CBBEE331610}"/>
              </a:ext>
            </a:extLst>
          </p:cNvPr>
          <p:cNvSpPr/>
          <p:nvPr/>
        </p:nvSpPr>
        <p:spPr>
          <a:xfrm>
            <a:off x="9644990" y="4583841"/>
            <a:ext cx="2148424" cy="13083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400" b="1" dirty="0">
                <a:latin typeface="BIZ UDPゴシック" panose="020B0400000000000000" pitchFamily="50" charset="-128"/>
                <a:ea typeface="BIZ UDPゴシック" panose="020B0400000000000000" pitchFamily="50" charset="-128"/>
              </a:rPr>
              <a:t>RI</a:t>
            </a:r>
            <a:r>
              <a:rPr kumimoji="1" lang="ja-JP" altLang="en-US" sz="2400" b="1" dirty="0">
                <a:latin typeface="BIZ UDPゴシック" panose="020B0400000000000000" pitchFamily="50" charset="-128"/>
                <a:ea typeface="BIZ UDPゴシック" panose="020B0400000000000000" pitchFamily="50" charset="-128"/>
              </a:rPr>
              <a:t>クラブ地区支援室</a:t>
            </a:r>
          </a:p>
        </p:txBody>
      </p:sp>
      <p:pic>
        <p:nvPicPr>
          <p:cNvPr id="4" name="2379761124314106">
            <a:hlinkClick r:id="" action="ppaction://media"/>
            <a:extLst>
              <a:ext uri="{FF2B5EF4-FFF2-40B4-BE49-F238E27FC236}">
                <a16:creationId xmlns:a16="http://schemas.microsoft.com/office/drawing/2014/main" id="{C74F0A18-3BBE-AC33-33D3-651FFC17DE5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400" y="0"/>
            <a:ext cx="609600" cy="609600"/>
          </a:xfrm>
          <a:prstGeom prst="rect">
            <a:avLst/>
          </a:prstGeom>
        </p:spPr>
      </p:pic>
      <p:sp>
        <p:nvSpPr>
          <p:cNvPr id="2" name="フッター プレースホルダー 1">
            <a:extLst>
              <a:ext uri="{FF2B5EF4-FFF2-40B4-BE49-F238E27FC236}">
                <a16:creationId xmlns:a16="http://schemas.microsoft.com/office/drawing/2014/main" id="{73809BDB-EFD6-55CD-AD9C-82B23E596DC5}"/>
              </a:ext>
            </a:extLst>
          </p:cNvPr>
          <p:cNvSpPr>
            <a:spLocks noGrp="1"/>
          </p:cNvSpPr>
          <p:nvPr>
            <p:ph type="ftr" sz="quarter" idx="11"/>
          </p:nvPr>
        </p:nvSpPr>
        <p:spPr/>
        <p:txBody>
          <a:bodyPr/>
          <a:lstStyle/>
          <a:p>
            <a:r>
              <a:rPr kumimoji="1" lang="en-US" altLang="ja-JP"/>
              <a:t>©Rijyem platform</a:t>
            </a:r>
            <a:endParaRPr kumimoji="1" lang="ja-JP" altLang="en-US"/>
          </a:p>
        </p:txBody>
      </p:sp>
      <p:sp>
        <p:nvSpPr>
          <p:cNvPr id="5" name="日付プレースホルダー 4">
            <a:extLst>
              <a:ext uri="{FF2B5EF4-FFF2-40B4-BE49-F238E27FC236}">
                <a16:creationId xmlns:a16="http://schemas.microsoft.com/office/drawing/2014/main" id="{E496D62F-54E6-2212-A28F-B5A63228D62D}"/>
              </a:ext>
            </a:extLst>
          </p:cNvPr>
          <p:cNvSpPr>
            <a:spLocks noGrp="1"/>
          </p:cNvSpPr>
          <p:nvPr>
            <p:ph type="dt" sz="half" idx="10"/>
          </p:nvPr>
        </p:nvSpPr>
        <p:spPr/>
        <p:txBody>
          <a:bodyPr/>
          <a:lstStyle/>
          <a:p>
            <a:endParaRPr kumimoji="1" lang="ja-JP" altLang="en-US"/>
          </a:p>
        </p:txBody>
      </p:sp>
    </p:spTree>
    <p:extLst>
      <p:ext uri="{BB962C8B-B14F-4D97-AF65-F5344CB8AC3E}">
        <p14:creationId xmlns:p14="http://schemas.microsoft.com/office/powerpoint/2010/main" val="20666975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564" fill="hold"/>
                                        <p:tgtEl>
                                          <p:spTgt spid="4"/>
                                        </p:tgtEl>
                                      </p:cBhvr>
                                    </p:cmd>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53" presetClass="entr" presetSubtype="16" fill="hold" grpId="1" nodeType="withEffect">
                                  <p:stCondLst>
                                    <p:cond delay="600"/>
                                  </p:stCondLst>
                                  <p:childTnLst>
                                    <p:set>
                                      <p:cBhvr>
                                        <p:cTn id="30" dur="1" fill="hold">
                                          <p:stCondLst>
                                            <p:cond delay="0"/>
                                          </p:stCondLst>
                                        </p:cTn>
                                        <p:tgtEl>
                                          <p:spTgt spid="14"/>
                                        </p:tgtEl>
                                        <p:attrNameLst>
                                          <p:attrName>style.visibility</p:attrName>
                                        </p:attrNameLst>
                                      </p:cBhvr>
                                      <p:to>
                                        <p:strVal val="visible"/>
                                      </p:to>
                                    </p:set>
                                    <p:anim calcmode="lin" valueType="num">
                                      <p:cBhvr>
                                        <p:cTn id="31" dur="2100" fill="hold"/>
                                        <p:tgtEl>
                                          <p:spTgt spid="14"/>
                                        </p:tgtEl>
                                        <p:attrNameLst>
                                          <p:attrName>ppt_w</p:attrName>
                                        </p:attrNameLst>
                                      </p:cBhvr>
                                      <p:tavLst>
                                        <p:tav tm="0">
                                          <p:val>
                                            <p:fltVal val="0"/>
                                          </p:val>
                                        </p:tav>
                                        <p:tav tm="100000">
                                          <p:val>
                                            <p:strVal val="#ppt_w"/>
                                          </p:val>
                                        </p:tav>
                                      </p:tavLst>
                                    </p:anim>
                                    <p:anim calcmode="lin" valueType="num">
                                      <p:cBhvr>
                                        <p:cTn id="32" dur="2100" fill="hold"/>
                                        <p:tgtEl>
                                          <p:spTgt spid="14"/>
                                        </p:tgtEl>
                                        <p:attrNameLst>
                                          <p:attrName>ppt_h</p:attrName>
                                        </p:attrNameLst>
                                      </p:cBhvr>
                                      <p:tavLst>
                                        <p:tav tm="0">
                                          <p:val>
                                            <p:fltVal val="0"/>
                                          </p:val>
                                        </p:tav>
                                        <p:tav tm="100000">
                                          <p:val>
                                            <p:strVal val="#ppt_h"/>
                                          </p:val>
                                        </p:tav>
                                      </p:tavLst>
                                    </p:anim>
                                    <p:animEffect transition="in" filter="fade">
                                      <p:cBhvr>
                                        <p:cTn id="33" dur="2100"/>
                                        <p:tgtEl>
                                          <p:spTgt spid="14"/>
                                        </p:tgtEl>
                                      </p:cBhvr>
                                    </p:animEffect>
                                  </p:childTnLst>
                                </p:cTn>
                              </p:par>
                              <p:par>
                                <p:cTn id="34" presetID="21" presetClass="emph" presetSubtype="0" fill="hold" grpId="2" nodeType="withEffect">
                                  <p:stCondLst>
                                    <p:cond delay="600"/>
                                  </p:stCondLst>
                                  <p:childTnLst>
                                    <p:animClr clrSpc="hsl" dir="cw">
                                      <p:cBhvr override="childStyle">
                                        <p:cTn id="35" dur="500" fill="hold"/>
                                        <p:tgtEl>
                                          <p:spTgt spid="14"/>
                                        </p:tgtEl>
                                        <p:attrNameLst>
                                          <p:attrName>style.color</p:attrName>
                                        </p:attrNameLst>
                                      </p:cBhvr>
                                      <p:by>
                                        <p:hsl h="7200000" s="0" l="0"/>
                                      </p:by>
                                    </p:animClr>
                                    <p:animClr clrSpc="hsl" dir="cw">
                                      <p:cBhvr>
                                        <p:cTn id="36" dur="500" fill="hold"/>
                                        <p:tgtEl>
                                          <p:spTgt spid="14"/>
                                        </p:tgtEl>
                                        <p:attrNameLst>
                                          <p:attrName>fillcolor</p:attrName>
                                        </p:attrNameLst>
                                      </p:cBhvr>
                                      <p:by>
                                        <p:hsl h="7200000" s="0" l="0"/>
                                      </p:by>
                                    </p:animClr>
                                    <p:animClr clrSpc="hsl" dir="cw">
                                      <p:cBhvr>
                                        <p:cTn id="37" dur="500" fill="hold"/>
                                        <p:tgtEl>
                                          <p:spTgt spid="14"/>
                                        </p:tgtEl>
                                        <p:attrNameLst>
                                          <p:attrName>stroke.color</p:attrName>
                                        </p:attrNameLst>
                                      </p:cBhvr>
                                      <p:by>
                                        <p:hsl h="7200000" s="0" l="0"/>
                                      </p:by>
                                    </p:animClr>
                                    <p:set>
                                      <p:cBhvr>
                                        <p:cTn id="38" dur="500" fill="hold"/>
                                        <p:tgtEl>
                                          <p:spTgt spid="14"/>
                                        </p:tgtEl>
                                        <p:attrNameLst>
                                          <p:attrName>fill.type</p:attrName>
                                        </p:attrNameLst>
                                      </p:cBhvr>
                                      <p:to>
                                        <p:strVal val="solid"/>
                                      </p:to>
                                    </p:set>
                                  </p:childTnLst>
                                </p:cTn>
                              </p:par>
                              <p:par>
                                <p:cTn id="39" presetID="53" presetClass="entr" presetSubtype="16" fill="hold" grpId="1" nodeType="withEffect">
                                  <p:stCondLst>
                                    <p:cond delay="3700"/>
                                  </p:stCondLst>
                                  <p:childTnLst>
                                    <p:set>
                                      <p:cBhvr>
                                        <p:cTn id="40" dur="1" fill="hold">
                                          <p:stCondLst>
                                            <p:cond delay="0"/>
                                          </p:stCondLst>
                                        </p:cTn>
                                        <p:tgtEl>
                                          <p:spTgt spid="16"/>
                                        </p:tgtEl>
                                        <p:attrNameLst>
                                          <p:attrName>style.visibility</p:attrName>
                                        </p:attrNameLst>
                                      </p:cBhvr>
                                      <p:to>
                                        <p:strVal val="visible"/>
                                      </p:to>
                                    </p:set>
                                    <p:anim calcmode="lin" valueType="num">
                                      <p:cBhvr>
                                        <p:cTn id="41" dur="1700" fill="hold"/>
                                        <p:tgtEl>
                                          <p:spTgt spid="16"/>
                                        </p:tgtEl>
                                        <p:attrNameLst>
                                          <p:attrName>ppt_w</p:attrName>
                                        </p:attrNameLst>
                                      </p:cBhvr>
                                      <p:tavLst>
                                        <p:tav tm="0">
                                          <p:val>
                                            <p:fltVal val="0"/>
                                          </p:val>
                                        </p:tav>
                                        <p:tav tm="100000">
                                          <p:val>
                                            <p:strVal val="#ppt_w"/>
                                          </p:val>
                                        </p:tav>
                                      </p:tavLst>
                                    </p:anim>
                                    <p:anim calcmode="lin" valueType="num">
                                      <p:cBhvr>
                                        <p:cTn id="42" dur="1700" fill="hold"/>
                                        <p:tgtEl>
                                          <p:spTgt spid="16"/>
                                        </p:tgtEl>
                                        <p:attrNameLst>
                                          <p:attrName>ppt_h</p:attrName>
                                        </p:attrNameLst>
                                      </p:cBhvr>
                                      <p:tavLst>
                                        <p:tav tm="0">
                                          <p:val>
                                            <p:fltVal val="0"/>
                                          </p:val>
                                        </p:tav>
                                        <p:tav tm="100000">
                                          <p:val>
                                            <p:strVal val="#ppt_h"/>
                                          </p:val>
                                        </p:tav>
                                      </p:tavLst>
                                    </p:anim>
                                    <p:animEffect transition="in" filter="fade">
                                      <p:cBhvr>
                                        <p:cTn id="43" dur="1700"/>
                                        <p:tgtEl>
                                          <p:spTgt spid="16"/>
                                        </p:tgtEl>
                                      </p:cBhvr>
                                    </p:animEffect>
                                  </p:childTnLst>
                                </p:cTn>
                              </p:par>
                              <p:par>
                                <p:cTn id="44" presetID="21" presetClass="emph" presetSubtype="0" fill="hold" grpId="2" nodeType="withEffect">
                                  <p:stCondLst>
                                    <p:cond delay="3700"/>
                                  </p:stCondLst>
                                  <p:childTnLst>
                                    <p:animClr clrSpc="hsl" dir="cw">
                                      <p:cBhvr override="childStyle">
                                        <p:cTn id="45" dur="500" fill="hold"/>
                                        <p:tgtEl>
                                          <p:spTgt spid="16"/>
                                        </p:tgtEl>
                                        <p:attrNameLst>
                                          <p:attrName>style.color</p:attrName>
                                        </p:attrNameLst>
                                      </p:cBhvr>
                                      <p:by>
                                        <p:hsl h="7200000" s="0" l="0"/>
                                      </p:by>
                                    </p:animClr>
                                    <p:animClr clrSpc="hsl" dir="cw">
                                      <p:cBhvr>
                                        <p:cTn id="46" dur="500" fill="hold"/>
                                        <p:tgtEl>
                                          <p:spTgt spid="16"/>
                                        </p:tgtEl>
                                        <p:attrNameLst>
                                          <p:attrName>fillcolor</p:attrName>
                                        </p:attrNameLst>
                                      </p:cBhvr>
                                      <p:by>
                                        <p:hsl h="7200000" s="0" l="0"/>
                                      </p:by>
                                    </p:animClr>
                                    <p:animClr clrSpc="hsl" dir="cw">
                                      <p:cBhvr>
                                        <p:cTn id="47" dur="500" fill="hold"/>
                                        <p:tgtEl>
                                          <p:spTgt spid="16"/>
                                        </p:tgtEl>
                                        <p:attrNameLst>
                                          <p:attrName>stroke.color</p:attrName>
                                        </p:attrNameLst>
                                      </p:cBhvr>
                                      <p:by>
                                        <p:hsl h="7200000" s="0" l="0"/>
                                      </p:by>
                                    </p:animClr>
                                    <p:set>
                                      <p:cBhvr>
                                        <p:cTn id="48" dur="500" fill="hold"/>
                                        <p:tgtEl>
                                          <p:spTgt spid="16"/>
                                        </p:tgtEl>
                                        <p:attrNameLst>
                                          <p:attrName>fill.type</p:attrName>
                                        </p:attrNameLst>
                                      </p:cBhvr>
                                      <p:to>
                                        <p:strVal val="solid"/>
                                      </p:to>
                                    </p:set>
                                  </p:childTnLst>
                                </p:cTn>
                              </p:par>
                              <p:par>
                                <p:cTn id="49" presetID="53" presetClass="entr" presetSubtype="16" fill="hold" grpId="1" nodeType="withEffect">
                                  <p:stCondLst>
                                    <p:cond delay="5800"/>
                                  </p:stCondLst>
                                  <p:childTnLst>
                                    <p:set>
                                      <p:cBhvr>
                                        <p:cTn id="50" dur="1" fill="hold">
                                          <p:stCondLst>
                                            <p:cond delay="0"/>
                                          </p:stCondLst>
                                        </p:cTn>
                                        <p:tgtEl>
                                          <p:spTgt spid="17"/>
                                        </p:tgtEl>
                                        <p:attrNameLst>
                                          <p:attrName>style.visibility</p:attrName>
                                        </p:attrNameLst>
                                      </p:cBhvr>
                                      <p:to>
                                        <p:strVal val="visible"/>
                                      </p:to>
                                    </p:set>
                                    <p:anim calcmode="lin" valueType="num">
                                      <p:cBhvr>
                                        <p:cTn id="51" dur="1700" fill="hold"/>
                                        <p:tgtEl>
                                          <p:spTgt spid="17"/>
                                        </p:tgtEl>
                                        <p:attrNameLst>
                                          <p:attrName>ppt_w</p:attrName>
                                        </p:attrNameLst>
                                      </p:cBhvr>
                                      <p:tavLst>
                                        <p:tav tm="0">
                                          <p:val>
                                            <p:fltVal val="0"/>
                                          </p:val>
                                        </p:tav>
                                        <p:tav tm="100000">
                                          <p:val>
                                            <p:strVal val="#ppt_w"/>
                                          </p:val>
                                        </p:tav>
                                      </p:tavLst>
                                    </p:anim>
                                    <p:anim calcmode="lin" valueType="num">
                                      <p:cBhvr>
                                        <p:cTn id="52" dur="1700" fill="hold"/>
                                        <p:tgtEl>
                                          <p:spTgt spid="17"/>
                                        </p:tgtEl>
                                        <p:attrNameLst>
                                          <p:attrName>ppt_h</p:attrName>
                                        </p:attrNameLst>
                                      </p:cBhvr>
                                      <p:tavLst>
                                        <p:tav tm="0">
                                          <p:val>
                                            <p:fltVal val="0"/>
                                          </p:val>
                                        </p:tav>
                                        <p:tav tm="100000">
                                          <p:val>
                                            <p:strVal val="#ppt_h"/>
                                          </p:val>
                                        </p:tav>
                                      </p:tavLst>
                                    </p:anim>
                                    <p:animEffect transition="in" filter="fade">
                                      <p:cBhvr>
                                        <p:cTn id="53" dur="1700"/>
                                        <p:tgtEl>
                                          <p:spTgt spid="17"/>
                                        </p:tgtEl>
                                      </p:cBhvr>
                                    </p:animEffect>
                                  </p:childTnLst>
                                </p:cTn>
                              </p:par>
                              <p:par>
                                <p:cTn id="54" presetID="21" presetClass="emph" presetSubtype="0" fill="hold" grpId="2" nodeType="withEffect">
                                  <p:stCondLst>
                                    <p:cond delay="5800"/>
                                  </p:stCondLst>
                                  <p:childTnLst>
                                    <p:animClr clrSpc="hsl" dir="cw">
                                      <p:cBhvr override="childStyle">
                                        <p:cTn id="55" dur="500" fill="hold"/>
                                        <p:tgtEl>
                                          <p:spTgt spid="17"/>
                                        </p:tgtEl>
                                        <p:attrNameLst>
                                          <p:attrName>style.color</p:attrName>
                                        </p:attrNameLst>
                                      </p:cBhvr>
                                      <p:by>
                                        <p:hsl h="7200000" s="0" l="0"/>
                                      </p:by>
                                    </p:animClr>
                                    <p:animClr clrSpc="hsl" dir="cw">
                                      <p:cBhvr>
                                        <p:cTn id="56" dur="500" fill="hold"/>
                                        <p:tgtEl>
                                          <p:spTgt spid="17"/>
                                        </p:tgtEl>
                                        <p:attrNameLst>
                                          <p:attrName>fillcolor</p:attrName>
                                        </p:attrNameLst>
                                      </p:cBhvr>
                                      <p:by>
                                        <p:hsl h="7200000" s="0" l="0"/>
                                      </p:by>
                                    </p:animClr>
                                    <p:animClr clrSpc="hsl" dir="cw">
                                      <p:cBhvr>
                                        <p:cTn id="57" dur="500" fill="hold"/>
                                        <p:tgtEl>
                                          <p:spTgt spid="17"/>
                                        </p:tgtEl>
                                        <p:attrNameLst>
                                          <p:attrName>stroke.color</p:attrName>
                                        </p:attrNameLst>
                                      </p:cBhvr>
                                      <p:by>
                                        <p:hsl h="7200000" s="0" l="0"/>
                                      </p:by>
                                    </p:animClr>
                                    <p:set>
                                      <p:cBhvr>
                                        <p:cTn id="58" dur="500" fill="hold"/>
                                        <p:tgtEl>
                                          <p:spTgt spid="17"/>
                                        </p:tgtEl>
                                        <p:attrNameLst>
                                          <p:attrName>fill.type</p:attrName>
                                        </p:attrNameLst>
                                      </p:cBhvr>
                                      <p:to>
                                        <p:strVal val="solid"/>
                                      </p:to>
                                    </p:set>
                                  </p:childTnLst>
                                </p:cTn>
                              </p:par>
                              <p:par>
                                <p:cTn id="59" presetID="53" presetClass="entr" presetSubtype="16" fill="hold" grpId="1" nodeType="withEffect">
                                  <p:stCondLst>
                                    <p:cond delay="7100"/>
                                  </p:stCondLst>
                                  <p:childTnLst>
                                    <p:set>
                                      <p:cBhvr>
                                        <p:cTn id="60" dur="1" fill="hold">
                                          <p:stCondLst>
                                            <p:cond delay="0"/>
                                          </p:stCondLst>
                                        </p:cTn>
                                        <p:tgtEl>
                                          <p:spTgt spid="18"/>
                                        </p:tgtEl>
                                        <p:attrNameLst>
                                          <p:attrName>style.visibility</p:attrName>
                                        </p:attrNameLst>
                                      </p:cBhvr>
                                      <p:to>
                                        <p:strVal val="visible"/>
                                      </p:to>
                                    </p:set>
                                    <p:anim calcmode="lin" valueType="num">
                                      <p:cBhvr>
                                        <p:cTn id="61" dur="1500" fill="hold"/>
                                        <p:tgtEl>
                                          <p:spTgt spid="18"/>
                                        </p:tgtEl>
                                        <p:attrNameLst>
                                          <p:attrName>ppt_w</p:attrName>
                                        </p:attrNameLst>
                                      </p:cBhvr>
                                      <p:tavLst>
                                        <p:tav tm="0">
                                          <p:val>
                                            <p:fltVal val="0"/>
                                          </p:val>
                                        </p:tav>
                                        <p:tav tm="100000">
                                          <p:val>
                                            <p:strVal val="#ppt_w"/>
                                          </p:val>
                                        </p:tav>
                                      </p:tavLst>
                                    </p:anim>
                                    <p:anim calcmode="lin" valueType="num">
                                      <p:cBhvr>
                                        <p:cTn id="62" dur="1500" fill="hold"/>
                                        <p:tgtEl>
                                          <p:spTgt spid="18"/>
                                        </p:tgtEl>
                                        <p:attrNameLst>
                                          <p:attrName>ppt_h</p:attrName>
                                        </p:attrNameLst>
                                      </p:cBhvr>
                                      <p:tavLst>
                                        <p:tav tm="0">
                                          <p:val>
                                            <p:fltVal val="0"/>
                                          </p:val>
                                        </p:tav>
                                        <p:tav tm="100000">
                                          <p:val>
                                            <p:strVal val="#ppt_h"/>
                                          </p:val>
                                        </p:tav>
                                      </p:tavLst>
                                    </p:anim>
                                    <p:animEffect transition="in" filter="fade">
                                      <p:cBhvr>
                                        <p:cTn id="63" dur="1500"/>
                                        <p:tgtEl>
                                          <p:spTgt spid="18"/>
                                        </p:tgtEl>
                                      </p:cBhvr>
                                    </p:animEffect>
                                  </p:childTnLst>
                                </p:cTn>
                              </p:par>
                              <p:par>
                                <p:cTn id="64" presetID="21" presetClass="emph" presetSubtype="0" fill="hold" grpId="2" nodeType="withEffect">
                                  <p:stCondLst>
                                    <p:cond delay="7100"/>
                                  </p:stCondLst>
                                  <p:childTnLst>
                                    <p:animClr clrSpc="hsl" dir="cw">
                                      <p:cBhvr override="childStyle">
                                        <p:cTn id="65" dur="500" fill="hold"/>
                                        <p:tgtEl>
                                          <p:spTgt spid="18"/>
                                        </p:tgtEl>
                                        <p:attrNameLst>
                                          <p:attrName>style.color</p:attrName>
                                        </p:attrNameLst>
                                      </p:cBhvr>
                                      <p:by>
                                        <p:hsl h="7200000" s="0" l="0"/>
                                      </p:by>
                                    </p:animClr>
                                    <p:animClr clrSpc="hsl" dir="cw">
                                      <p:cBhvr>
                                        <p:cTn id="66" dur="500" fill="hold"/>
                                        <p:tgtEl>
                                          <p:spTgt spid="18"/>
                                        </p:tgtEl>
                                        <p:attrNameLst>
                                          <p:attrName>fillcolor</p:attrName>
                                        </p:attrNameLst>
                                      </p:cBhvr>
                                      <p:by>
                                        <p:hsl h="7200000" s="0" l="0"/>
                                      </p:by>
                                    </p:animClr>
                                    <p:animClr clrSpc="hsl" dir="cw">
                                      <p:cBhvr>
                                        <p:cTn id="67" dur="500" fill="hold"/>
                                        <p:tgtEl>
                                          <p:spTgt spid="18"/>
                                        </p:tgtEl>
                                        <p:attrNameLst>
                                          <p:attrName>stroke.color</p:attrName>
                                        </p:attrNameLst>
                                      </p:cBhvr>
                                      <p:by>
                                        <p:hsl h="7200000" s="0" l="0"/>
                                      </p:by>
                                    </p:animClr>
                                    <p:set>
                                      <p:cBhvr>
                                        <p:cTn id="68" dur="500" fill="hold"/>
                                        <p:tgtEl>
                                          <p:spTgt spid="18"/>
                                        </p:tgtEl>
                                        <p:attrNameLst>
                                          <p:attrName>fill.type</p:attrName>
                                        </p:attrNameLst>
                                      </p:cBhvr>
                                      <p:to>
                                        <p:strVal val="solid"/>
                                      </p:to>
                                    </p:set>
                                  </p:childTnLst>
                                </p:cTn>
                              </p:par>
                              <p:par>
                                <p:cTn id="69" presetID="53" presetClass="entr" presetSubtype="16" fill="hold" grpId="1" nodeType="withEffect">
                                  <p:stCondLst>
                                    <p:cond delay="17100"/>
                                  </p:stCondLst>
                                  <p:childTnLst>
                                    <p:set>
                                      <p:cBhvr>
                                        <p:cTn id="70" dur="1" fill="hold">
                                          <p:stCondLst>
                                            <p:cond delay="0"/>
                                          </p:stCondLst>
                                        </p:cTn>
                                        <p:tgtEl>
                                          <p:spTgt spid="21"/>
                                        </p:tgtEl>
                                        <p:attrNameLst>
                                          <p:attrName>style.visibility</p:attrName>
                                        </p:attrNameLst>
                                      </p:cBhvr>
                                      <p:to>
                                        <p:strVal val="visible"/>
                                      </p:to>
                                    </p:set>
                                    <p:anim calcmode="lin" valueType="num">
                                      <p:cBhvr>
                                        <p:cTn id="71" dur="2400" fill="hold"/>
                                        <p:tgtEl>
                                          <p:spTgt spid="21"/>
                                        </p:tgtEl>
                                        <p:attrNameLst>
                                          <p:attrName>ppt_w</p:attrName>
                                        </p:attrNameLst>
                                      </p:cBhvr>
                                      <p:tavLst>
                                        <p:tav tm="0">
                                          <p:val>
                                            <p:fltVal val="0"/>
                                          </p:val>
                                        </p:tav>
                                        <p:tav tm="100000">
                                          <p:val>
                                            <p:strVal val="#ppt_w"/>
                                          </p:val>
                                        </p:tav>
                                      </p:tavLst>
                                    </p:anim>
                                    <p:anim calcmode="lin" valueType="num">
                                      <p:cBhvr>
                                        <p:cTn id="72" dur="2400" fill="hold"/>
                                        <p:tgtEl>
                                          <p:spTgt spid="21"/>
                                        </p:tgtEl>
                                        <p:attrNameLst>
                                          <p:attrName>ppt_h</p:attrName>
                                        </p:attrNameLst>
                                      </p:cBhvr>
                                      <p:tavLst>
                                        <p:tav tm="0">
                                          <p:val>
                                            <p:fltVal val="0"/>
                                          </p:val>
                                        </p:tav>
                                        <p:tav tm="100000">
                                          <p:val>
                                            <p:strVal val="#ppt_h"/>
                                          </p:val>
                                        </p:tav>
                                      </p:tavLst>
                                    </p:anim>
                                    <p:animEffect transition="in" filter="fade">
                                      <p:cBhvr>
                                        <p:cTn id="73" dur="2400"/>
                                        <p:tgtEl>
                                          <p:spTgt spid="21"/>
                                        </p:tgtEl>
                                      </p:cBhvr>
                                    </p:animEffect>
                                  </p:childTnLst>
                                </p:cTn>
                              </p:par>
                              <p:par>
                                <p:cTn id="74" presetID="1" presetClass="emph" presetSubtype="2" fill="hold" nodeType="withEffect">
                                  <p:stCondLst>
                                    <p:cond delay="17100"/>
                                  </p:stCondLst>
                                  <p:childTnLst>
                                    <p:animClr clrSpc="rgb" dir="cw">
                                      <p:cBhvr>
                                        <p:cTn id="75" dur="600" fill="hold"/>
                                        <p:tgtEl>
                                          <p:spTgt spid="21"/>
                                        </p:tgtEl>
                                        <p:attrNameLst>
                                          <p:attrName>fillcolor</p:attrName>
                                        </p:attrNameLst>
                                      </p:cBhvr>
                                      <p:to>
                                        <a:srgbClr val="375623"/>
                                      </p:to>
                                    </p:animClr>
                                    <p:set>
                                      <p:cBhvr>
                                        <p:cTn id="76" dur="600" fill="hold"/>
                                        <p:tgtEl>
                                          <p:spTgt spid="21"/>
                                        </p:tgtEl>
                                        <p:attrNameLst>
                                          <p:attrName>fill.type</p:attrName>
                                        </p:attrNameLst>
                                      </p:cBhvr>
                                      <p:to>
                                        <p:strVal val="solid"/>
                                      </p:to>
                                    </p:set>
                                    <p:set>
                                      <p:cBhvr>
                                        <p:cTn id="77" dur="600" fill="hold"/>
                                        <p:tgtEl>
                                          <p:spTgt spid="2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8" fill="hold" display="0">
                  <p:stCondLst>
                    <p:cond delay="indefinite"/>
                  </p:stCondLst>
                  <p:endCondLst>
                    <p:cond evt="onStopAudio" delay="0">
                      <p:tgtEl>
                        <p:sldTgt/>
                      </p:tgtEl>
                    </p:cond>
                  </p:endCondLst>
                </p:cTn>
                <p:tgtEl>
                  <p:spTgt spid="4"/>
                </p:tgtEl>
              </p:cMediaNode>
            </p:audio>
          </p:childTnLst>
        </p:cTn>
      </p:par>
    </p:tnLst>
    <p:bldLst>
      <p:bldP spid="6" grpId="0" animBg="1"/>
      <p:bldP spid="7" grpId="0" animBg="1"/>
      <p:bldP spid="9" grpId="0" animBg="1"/>
      <p:bldP spid="14" grpId="0" animBg="1"/>
      <p:bldP spid="14" grpId="1" animBg="1"/>
      <p:bldP spid="14" grpId="2" animBg="1"/>
      <p:bldP spid="15" grpId="0" animBg="1"/>
      <p:bldP spid="16" grpId="0" animBg="1"/>
      <p:bldP spid="16" grpId="1" animBg="1"/>
      <p:bldP spid="16" grpId="2" animBg="1"/>
      <p:bldP spid="17" grpId="0" animBg="1"/>
      <p:bldP spid="17" grpId="1" animBg="1"/>
      <p:bldP spid="17" grpId="2" animBg="1"/>
      <p:bldP spid="18" grpId="0" animBg="1"/>
      <p:bldP spid="18" grpId="1" animBg="1"/>
      <p:bldP spid="18" grpId="2" animBg="1"/>
      <p:bldP spid="19" grpId="0" animBg="1"/>
      <p:bldP spid="20" grpId="0" animBg="1"/>
      <p:bldP spid="21" grpId="0" animBg="1"/>
      <p:bldP spid="21"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E51FCF-3EB4-01D0-099C-C037D22CFB7C}"/>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6BEFFDA0-8BF8-FFE1-AD9E-4045C3709185}"/>
              </a:ext>
            </a:extLst>
          </p:cNvPr>
          <p:cNvSpPr>
            <a:spLocks noGrp="1"/>
          </p:cNvSpPr>
          <p:nvPr>
            <p:ph type="sldNum" sz="quarter" idx="12"/>
          </p:nvPr>
        </p:nvSpPr>
        <p:spPr/>
        <p:txBody>
          <a:bodyPr/>
          <a:lstStyle/>
          <a:p>
            <a:fld id="{A5C8939B-66B1-473B-9146-1569D7B54E58}" type="slidenum">
              <a:rPr kumimoji="1" lang="ja-JP" altLang="en-US" smtClean="0"/>
              <a:t>28</a:t>
            </a:fld>
            <a:endParaRPr kumimoji="1" lang="ja-JP" altLang="en-US"/>
          </a:p>
        </p:txBody>
      </p:sp>
      <p:sp>
        <p:nvSpPr>
          <p:cNvPr id="6" name="四角形: 角を丸くする 5">
            <a:extLst>
              <a:ext uri="{FF2B5EF4-FFF2-40B4-BE49-F238E27FC236}">
                <a16:creationId xmlns:a16="http://schemas.microsoft.com/office/drawing/2014/main" id="{28B73BFB-0A59-9D6D-C68C-14F4F205A702}"/>
              </a:ext>
            </a:extLst>
          </p:cNvPr>
          <p:cNvSpPr/>
          <p:nvPr/>
        </p:nvSpPr>
        <p:spPr>
          <a:xfrm>
            <a:off x="576663" y="1371644"/>
            <a:ext cx="1961803" cy="1663212"/>
          </a:xfrm>
          <a:prstGeom prst="roundRect">
            <a:avLst/>
          </a:prstGeom>
          <a:solidFill>
            <a:srgbClr val="00B0F0"/>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lnSpc>
                <a:spcPct val="150000"/>
              </a:lnSpc>
            </a:pPr>
            <a:r>
              <a:rPr kumimoji="1" lang="ja-JP" altLang="en-US" sz="2400" dirty="0">
                <a:latin typeface="BIZ UDPゴシック" panose="020B0400000000000000" pitchFamily="50" charset="-128"/>
                <a:ea typeface="BIZ UDPゴシック" panose="020B0400000000000000" pitchFamily="50" charset="-128"/>
              </a:rPr>
              <a:t>地区の責務</a:t>
            </a:r>
          </a:p>
        </p:txBody>
      </p:sp>
      <p:sp>
        <p:nvSpPr>
          <p:cNvPr id="7" name="四角形: 角を丸くする 6">
            <a:extLst>
              <a:ext uri="{FF2B5EF4-FFF2-40B4-BE49-F238E27FC236}">
                <a16:creationId xmlns:a16="http://schemas.microsoft.com/office/drawing/2014/main" id="{A60BDE2B-C01F-14D2-B6A0-64C22A263712}"/>
              </a:ext>
            </a:extLst>
          </p:cNvPr>
          <p:cNvSpPr/>
          <p:nvPr/>
        </p:nvSpPr>
        <p:spPr>
          <a:xfrm>
            <a:off x="3599996" y="858173"/>
            <a:ext cx="7924799" cy="1245426"/>
          </a:xfrm>
          <a:prstGeom prst="roundRect">
            <a:avLst>
              <a:gd name="adj" fmla="val 11228"/>
            </a:avLst>
          </a:prstGeom>
          <a:solidFill>
            <a:schemeClr val="accent5">
              <a:lumMod val="20000"/>
              <a:lumOff val="8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just">
              <a:lnSpc>
                <a:spcPct val="150000"/>
              </a:lnSpc>
            </a:pPr>
            <a:r>
              <a:rPr lang="ja-JP" altLang="en-US"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ハラスメントを行ったとされるのが地区リーダー職にある人である場合、その人はその件の協議に参加すべきではありません。</a:t>
            </a:r>
          </a:p>
        </p:txBody>
      </p:sp>
      <p:sp>
        <p:nvSpPr>
          <p:cNvPr id="9" name="矢印: 五方向 8">
            <a:extLst>
              <a:ext uri="{FF2B5EF4-FFF2-40B4-BE49-F238E27FC236}">
                <a16:creationId xmlns:a16="http://schemas.microsoft.com/office/drawing/2014/main" id="{ABE54244-864F-C478-B17B-0A9921310D62}"/>
              </a:ext>
            </a:extLst>
          </p:cNvPr>
          <p:cNvSpPr/>
          <p:nvPr/>
        </p:nvSpPr>
        <p:spPr>
          <a:xfrm>
            <a:off x="2820281" y="1901075"/>
            <a:ext cx="476250" cy="604350"/>
          </a:xfrm>
          <a:prstGeom prst="homePlat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86E8CE0E-BE9D-94F0-B3AD-DCC0F3A890BD}"/>
              </a:ext>
            </a:extLst>
          </p:cNvPr>
          <p:cNvSpPr/>
          <p:nvPr/>
        </p:nvSpPr>
        <p:spPr>
          <a:xfrm>
            <a:off x="3599996" y="2203249"/>
            <a:ext cx="7924799" cy="1661819"/>
          </a:xfrm>
          <a:prstGeom prst="roundRect">
            <a:avLst>
              <a:gd name="adj" fmla="val 9534"/>
            </a:avLst>
          </a:prstGeom>
        </p:spPr>
        <p:style>
          <a:lnRef idx="1">
            <a:schemeClr val="accent5"/>
          </a:lnRef>
          <a:fillRef idx="2">
            <a:schemeClr val="accent5"/>
          </a:fillRef>
          <a:effectRef idx="1">
            <a:schemeClr val="accent5"/>
          </a:effectRef>
          <a:fontRef idx="minor">
            <a:schemeClr val="dk1"/>
          </a:fontRef>
        </p:style>
        <p:txBody>
          <a:bodyPr rtlCol="0" anchor="ctr"/>
          <a:lstStyle/>
          <a:p>
            <a:pPr algn="just"/>
            <a:r>
              <a:rPr lang="ja-JP" altLang="en-US"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ハラスメントを報告したにもかかわらず、ガバナー、パストガバナー、委員会がこれに適切に対処していないと感じた場合、その件を</a:t>
            </a:r>
            <a:r>
              <a:rPr lang="en-US" altLang="ja-JP" sz="2800" b="1"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RI</a:t>
            </a:r>
            <a:r>
              <a:rPr lang="ja-JP" altLang="en-US" sz="2800" b="1"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理事</a:t>
            </a:r>
            <a:r>
              <a:rPr lang="ja-JP" altLang="en-US"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に報告してください。</a:t>
            </a:r>
          </a:p>
        </p:txBody>
      </p:sp>
      <p:grpSp>
        <p:nvGrpSpPr>
          <p:cNvPr id="11" name="グループ化 10">
            <a:extLst>
              <a:ext uri="{FF2B5EF4-FFF2-40B4-BE49-F238E27FC236}">
                <a16:creationId xmlns:a16="http://schemas.microsoft.com/office/drawing/2014/main" id="{E56935D1-4EB8-090F-9C82-D6F91C6033CF}"/>
              </a:ext>
            </a:extLst>
          </p:cNvPr>
          <p:cNvGrpSpPr/>
          <p:nvPr/>
        </p:nvGrpSpPr>
        <p:grpSpPr>
          <a:xfrm>
            <a:off x="164124" y="82060"/>
            <a:ext cx="6341691" cy="574431"/>
            <a:chOff x="164124" y="82060"/>
            <a:chExt cx="6341691" cy="574431"/>
          </a:xfrm>
        </p:grpSpPr>
        <p:sp>
          <p:nvSpPr>
            <p:cNvPr id="12" name="四角形: 角を丸くする 11">
              <a:extLst>
                <a:ext uri="{FF2B5EF4-FFF2-40B4-BE49-F238E27FC236}">
                  <a16:creationId xmlns:a16="http://schemas.microsoft.com/office/drawing/2014/main" id="{59BB21FB-D545-FD84-7BF6-730081282BE4}"/>
                </a:ext>
              </a:extLst>
            </p:cNvPr>
            <p:cNvSpPr/>
            <p:nvPr/>
          </p:nvSpPr>
          <p:spPr>
            <a:xfrm>
              <a:off x="492773" y="82060"/>
              <a:ext cx="2715355" cy="57443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dirty="0">
                  <a:latin typeface="BIZ UDPゴシック" panose="020B0400000000000000" pitchFamily="50" charset="-128"/>
                  <a:ea typeface="BIZ UDPゴシック" panose="020B0400000000000000" pitchFamily="50" charset="-128"/>
                </a:rPr>
                <a:t>⑤　申し立てへの対処</a:t>
              </a:r>
            </a:p>
          </p:txBody>
        </p:sp>
        <p:sp>
          <p:nvSpPr>
            <p:cNvPr id="13" name="正方形/長方形 12">
              <a:extLst>
                <a:ext uri="{FF2B5EF4-FFF2-40B4-BE49-F238E27FC236}">
                  <a16:creationId xmlns:a16="http://schemas.microsoft.com/office/drawing/2014/main" id="{E27A9F5E-5B03-0A5B-4F5F-3BEC7865ADCC}"/>
                </a:ext>
              </a:extLst>
            </p:cNvPr>
            <p:cNvSpPr/>
            <p:nvPr/>
          </p:nvSpPr>
          <p:spPr>
            <a:xfrm>
              <a:off x="164124" y="93783"/>
              <a:ext cx="196094" cy="562708"/>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4" name="四角形: 角を丸くする 13">
              <a:extLst>
                <a:ext uri="{FF2B5EF4-FFF2-40B4-BE49-F238E27FC236}">
                  <a16:creationId xmlns:a16="http://schemas.microsoft.com/office/drawing/2014/main" id="{51838483-83B5-8DBC-D2B3-BA7721B087E1}"/>
                </a:ext>
              </a:extLst>
            </p:cNvPr>
            <p:cNvSpPr/>
            <p:nvPr/>
          </p:nvSpPr>
          <p:spPr>
            <a:xfrm>
              <a:off x="3418741" y="82060"/>
              <a:ext cx="3087074" cy="562708"/>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kumimoji="1" lang="en-US" altLang="ja-JP" sz="2000" dirty="0">
                  <a:latin typeface="BIZ UDPゴシック" panose="020B0400000000000000" pitchFamily="50" charset="-128"/>
                  <a:ea typeface="BIZ UDPゴシック" panose="020B0400000000000000" pitchFamily="50" charset="-128"/>
                </a:rPr>
                <a:t>RCOP26.120.</a:t>
              </a:r>
              <a:endParaRPr kumimoji="1" lang="ja-JP" altLang="en-US" sz="2000" dirty="0">
                <a:latin typeface="BIZ UDPゴシック" panose="020B0400000000000000" pitchFamily="50" charset="-128"/>
                <a:ea typeface="BIZ UDPゴシック" panose="020B0400000000000000" pitchFamily="50" charset="-128"/>
              </a:endParaRPr>
            </a:p>
          </p:txBody>
        </p:sp>
      </p:grpSp>
      <p:sp>
        <p:nvSpPr>
          <p:cNvPr id="16" name="四角形: 角を丸くする 15">
            <a:extLst>
              <a:ext uri="{FF2B5EF4-FFF2-40B4-BE49-F238E27FC236}">
                <a16:creationId xmlns:a16="http://schemas.microsoft.com/office/drawing/2014/main" id="{041EFF34-0100-8013-B986-3F8E1DBF193C}"/>
              </a:ext>
            </a:extLst>
          </p:cNvPr>
          <p:cNvSpPr/>
          <p:nvPr/>
        </p:nvSpPr>
        <p:spPr>
          <a:xfrm>
            <a:off x="1613278" y="4459968"/>
            <a:ext cx="1961803" cy="124542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400" dirty="0">
                <a:latin typeface="BIZ UDPゴシック" panose="020B0400000000000000" pitchFamily="50" charset="-128"/>
                <a:ea typeface="BIZ UDPゴシック" panose="020B0400000000000000" pitchFamily="50" charset="-128"/>
              </a:rPr>
              <a:t>ハラスメント申立</a:t>
            </a:r>
            <a:endParaRPr kumimoji="1" lang="ja-JP" altLang="en-US" sz="2400" dirty="0">
              <a:latin typeface="BIZ UDPゴシック" panose="020B0400000000000000" pitchFamily="50" charset="-128"/>
              <a:ea typeface="BIZ UDPゴシック" panose="020B0400000000000000" pitchFamily="50" charset="-128"/>
            </a:endParaRPr>
          </a:p>
        </p:txBody>
      </p:sp>
      <p:sp>
        <p:nvSpPr>
          <p:cNvPr id="17" name="矢印: 五方向 16">
            <a:extLst>
              <a:ext uri="{FF2B5EF4-FFF2-40B4-BE49-F238E27FC236}">
                <a16:creationId xmlns:a16="http://schemas.microsoft.com/office/drawing/2014/main" id="{35E3525D-5033-DE7C-0A9E-E3BB0EF0E036}"/>
              </a:ext>
            </a:extLst>
          </p:cNvPr>
          <p:cNvSpPr/>
          <p:nvPr/>
        </p:nvSpPr>
        <p:spPr>
          <a:xfrm>
            <a:off x="3738969" y="4950599"/>
            <a:ext cx="355889" cy="322691"/>
          </a:xfrm>
          <a:prstGeom prst="homePlat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kumimoji="1" lang="ja-JP" altLang="en-US" sz="2400"/>
          </a:p>
        </p:txBody>
      </p:sp>
      <p:sp>
        <p:nvSpPr>
          <p:cNvPr id="18" name="四角形: 角を丸くする 17">
            <a:extLst>
              <a:ext uri="{FF2B5EF4-FFF2-40B4-BE49-F238E27FC236}">
                <a16:creationId xmlns:a16="http://schemas.microsoft.com/office/drawing/2014/main" id="{8557C276-E752-0785-7684-ADAAE97C4662}"/>
              </a:ext>
            </a:extLst>
          </p:cNvPr>
          <p:cNvSpPr/>
          <p:nvPr/>
        </p:nvSpPr>
        <p:spPr>
          <a:xfrm>
            <a:off x="4238045" y="4772294"/>
            <a:ext cx="2773772" cy="72641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2400" dirty="0">
                <a:latin typeface="BIZ UDPゴシック" panose="020B0400000000000000" pitchFamily="50" charset="-128"/>
                <a:ea typeface="BIZ UDPゴシック" panose="020B0400000000000000" pitchFamily="50" charset="-128"/>
              </a:rPr>
              <a:t>PDG</a:t>
            </a:r>
            <a:endParaRPr kumimoji="1" lang="ja-JP" altLang="en-US" sz="2400" dirty="0">
              <a:latin typeface="BIZ UDPゴシック" panose="020B0400000000000000" pitchFamily="50" charset="-128"/>
              <a:ea typeface="BIZ UDPゴシック" panose="020B0400000000000000" pitchFamily="50" charset="-128"/>
            </a:endParaRPr>
          </a:p>
        </p:txBody>
      </p:sp>
      <p:sp>
        <p:nvSpPr>
          <p:cNvPr id="19" name="四角形: 角を丸くする 18">
            <a:extLst>
              <a:ext uri="{FF2B5EF4-FFF2-40B4-BE49-F238E27FC236}">
                <a16:creationId xmlns:a16="http://schemas.microsoft.com/office/drawing/2014/main" id="{F6A9B2C2-577A-B84D-C731-8F59F1DAF0F7}"/>
              </a:ext>
            </a:extLst>
          </p:cNvPr>
          <p:cNvSpPr/>
          <p:nvPr/>
        </p:nvSpPr>
        <p:spPr>
          <a:xfrm>
            <a:off x="4255537" y="5584048"/>
            <a:ext cx="2773772" cy="72641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400" dirty="0">
                <a:latin typeface="BIZ UDPゴシック" panose="020B0400000000000000" pitchFamily="50" charset="-128"/>
                <a:ea typeface="BIZ UDPゴシック" panose="020B0400000000000000" pitchFamily="50" charset="-128"/>
              </a:rPr>
              <a:t>地区委員会</a:t>
            </a:r>
            <a:endParaRPr kumimoji="1" lang="ja-JP" altLang="en-US" sz="2400" dirty="0">
              <a:latin typeface="BIZ UDPゴシック" panose="020B0400000000000000" pitchFamily="50" charset="-128"/>
              <a:ea typeface="BIZ UDPゴシック" panose="020B0400000000000000" pitchFamily="50" charset="-128"/>
            </a:endParaRPr>
          </a:p>
        </p:txBody>
      </p:sp>
      <p:sp>
        <p:nvSpPr>
          <p:cNvPr id="20" name="四角形: 角を丸くする 19">
            <a:extLst>
              <a:ext uri="{FF2B5EF4-FFF2-40B4-BE49-F238E27FC236}">
                <a16:creationId xmlns:a16="http://schemas.microsoft.com/office/drawing/2014/main" id="{F4F1EE30-C622-62F6-8DAA-9B5357888704}"/>
              </a:ext>
            </a:extLst>
          </p:cNvPr>
          <p:cNvSpPr/>
          <p:nvPr/>
        </p:nvSpPr>
        <p:spPr>
          <a:xfrm>
            <a:off x="7646032" y="4694782"/>
            <a:ext cx="1543676" cy="8835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latin typeface="BIZ UDPゴシック" panose="020B0400000000000000" pitchFamily="50" charset="-128"/>
                <a:ea typeface="BIZ UDPゴシック" panose="020B0400000000000000" pitchFamily="50" charset="-128"/>
              </a:rPr>
              <a:t>機能不全</a:t>
            </a:r>
          </a:p>
        </p:txBody>
      </p:sp>
      <p:sp>
        <p:nvSpPr>
          <p:cNvPr id="21" name="矢印: 五方向 20">
            <a:extLst>
              <a:ext uri="{FF2B5EF4-FFF2-40B4-BE49-F238E27FC236}">
                <a16:creationId xmlns:a16="http://schemas.microsoft.com/office/drawing/2014/main" id="{B3403AEA-E21F-4745-6B54-167738781064}"/>
              </a:ext>
            </a:extLst>
          </p:cNvPr>
          <p:cNvSpPr/>
          <p:nvPr/>
        </p:nvSpPr>
        <p:spPr>
          <a:xfrm>
            <a:off x="7135428" y="4950599"/>
            <a:ext cx="355889" cy="365125"/>
          </a:xfrm>
          <a:prstGeom prst="homePlat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kumimoji="1" lang="ja-JP" altLang="en-US" sz="2400"/>
          </a:p>
        </p:txBody>
      </p:sp>
      <p:sp>
        <p:nvSpPr>
          <p:cNvPr id="22" name="矢印: 五方向 21">
            <a:extLst>
              <a:ext uri="{FF2B5EF4-FFF2-40B4-BE49-F238E27FC236}">
                <a16:creationId xmlns:a16="http://schemas.microsoft.com/office/drawing/2014/main" id="{08DC8C26-601E-BC63-71E3-975BA5E6104D}"/>
              </a:ext>
            </a:extLst>
          </p:cNvPr>
          <p:cNvSpPr/>
          <p:nvPr/>
        </p:nvSpPr>
        <p:spPr>
          <a:xfrm>
            <a:off x="9333613" y="4962684"/>
            <a:ext cx="355889" cy="365125"/>
          </a:xfrm>
          <a:prstGeom prst="homePlat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kumimoji="1" lang="ja-JP" altLang="en-US" sz="2400"/>
          </a:p>
        </p:txBody>
      </p:sp>
      <p:sp>
        <p:nvSpPr>
          <p:cNvPr id="23" name="四角形: 角を丸くする 22">
            <a:extLst>
              <a:ext uri="{FF2B5EF4-FFF2-40B4-BE49-F238E27FC236}">
                <a16:creationId xmlns:a16="http://schemas.microsoft.com/office/drawing/2014/main" id="{E600104B-90B3-2BBE-90FC-A8EF98463883}"/>
              </a:ext>
            </a:extLst>
          </p:cNvPr>
          <p:cNvSpPr/>
          <p:nvPr/>
        </p:nvSpPr>
        <p:spPr>
          <a:xfrm>
            <a:off x="9852672" y="4548686"/>
            <a:ext cx="1660319" cy="115670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latin typeface="BIZ UDPゴシック" panose="020B0400000000000000" pitchFamily="50" charset="-128"/>
                <a:ea typeface="BIZ UDPゴシック" panose="020B0400000000000000" pitchFamily="50" charset="-128"/>
              </a:rPr>
              <a:t>RI</a:t>
            </a:r>
            <a:r>
              <a:rPr kumimoji="1" lang="ja-JP" altLang="en-US" sz="2400" dirty="0">
                <a:latin typeface="BIZ UDPゴシック" panose="020B0400000000000000" pitchFamily="50" charset="-128"/>
                <a:ea typeface="BIZ UDPゴシック" panose="020B0400000000000000" pitchFamily="50" charset="-128"/>
              </a:rPr>
              <a:t>理事</a:t>
            </a:r>
          </a:p>
        </p:txBody>
      </p:sp>
      <p:sp>
        <p:nvSpPr>
          <p:cNvPr id="24" name="四角形: 角を丸くする 23">
            <a:extLst>
              <a:ext uri="{FF2B5EF4-FFF2-40B4-BE49-F238E27FC236}">
                <a16:creationId xmlns:a16="http://schemas.microsoft.com/office/drawing/2014/main" id="{0EAF158D-4C2A-FCF8-567C-F7E314309749}"/>
              </a:ext>
            </a:extLst>
          </p:cNvPr>
          <p:cNvSpPr/>
          <p:nvPr/>
        </p:nvSpPr>
        <p:spPr>
          <a:xfrm>
            <a:off x="4255537" y="3950405"/>
            <a:ext cx="2773772" cy="72641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400" dirty="0">
                <a:latin typeface="BIZ UDPゴシック" panose="020B0400000000000000" pitchFamily="50" charset="-128"/>
                <a:ea typeface="BIZ UDPゴシック" panose="020B0400000000000000" pitchFamily="50" charset="-128"/>
              </a:rPr>
              <a:t>地区ガバナー</a:t>
            </a:r>
            <a:endParaRPr kumimoji="1" lang="ja-JP" altLang="en-US" sz="2400" dirty="0">
              <a:latin typeface="BIZ UDPゴシック" panose="020B0400000000000000" pitchFamily="50" charset="-128"/>
              <a:ea typeface="BIZ UDPゴシック" panose="020B0400000000000000" pitchFamily="50" charset="-128"/>
            </a:endParaRPr>
          </a:p>
        </p:txBody>
      </p:sp>
      <p:pic>
        <p:nvPicPr>
          <p:cNvPr id="4" name="2379761124314254">
            <a:hlinkClick r:id="" action="ppaction://media"/>
            <a:extLst>
              <a:ext uri="{FF2B5EF4-FFF2-40B4-BE49-F238E27FC236}">
                <a16:creationId xmlns:a16="http://schemas.microsoft.com/office/drawing/2014/main" id="{53488F06-F01A-B90F-3683-3703ED48C3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400" y="0"/>
            <a:ext cx="609600" cy="609600"/>
          </a:xfrm>
          <a:prstGeom prst="rect">
            <a:avLst/>
          </a:prstGeom>
        </p:spPr>
      </p:pic>
      <p:sp>
        <p:nvSpPr>
          <p:cNvPr id="2" name="フッター プレースホルダー 1">
            <a:extLst>
              <a:ext uri="{FF2B5EF4-FFF2-40B4-BE49-F238E27FC236}">
                <a16:creationId xmlns:a16="http://schemas.microsoft.com/office/drawing/2014/main" id="{92B693D6-B3B0-062A-1A74-E16834647A32}"/>
              </a:ext>
            </a:extLst>
          </p:cNvPr>
          <p:cNvSpPr>
            <a:spLocks noGrp="1"/>
          </p:cNvSpPr>
          <p:nvPr>
            <p:ph type="ftr" sz="quarter" idx="11"/>
          </p:nvPr>
        </p:nvSpPr>
        <p:spPr/>
        <p:txBody>
          <a:bodyPr/>
          <a:lstStyle/>
          <a:p>
            <a:r>
              <a:rPr kumimoji="1" lang="en-US" altLang="ja-JP"/>
              <a:t>©Rijyem platform</a:t>
            </a:r>
            <a:endParaRPr kumimoji="1" lang="ja-JP" altLang="en-US"/>
          </a:p>
        </p:txBody>
      </p:sp>
      <p:sp>
        <p:nvSpPr>
          <p:cNvPr id="5" name="日付プレースホルダー 4">
            <a:extLst>
              <a:ext uri="{FF2B5EF4-FFF2-40B4-BE49-F238E27FC236}">
                <a16:creationId xmlns:a16="http://schemas.microsoft.com/office/drawing/2014/main" id="{FED685E6-8CEE-0BB1-58AA-45BF158963B6}"/>
              </a:ext>
            </a:extLst>
          </p:cNvPr>
          <p:cNvSpPr>
            <a:spLocks noGrp="1"/>
          </p:cNvSpPr>
          <p:nvPr>
            <p:ph type="dt" sz="half" idx="10"/>
          </p:nvPr>
        </p:nvSpPr>
        <p:spPr/>
        <p:txBody>
          <a:bodyPr/>
          <a:lstStyle/>
          <a:p>
            <a:endParaRPr kumimoji="1" lang="ja-JP" altLang="en-US"/>
          </a:p>
        </p:txBody>
      </p:sp>
    </p:spTree>
    <p:extLst>
      <p:ext uri="{BB962C8B-B14F-4D97-AF65-F5344CB8AC3E}">
        <p14:creationId xmlns:p14="http://schemas.microsoft.com/office/powerpoint/2010/main" val="1751462155"/>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268" fill="hold"/>
                                        <p:tgtEl>
                                          <p:spTgt spid="4"/>
                                        </p:tgtEl>
                                      </p:cBhvr>
                                    </p:cmd>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22" presetClass="entr" presetSubtype="8" fill="hold" grpId="1" nodeType="withEffect">
                                  <p:stCondLst>
                                    <p:cond delay="10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4500"/>
                                        <p:tgtEl>
                                          <p:spTgt spid="7"/>
                                        </p:tgtEl>
                                      </p:cBhvr>
                                    </p:animEffect>
                                  </p:childTnLst>
                                </p:cTn>
                              </p:par>
                              <p:par>
                                <p:cTn id="36" presetID="53" presetClass="entr" presetSubtype="16" fill="hold" grpId="1" nodeType="withEffect">
                                  <p:stCondLst>
                                    <p:cond delay="9000"/>
                                  </p:stCondLst>
                                  <p:childTnLst>
                                    <p:set>
                                      <p:cBhvr>
                                        <p:cTn id="37" dur="1" fill="hold">
                                          <p:stCondLst>
                                            <p:cond delay="0"/>
                                          </p:stCondLst>
                                        </p:cTn>
                                        <p:tgtEl>
                                          <p:spTgt spid="16"/>
                                        </p:tgtEl>
                                        <p:attrNameLst>
                                          <p:attrName>style.visibility</p:attrName>
                                        </p:attrNameLst>
                                      </p:cBhvr>
                                      <p:to>
                                        <p:strVal val="visible"/>
                                      </p:to>
                                    </p:set>
                                    <p:anim calcmode="lin" valueType="num">
                                      <p:cBhvr>
                                        <p:cTn id="38" dur="1800" fill="hold"/>
                                        <p:tgtEl>
                                          <p:spTgt spid="16"/>
                                        </p:tgtEl>
                                        <p:attrNameLst>
                                          <p:attrName>ppt_w</p:attrName>
                                        </p:attrNameLst>
                                      </p:cBhvr>
                                      <p:tavLst>
                                        <p:tav tm="0">
                                          <p:val>
                                            <p:fltVal val="0"/>
                                          </p:val>
                                        </p:tav>
                                        <p:tav tm="100000">
                                          <p:val>
                                            <p:strVal val="#ppt_w"/>
                                          </p:val>
                                        </p:tav>
                                      </p:tavLst>
                                    </p:anim>
                                    <p:anim calcmode="lin" valueType="num">
                                      <p:cBhvr>
                                        <p:cTn id="39" dur="1800" fill="hold"/>
                                        <p:tgtEl>
                                          <p:spTgt spid="16"/>
                                        </p:tgtEl>
                                        <p:attrNameLst>
                                          <p:attrName>ppt_h</p:attrName>
                                        </p:attrNameLst>
                                      </p:cBhvr>
                                      <p:tavLst>
                                        <p:tav tm="0">
                                          <p:val>
                                            <p:fltVal val="0"/>
                                          </p:val>
                                        </p:tav>
                                        <p:tav tm="100000">
                                          <p:val>
                                            <p:strVal val="#ppt_h"/>
                                          </p:val>
                                        </p:tav>
                                      </p:tavLst>
                                    </p:anim>
                                    <p:animEffect transition="in" filter="fade">
                                      <p:cBhvr>
                                        <p:cTn id="40" dur="1800"/>
                                        <p:tgtEl>
                                          <p:spTgt spid="16"/>
                                        </p:tgtEl>
                                      </p:cBhvr>
                                    </p:animEffect>
                                  </p:childTnLst>
                                </p:cTn>
                              </p:par>
                              <p:par>
                                <p:cTn id="41" presetID="21" presetClass="emph" presetSubtype="0" fill="hold" grpId="2" nodeType="withEffect">
                                  <p:stCondLst>
                                    <p:cond delay="9000"/>
                                  </p:stCondLst>
                                  <p:childTnLst>
                                    <p:animClr clrSpc="hsl" dir="cw">
                                      <p:cBhvr override="childStyle">
                                        <p:cTn id="42" dur="500" fill="hold"/>
                                        <p:tgtEl>
                                          <p:spTgt spid="16"/>
                                        </p:tgtEl>
                                        <p:attrNameLst>
                                          <p:attrName>style.color</p:attrName>
                                        </p:attrNameLst>
                                      </p:cBhvr>
                                      <p:by>
                                        <p:hsl h="7200000" s="0" l="0"/>
                                      </p:by>
                                    </p:animClr>
                                    <p:animClr clrSpc="hsl" dir="cw">
                                      <p:cBhvr>
                                        <p:cTn id="43" dur="500" fill="hold"/>
                                        <p:tgtEl>
                                          <p:spTgt spid="16"/>
                                        </p:tgtEl>
                                        <p:attrNameLst>
                                          <p:attrName>fillcolor</p:attrName>
                                        </p:attrNameLst>
                                      </p:cBhvr>
                                      <p:by>
                                        <p:hsl h="7200000" s="0" l="0"/>
                                      </p:by>
                                    </p:animClr>
                                    <p:animClr clrSpc="hsl" dir="cw">
                                      <p:cBhvr>
                                        <p:cTn id="44" dur="500" fill="hold"/>
                                        <p:tgtEl>
                                          <p:spTgt spid="16"/>
                                        </p:tgtEl>
                                        <p:attrNameLst>
                                          <p:attrName>stroke.color</p:attrName>
                                        </p:attrNameLst>
                                      </p:cBhvr>
                                      <p:by>
                                        <p:hsl h="7200000" s="0" l="0"/>
                                      </p:by>
                                    </p:animClr>
                                    <p:set>
                                      <p:cBhvr>
                                        <p:cTn id="45" dur="500" fill="hold"/>
                                        <p:tgtEl>
                                          <p:spTgt spid="16"/>
                                        </p:tgtEl>
                                        <p:attrNameLst>
                                          <p:attrName>fill.type</p:attrName>
                                        </p:attrNameLst>
                                      </p:cBhvr>
                                      <p:to>
                                        <p:strVal val="solid"/>
                                      </p:to>
                                    </p:set>
                                  </p:childTnLst>
                                </p:cTn>
                              </p:par>
                              <p:par>
                                <p:cTn id="46" presetID="53" presetClass="entr" presetSubtype="16" fill="hold" grpId="1" nodeType="withEffect">
                                  <p:stCondLst>
                                    <p:cond delay="11000"/>
                                  </p:stCondLst>
                                  <p:childTnLst>
                                    <p:set>
                                      <p:cBhvr>
                                        <p:cTn id="47" dur="1" fill="hold">
                                          <p:stCondLst>
                                            <p:cond delay="0"/>
                                          </p:stCondLst>
                                        </p:cTn>
                                        <p:tgtEl>
                                          <p:spTgt spid="24"/>
                                        </p:tgtEl>
                                        <p:attrNameLst>
                                          <p:attrName>style.visibility</p:attrName>
                                        </p:attrNameLst>
                                      </p:cBhvr>
                                      <p:to>
                                        <p:strVal val="visible"/>
                                      </p:to>
                                    </p:set>
                                    <p:anim calcmode="lin" valueType="num">
                                      <p:cBhvr>
                                        <p:cTn id="48" dur="1600" fill="hold"/>
                                        <p:tgtEl>
                                          <p:spTgt spid="24"/>
                                        </p:tgtEl>
                                        <p:attrNameLst>
                                          <p:attrName>ppt_w</p:attrName>
                                        </p:attrNameLst>
                                      </p:cBhvr>
                                      <p:tavLst>
                                        <p:tav tm="0">
                                          <p:val>
                                            <p:fltVal val="0"/>
                                          </p:val>
                                        </p:tav>
                                        <p:tav tm="100000">
                                          <p:val>
                                            <p:strVal val="#ppt_w"/>
                                          </p:val>
                                        </p:tav>
                                      </p:tavLst>
                                    </p:anim>
                                    <p:anim calcmode="lin" valueType="num">
                                      <p:cBhvr>
                                        <p:cTn id="49" dur="1600" fill="hold"/>
                                        <p:tgtEl>
                                          <p:spTgt spid="24"/>
                                        </p:tgtEl>
                                        <p:attrNameLst>
                                          <p:attrName>ppt_h</p:attrName>
                                        </p:attrNameLst>
                                      </p:cBhvr>
                                      <p:tavLst>
                                        <p:tav tm="0">
                                          <p:val>
                                            <p:fltVal val="0"/>
                                          </p:val>
                                        </p:tav>
                                        <p:tav tm="100000">
                                          <p:val>
                                            <p:strVal val="#ppt_h"/>
                                          </p:val>
                                        </p:tav>
                                      </p:tavLst>
                                    </p:anim>
                                    <p:animEffect transition="in" filter="fade">
                                      <p:cBhvr>
                                        <p:cTn id="50" dur="1600"/>
                                        <p:tgtEl>
                                          <p:spTgt spid="24"/>
                                        </p:tgtEl>
                                      </p:cBhvr>
                                    </p:animEffect>
                                  </p:childTnLst>
                                </p:cTn>
                              </p:par>
                              <p:par>
                                <p:cTn id="51" presetID="21" presetClass="emph" presetSubtype="0" fill="hold" grpId="2" nodeType="withEffect">
                                  <p:stCondLst>
                                    <p:cond delay="11000"/>
                                  </p:stCondLst>
                                  <p:childTnLst>
                                    <p:animClr clrSpc="hsl" dir="cw">
                                      <p:cBhvr override="childStyle">
                                        <p:cTn id="52" dur="500" fill="hold"/>
                                        <p:tgtEl>
                                          <p:spTgt spid="24"/>
                                        </p:tgtEl>
                                        <p:attrNameLst>
                                          <p:attrName>style.color</p:attrName>
                                        </p:attrNameLst>
                                      </p:cBhvr>
                                      <p:by>
                                        <p:hsl h="7200000" s="0" l="0"/>
                                      </p:by>
                                    </p:animClr>
                                    <p:animClr clrSpc="hsl" dir="cw">
                                      <p:cBhvr>
                                        <p:cTn id="53" dur="500" fill="hold"/>
                                        <p:tgtEl>
                                          <p:spTgt spid="24"/>
                                        </p:tgtEl>
                                        <p:attrNameLst>
                                          <p:attrName>fillcolor</p:attrName>
                                        </p:attrNameLst>
                                      </p:cBhvr>
                                      <p:by>
                                        <p:hsl h="7200000" s="0" l="0"/>
                                      </p:by>
                                    </p:animClr>
                                    <p:animClr clrSpc="hsl" dir="cw">
                                      <p:cBhvr>
                                        <p:cTn id="54" dur="500" fill="hold"/>
                                        <p:tgtEl>
                                          <p:spTgt spid="24"/>
                                        </p:tgtEl>
                                        <p:attrNameLst>
                                          <p:attrName>stroke.color</p:attrName>
                                        </p:attrNameLst>
                                      </p:cBhvr>
                                      <p:by>
                                        <p:hsl h="7200000" s="0" l="0"/>
                                      </p:by>
                                    </p:animClr>
                                    <p:set>
                                      <p:cBhvr>
                                        <p:cTn id="55" dur="500" fill="hold"/>
                                        <p:tgtEl>
                                          <p:spTgt spid="24"/>
                                        </p:tgtEl>
                                        <p:attrNameLst>
                                          <p:attrName>fill.type</p:attrName>
                                        </p:attrNameLst>
                                      </p:cBhvr>
                                      <p:to>
                                        <p:strVal val="solid"/>
                                      </p:to>
                                    </p:set>
                                  </p:childTnLst>
                                </p:cTn>
                              </p:par>
                              <p:par>
                                <p:cTn id="56" presetID="53" presetClass="entr" presetSubtype="16" fill="hold" grpId="1" nodeType="withEffect">
                                  <p:stCondLst>
                                    <p:cond delay="11500"/>
                                  </p:stCondLst>
                                  <p:childTnLst>
                                    <p:set>
                                      <p:cBhvr>
                                        <p:cTn id="57" dur="1" fill="hold">
                                          <p:stCondLst>
                                            <p:cond delay="0"/>
                                          </p:stCondLst>
                                        </p:cTn>
                                        <p:tgtEl>
                                          <p:spTgt spid="18"/>
                                        </p:tgtEl>
                                        <p:attrNameLst>
                                          <p:attrName>style.visibility</p:attrName>
                                        </p:attrNameLst>
                                      </p:cBhvr>
                                      <p:to>
                                        <p:strVal val="visible"/>
                                      </p:to>
                                    </p:set>
                                    <p:anim calcmode="lin" valueType="num">
                                      <p:cBhvr>
                                        <p:cTn id="58" dur="1600" fill="hold"/>
                                        <p:tgtEl>
                                          <p:spTgt spid="18"/>
                                        </p:tgtEl>
                                        <p:attrNameLst>
                                          <p:attrName>ppt_w</p:attrName>
                                        </p:attrNameLst>
                                      </p:cBhvr>
                                      <p:tavLst>
                                        <p:tav tm="0">
                                          <p:val>
                                            <p:fltVal val="0"/>
                                          </p:val>
                                        </p:tav>
                                        <p:tav tm="100000">
                                          <p:val>
                                            <p:strVal val="#ppt_w"/>
                                          </p:val>
                                        </p:tav>
                                      </p:tavLst>
                                    </p:anim>
                                    <p:anim calcmode="lin" valueType="num">
                                      <p:cBhvr>
                                        <p:cTn id="59" dur="1600" fill="hold"/>
                                        <p:tgtEl>
                                          <p:spTgt spid="18"/>
                                        </p:tgtEl>
                                        <p:attrNameLst>
                                          <p:attrName>ppt_h</p:attrName>
                                        </p:attrNameLst>
                                      </p:cBhvr>
                                      <p:tavLst>
                                        <p:tav tm="0">
                                          <p:val>
                                            <p:fltVal val="0"/>
                                          </p:val>
                                        </p:tav>
                                        <p:tav tm="100000">
                                          <p:val>
                                            <p:strVal val="#ppt_h"/>
                                          </p:val>
                                        </p:tav>
                                      </p:tavLst>
                                    </p:anim>
                                    <p:animEffect transition="in" filter="fade">
                                      <p:cBhvr>
                                        <p:cTn id="60" dur="1600"/>
                                        <p:tgtEl>
                                          <p:spTgt spid="18"/>
                                        </p:tgtEl>
                                      </p:cBhvr>
                                    </p:animEffect>
                                  </p:childTnLst>
                                </p:cTn>
                              </p:par>
                              <p:par>
                                <p:cTn id="61" presetID="21" presetClass="emph" presetSubtype="0" fill="hold" grpId="2" nodeType="withEffect">
                                  <p:stCondLst>
                                    <p:cond delay="11500"/>
                                  </p:stCondLst>
                                  <p:childTnLst>
                                    <p:animClr clrSpc="hsl" dir="cw">
                                      <p:cBhvr override="childStyle">
                                        <p:cTn id="62" dur="500" fill="hold"/>
                                        <p:tgtEl>
                                          <p:spTgt spid="18"/>
                                        </p:tgtEl>
                                        <p:attrNameLst>
                                          <p:attrName>style.color</p:attrName>
                                        </p:attrNameLst>
                                      </p:cBhvr>
                                      <p:by>
                                        <p:hsl h="7200000" s="0" l="0"/>
                                      </p:by>
                                    </p:animClr>
                                    <p:animClr clrSpc="hsl" dir="cw">
                                      <p:cBhvr>
                                        <p:cTn id="63" dur="500" fill="hold"/>
                                        <p:tgtEl>
                                          <p:spTgt spid="18"/>
                                        </p:tgtEl>
                                        <p:attrNameLst>
                                          <p:attrName>fillcolor</p:attrName>
                                        </p:attrNameLst>
                                      </p:cBhvr>
                                      <p:by>
                                        <p:hsl h="7200000" s="0" l="0"/>
                                      </p:by>
                                    </p:animClr>
                                    <p:animClr clrSpc="hsl" dir="cw">
                                      <p:cBhvr>
                                        <p:cTn id="64" dur="500" fill="hold"/>
                                        <p:tgtEl>
                                          <p:spTgt spid="18"/>
                                        </p:tgtEl>
                                        <p:attrNameLst>
                                          <p:attrName>stroke.color</p:attrName>
                                        </p:attrNameLst>
                                      </p:cBhvr>
                                      <p:by>
                                        <p:hsl h="7200000" s="0" l="0"/>
                                      </p:by>
                                    </p:animClr>
                                    <p:set>
                                      <p:cBhvr>
                                        <p:cTn id="65" dur="500" fill="hold"/>
                                        <p:tgtEl>
                                          <p:spTgt spid="18"/>
                                        </p:tgtEl>
                                        <p:attrNameLst>
                                          <p:attrName>fill.type</p:attrName>
                                        </p:attrNameLst>
                                      </p:cBhvr>
                                      <p:to>
                                        <p:strVal val="solid"/>
                                      </p:to>
                                    </p:set>
                                  </p:childTnLst>
                                </p:cTn>
                              </p:par>
                              <p:par>
                                <p:cTn id="66" presetID="53" presetClass="entr" presetSubtype="16" fill="hold" grpId="1" nodeType="withEffect">
                                  <p:stCondLst>
                                    <p:cond delay="11900"/>
                                  </p:stCondLst>
                                  <p:childTnLst>
                                    <p:set>
                                      <p:cBhvr>
                                        <p:cTn id="67" dur="1" fill="hold">
                                          <p:stCondLst>
                                            <p:cond delay="0"/>
                                          </p:stCondLst>
                                        </p:cTn>
                                        <p:tgtEl>
                                          <p:spTgt spid="19"/>
                                        </p:tgtEl>
                                        <p:attrNameLst>
                                          <p:attrName>style.visibility</p:attrName>
                                        </p:attrNameLst>
                                      </p:cBhvr>
                                      <p:to>
                                        <p:strVal val="visible"/>
                                      </p:to>
                                    </p:set>
                                    <p:anim calcmode="lin" valueType="num">
                                      <p:cBhvr>
                                        <p:cTn id="68" dur="1700" fill="hold"/>
                                        <p:tgtEl>
                                          <p:spTgt spid="19"/>
                                        </p:tgtEl>
                                        <p:attrNameLst>
                                          <p:attrName>ppt_w</p:attrName>
                                        </p:attrNameLst>
                                      </p:cBhvr>
                                      <p:tavLst>
                                        <p:tav tm="0">
                                          <p:val>
                                            <p:fltVal val="0"/>
                                          </p:val>
                                        </p:tav>
                                        <p:tav tm="100000">
                                          <p:val>
                                            <p:strVal val="#ppt_w"/>
                                          </p:val>
                                        </p:tav>
                                      </p:tavLst>
                                    </p:anim>
                                    <p:anim calcmode="lin" valueType="num">
                                      <p:cBhvr>
                                        <p:cTn id="69" dur="1700" fill="hold"/>
                                        <p:tgtEl>
                                          <p:spTgt spid="19"/>
                                        </p:tgtEl>
                                        <p:attrNameLst>
                                          <p:attrName>ppt_h</p:attrName>
                                        </p:attrNameLst>
                                      </p:cBhvr>
                                      <p:tavLst>
                                        <p:tav tm="0">
                                          <p:val>
                                            <p:fltVal val="0"/>
                                          </p:val>
                                        </p:tav>
                                        <p:tav tm="100000">
                                          <p:val>
                                            <p:strVal val="#ppt_h"/>
                                          </p:val>
                                        </p:tav>
                                      </p:tavLst>
                                    </p:anim>
                                    <p:animEffect transition="in" filter="fade">
                                      <p:cBhvr>
                                        <p:cTn id="70" dur="1700"/>
                                        <p:tgtEl>
                                          <p:spTgt spid="19"/>
                                        </p:tgtEl>
                                      </p:cBhvr>
                                    </p:animEffect>
                                  </p:childTnLst>
                                </p:cTn>
                              </p:par>
                              <p:par>
                                <p:cTn id="71" presetID="21" presetClass="emph" presetSubtype="0" fill="hold" grpId="2" nodeType="withEffect">
                                  <p:stCondLst>
                                    <p:cond delay="11900"/>
                                  </p:stCondLst>
                                  <p:childTnLst>
                                    <p:animClr clrSpc="hsl" dir="cw">
                                      <p:cBhvr override="childStyle">
                                        <p:cTn id="72" dur="500" fill="hold"/>
                                        <p:tgtEl>
                                          <p:spTgt spid="19"/>
                                        </p:tgtEl>
                                        <p:attrNameLst>
                                          <p:attrName>style.color</p:attrName>
                                        </p:attrNameLst>
                                      </p:cBhvr>
                                      <p:by>
                                        <p:hsl h="7200000" s="0" l="0"/>
                                      </p:by>
                                    </p:animClr>
                                    <p:animClr clrSpc="hsl" dir="cw">
                                      <p:cBhvr>
                                        <p:cTn id="73" dur="500" fill="hold"/>
                                        <p:tgtEl>
                                          <p:spTgt spid="19"/>
                                        </p:tgtEl>
                                        <p:attrNameLst>
                                          <p:attrName>fillcolor</p:attrName>
                                        </p:attrNameLst>
                                      </p:cBhvr>
                                      <p:by>
                                        <p:hsl h="7200000" s="0" l="0"/>
                                      </p:by>
                                    </p:animClr>
                                    <p:animClr clrSpc="hsl" dir="cw">
                                      <p:cBhvr>
                                        <p:cTn id="74" dur="500" fill="hold"/>
                                        <p:tgtEl>
                                          <p:spTgt spid="19"/>
                                        </p:tgtEl>
                                        <p:attrNameLst>
                                          <p:attrName>stroke.color</p:attrName>
                                        </p:attrNameLst>
                                      </p:cBhvr>
                                      <p:by>
                                        <p:hsl h="7200000" s="0" l="0"/>
                                      </p:by>
                                    </p:animClr>
                                    <p:set>
                                      <p:cBhvr>
                                        <p:cTn id="75" dur="500" fill="hold"/>
                                        <p:tgtEl>
                                          <p:spTgt spid="19"/>
                                        </p:tgtEl>
                                        <p:attrNameLst>
                                          <p:attrName>fill.type</p:attrName>
                                        </p:attrNameLst>
                                      </p:cBhvr>
                                      <p:to>
                                        <p:strVal val="solid"/>
                                      </p:to>
                                    </p:set>
                                  </p:childTnLst>
                                </p:cTn>
                              </p:par>
                              <p:par>
                                <p:cTn id="76" presetID="53" presetClass="entr" presetSubtype="16" fill="hold" grpId="1" nodeType="withEffect">
                                  <p:stCondLst>
                                    <p:cond delay="14500"/>
                                  </p:stCondLst>
                                  <p:childTnLst>
                                    <p:set>
                                      <p:cBhvr>
                                        <p:cTn id="77" dur="1" fill="hold">
                                          <p:stCondLst>
                                            <p:cond delay="0"/>
                                          </p:stCondLst>
                                        </p:cTn>
                                        <p:tgtEl>
                                          <p:spTgt spid="20"/>
                                        </p:tgtEl>
                                        <p:attrNameLst>
                                          <p:attrName>style.visibility</p:attrName>
                                        </p:attrNameLst>
                                      </p:cBhvr>
                                      <p:to>
                                        <p:strVal val="visible"/>
                                      </p:to>
                                    </p:set>
                                    <p:anim calcmode="lin" valueType="num">
                                      <p:cBhvr>
                                        <p:cTn id="78" dur="2400" fill="hold"/>
                                        <p:tgtEl>
                                          <p:spTgt spid="20"/>
                                        </p:tgtEl>
                                        <p:attrNameLst>
                                          <p:attrName>ppt_w</p:attrName>
                                        </p:attrNameLst>
                                      </p:cBhvr>
                                      <p:tavLst>
                                        <p:tav tm="0">
                                          <p:val>
                                            <p:fltVal val="0"/>
                                          </p:val>
                                        </p:tav>
                                        <p:tav tm="100000">
                                          <p:val>
                                            <p:strVal val="#ppt_w"/>
                                          </p:val>
                                        </p:tav>
                                      </p:tavLst>
                                    </p:anim>
                                    <p:anim calcmode="lin" valueType="num">
                                      <p:cBhvr>
                                        <p:cTn id="79" dur="2400" fill="hold"/>
                                        <p:tgtEl>
                                          <p:spTgt spid="20"/>
                                        </p:tgtEl>
                                        <p:attrNameLst>
                                          <p:attrName>ppt_h</p:attrName>
                                        </p:attrNameLst>
                                      </p:cBhvr>
                                      <p:tavLst>
                                        <p:tav tm="0">
                                          <p:val>
                                            <p:fltVal val="0"/>
                                          </p:val>
                                        </p:tav>
                                        <p:tav tm="100000">
                                          <p:val>
                                            <p:strVal val="#ppt_h"/>
                                          </p:val>
                                        </p:tav>
                                      </p:tavLst>
                                    </p:anim>
                                    <p:animEffect transition="in" filter="fade">
                                      <p:cBhvr>
                                        <p:cTn id="80" dur="2400"/>
                                        <p:tgtEl>
                                          <p:spTgt spid="20"/>
                                        </p:tgtEl>
                                      </p:cBhvr>
                                    </p:animEffect>
                                  </p:childTnLst>
                                </p:cTn>
                              </p:par>
                              <p:par>
                                <p:cTn id="81" presetID="21" presetClass="emph" presetSubtype="0" fill="hold" grpId="2" nodeType="withEffect">
                                  <p:stCondLst>
                                    <p:cond delay="14500"/>
                                  </p:stCondLst>
                                  <p:childTnLst>
                                    <p:animClr clrSpc="hsl" dir="cw">
                                      <p:cBhvr override="childStyle">
                                        <p:cTn id="82" dur="500" fill="hold"/>
                                        <p:tgtEl>
                                          <p:spTgt spid="20"/>
                                        </p:tgtEl>
                                        <p:attrNameLst>
                                          <p:attrName>style.color</p:attrName>
                                        </p:attrNameLst>
                                      </p:cBhvr>
                                      <p:by>
                                        <p:hsl h="7200000" s="0" l="0"/>
                                      </p:by>
                                    </p:animClr>
                                    <p:animClr clrSpc="hsl" dir="cw">
                                      <p:cBhvr>
                                        <p:cTn id="83" dur="500" fill="hold"/>
                                        <p:tgtEl>
                                          <p:spTgt spid="20"/>
                                        </p:tgtEl>
                                        <p:attrNameLst>
                                          <p:attrName>fillcolor</p:attrName>
                                        </p:attrNameLst>
                                      </p:cBhvr>
                                      <p:by>
                                        <p:hsl h="7200000" s="0" l="0"/>
                                      </p:by>
                                    </p:animClr>
                                    <p:animClr clrSpc="hsl" dir="cw">
                                      <p:cBhvr>
                                        <p:cTn id="84" dur="500" fill="hold"/>
                                        <p:tgtEl>
                                          <p:spTgt spid="20"/>
                                        </p:tgtEl>
                                        <p:attrNameLst>
                                          <p:attrName>stroke.color</p:attrName>
                                        </p:attrNameLst>
                                      </p:cBhvr>
                                      <p:by>
                                        <p:hsl h="7200000" s="0" l="0"/>
                                      </p:by>
                                    </p:animClr>
                                    <p:set>
                                      <p:cBhvr>
                                        <p:cTn id="85" dur="500" fill="hold"/>
                                        <p:tgtEl>
                                          <p:spTgt spid="20"/>
                                        </p:tgtEl>
                                        <p:attrNameLst>
                                          <p:attrName>fill.type</p:attrName>
                                        </p:attrNameLst>
                                      </p:cBhvr>
                                      <p:to>
                                        <p:strVal val="solid"/>
                                      </p:to>
                                    </p:set>
                                  </p:childTnLst>
                                </p:cTn>
                              </p:par>
                              <p:par>
                                <p:cTn id="86" presetID="53" presetClass="entr" presetSubtype="16" fill="hold" grpId="1" nodeType="withEffect">
                                  <p:stCondLst>
                                    <p:cond delay="17100"/>
                                  </p:stCondLst>
                                  <p:childTnLst>
                                    <p:set>
                                      <p:cBhvr>
                                        <p:cTn id="87" dur="1" fill="hold">
                                          <p:stCondLst>
                                            <p:cond delay="0"/>
                                          </p:stCondLst>
                                        </p:cTn>
                                        <p:tgtEl>
                                          <p:spTgt spid="23"/>
                                        </p:tgtEl>
                                        <p:attrNameLst>
                                          <p:attrName>style.visibility</p:attrName>
                                        </p:attrNameLst>
                                      </p:cBhvr>
                                      <p:to>
                                        <p:strVal val="visible"/>
                                      </p:to>
                                    </p:set>
                                    <p:anim calcmode="lin" valueType="num">
                                      <p:cBhvr>
                                        <p:cTn id="88" dur="2200" fill="hold"/>
                                        <p:tgtEl>
                                          <p:spTgt spid="23"/>
                                        </p:tgtEl>
                                        <p:attrNameLst>
                                          <p:attrName>ppt_w</p:attrName>
                                        </p:attrNameLst>
                                      </p:cBhvr>
                                      <p:tavLst>
                                        <p:tav tm="0">
                                          <p:val>
                                            <p:fltVal val="0"/>
                                          </p:val>
                                        </p:tav>
                                        <p:tav tm="100000">
                                          <p:val>
                                            <p:strVal val="#ppt_w"/>
                                          </p:val>
                                        </p:tav>
                                      </p:tavLst>
                                    </p:anim>
                                    <p:anim calcmode="lin" valueType="num">
                                      <p:cBhvr>
                                        <p:cTn id="89" dur="2200" fill="hold"/>
                                        <p:tgtEl>
                                          <p:spTgt spid="23"/>
                                        </p:tgtEl>
                                        <p:attrNameLst>
                                          <p:attrName>ppt_h</p:attrName>
                                        </p:attrNameLst>
                                      </p:cBhvr>
                                      <p:tavLst>
                                        <p:tav tm="0">
                                          <p:val>
                                            <p:fltVal val="0"/>
                                          </p:val>
                                        </p:tav>
                                        <p:tav tm="100000">
                                          <p:val>
                                            <p:strVal val="#ppt_h"/>
                                          </p:val>
                                        </p:tav>
                                      </p:tavLst>
                                    </p:anim>
                                    <p:animEffect transition="in" filter="fade">
                                      <p:cBhvr>
                                        <p:cTn id="90" dur="2200"/>
                                        <p:tgtEl>
                                          <p:spTgt spid="23"/>
                                        </p:tgtEl>
                                      </p:cBhvr>
                                    </p:animEffect>
                                  </p:childTnLst>
                                </p:cTn>
                              </p:par>
                              <p:par>
                                <p:cTn id="91" presetID="1" presetClass="emph" presetSubtype="2" fill="hold" nodeType="withEffect">
                                  <p:stCondLst>
                                    <p:cond delay="17100"/>
                                  </p:stCondLst>
                                  <p:childTnLst>
                                    <p:animClr clrSpc="rgb" dir="cw">
                                      <p:cBhvr>
                                        <p:cTn id="92" dur="500" fill="hold"/>
                                        <p:tgtEl>
                                          <p:spTgt spid="23"/>
                                        </p:tgtEl>
                                        <p:attrNameLst>
                                          <p:attrName>fillcolor</p:attrName>
                                        </p:attrNameLst>
                                      </p:cBhvr>
                                      <p:to>
                                        <a:srgbClr val="375623"/>
                                      </p:to>
                                    </p:animClr>
                                    <p:set>
                                      <p:cBhvr>
                                        <p:cTn id="93" dur="500" fill="hold"/>
                                        <p:tgtEl>
                                          <p:spTgt spid="23"/>
                                        </p:tgtEl>
                                        <p:attrNameLst>
                                          <p:attrName>fill.type</p:attrName>
                                        </p:attrNameLst>
                                      </p:cBhvr>
                                      <p:to>
                                        <p:strVal val="solid"/>
                                      </p:to>
                                    </p:set>
                                    <p:set>
                                      <p:cBhvr>
                                        <p:cTn id="94" dur="500" fill="hold"/>
                                        <p:tgtEl>
                                          <p:spTgt spid="2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5" fill="hold" display="0">
                  <p:stCondLst>
                    <p:cond delay="indefinite"/>
                  </p:stCondLst>
                  <p:endCondLst>
                    <p:cond evt="onStopAudio" delay="0">
                      <p:tgtEl>
                        <p:sldTgt/>
                      </p:tgtEl>
                    </p:cond>
                  </p:endCondLst>
                </p:cTn>
                <p:tgtEl>
                  <p:spTgt spid="4"/>
                </p:tgtEl>
              </p:cMediaNode>
            </p:audio>
          </p:childTnLst>
        </p:cTn>
      </p:par>
    </p:tnLst>
    <p:bldLst>
      <p:bldP spid="6" grpId="0" animBg="1"/>
      <p:bldP spid="7" grpId="0" animBg="1"/>
      <p:bldP spid="7" grpId="1" animBg="1"/>
      <p:bldP spid="9" grpId="0" animBg="1"/>
      <p:bldP spid="8" grpId="0" animBg="1"/>
      <p:bldP spid="16" grpId="0" animBg="1"/>
      <p:bldP spid="16" grpId="1" animBg="1"/>
      <p:bldP spid="16" grpId="2" animBg="1"/>
      <p:bldP spid="17" grpId="0" animBg="1"/>
      <p:bldP spid="18" grpId="0" animBg="1"/>
      <p:bldP spid="18" grpId="1" animBg="1"/>
      <p:bldP spid="18" grpId="2" animBg="1"/>
      <p:bldP spid="19" grpId="0" animBg="1"/>
      <p:bldP spid="19" grpId="1" animBg="1"/>
      <p:bldP spid="19" grpId="2" animBg="1"/>
      <p:bldP spid="20" grpId="0" animBg="1"/>
      <p:bldP spid="20" grpId="1" animBg="1"/>
      <p:bldP spid="20" grpId="2" animBg="1"/>
      <p:bldP spid="21" grpId="0" animBg="1"/>
      <p:bldP spid="22" grpId="0" animBg="1"/>
      <p:bldP spid="23" grpId="0" animBg="1"/>
      <p:bldP spid="23" grpId="1" animBg="1"/>
      <p:bldP spid="24" grpId="0" animBg="1"/>
      <p:bldP spid="24" grpId="1" animBg="1"/>
      <p:bldP spid="24" grpId="2"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1"/>
            <a:ext cx="12192001" cy="6874519"/>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p>
        </p:txBody>
      </p:sp>
      <p:sp>
        <p:nvSpPr>
          <p:cNvPr id="3" name="テキスト ボックス 2"/>
          <p:cNvSpPr txBox="1"/>
          <p:nvPr/>
        </p:nvSpPr>
        <p:spPr>
          <a:xfrm>
            <a:off x="907716" y="5059497"/>
            <a:ext cx="10446084" cy="1107986"/>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21909" tIns="60955" rIns="121909" bIns="60955" rtlCol="0">
            <a:spAutoFit/>
          </a:bodyPr>
          <a:lstStyle/>
          <a:p>
            <a:pPr algn="ctr"/>
            <a:r>
              <a:rPr lang="ja-JP" altLang="en-US" sz="6400" b="1" dirty="0">
                <a:solidFill>
                  <a:schemeClr val="tx1"/>
                </a:solidFill>
                <a:latin typeface="BIZ UDPゴシック" panose="020B0400000000000000" pitchFamily="50" charset="-128"/>
                <a:ea typeface="BIZ UDPゴシック" panose="020B0400000000000000" pitchFamily="50" charset="-128"/>
              </a:rPr>
              <a:t>青少年へのハラスメント防止</a:t>
            </a:r>
          </a:p>
        </p:txBody>
      </p:sp>
      <p:sp>
        <p:nvSpPr>
          <p:cNvPr id="5" name="スライド番号プレースホルダー 4">
            <a:extLst>
              <a:ext uri="{FF2B5EF4-FFF2-40B4-BE49-F238E27FC236}">
                <a16:creationId xmlns:a16="http://schemas.microsoft.com/office/drawing/2014/main" id="{AEB1E041-4BFA-E60D-7D92-5A4F7213B0C4}"/>
              </a:ext>
            </a:extLst>
          </p:cNvPr>
          <p:cNvSpPr>
            <a:spLocks noGrp="1"/>
          </p:cNvSpPr>
          <p:nvPr>
            <p:ph type="sldNum" sz="quarter" idx="12"/>
          </p:nvPr>
        </p:nvSpPr>
        <p:spPr/>
        <p:txBody>
          <a:bodyPr/>
          <a:lstStyle/>
          <a:p>
            <a:fld id="{BA442586-75C4-4701-8959-623E3EFE3B12}" type="slidenum">
              <a:rPr kumimoji="1" lang="ja-JP" altLang="en-US" smtClean="0"/>
              <a:t>29</a:t>
            </a:fld>
            <a:endParaRPr kumimoji="1" lang="ja-JP" altLang="en-US" dirty="0"/>
          </a:p>
        </p:txBody>
      </p:sp>
      <p:sp>
        <p:nvSpPr>
          <p:cNvPr id="6" name="フッター プレースホルダー 5">
            <a:extLst>
              <a:ext uri="{FF2B5EF4-FFF2-40B4-BE49-F238E27FC236}">
                <a16:creationId xmlns:a16="http://schemas.microsoft.com/office/drawing/2014/main" id="{3C3FB803-1CAC-82A9-14E2-62D92749D8D9}"/>
              </a:ext>
            </a:extLst>
          </p:cNvPr>
          <p:cNvSpPr>
            <a:spLocks noGrp="1"/>
          </p:cNvSpPr>
          <p:nvPr>
            <p:ph type="ftr" sz="quarter" idx="11"/>
          </p:nvPr>
        </p:nvSpPr>
        <p:spPr/>
        <p:txBody>
          <a:bodyPr/>
          <a:lstStyle/>
          <a:p>
            <a:r>
              <a:rPr kumimoji="1" lang="en-US" altLang="ja-JP"/>
              <a:t>©Rijyem platform</a:t>
            </a:r>
            <a:endParaRPr kumimoji="1" lang="ja-JP" altLang="en-US"/>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785" y="2"/>
            <a:ext cx="7035149" cy="4694790"/>
          </a:xfrm>
          <a:prstGeom prst="rect">
            <a:avLst/>
          </a:prstGeom>
        </p:spPr>
      </p:pic>
      <p:pic>
        <p:nvPicPr>
          <p:cNvPr id="7" name="2379761124948246">
            <a:hlinkClick r:id="" action="ppaction://media"/>
            <a:extLst>
              <a:ext uri="{FF2B5EF4-FFF2-40B4-BE49-F238E27FC236}">
                <a16:creationId xmlns:a16="http://schemas.microsoft.com/office/drawing/2014/main" id="{2D77EF0A-0D41-5D21-212E-D8110B796F1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82400" y="0"/>
            <a:ext cx="609600" cy="609600"/>
          </a:xfrm>
          <a:prstGeom prst="rect">
            <a:avLst/>
          </a:prstGeom>
        </p:spPr>
      </p:pic>
      <p:sp>
        <p:nvSpPr>
          <p:cNvPr id="8" name="日付プレースホルダー 7">
            <a:extLst>
              <a:ext uri="{FF2B5EF4-FFF2-40B4-BE49-F238E27FC236}">
                <a16:creationId xmlns:a16="http://schemas.microsoft.com/office/drawing/2014/main" id="{0F795225-B4C6-70C5-910E-45B2DC3C2B7F}"/>
              </a:ext>
            </a:extLst>
          </p:cNvPr>
          <p:cNvSpPr>
            <a:spLocks noGrp="1"/>
          </p:cNvSpPr>
          <p:nvPr>
            <p:ph type="dt" sz="half" idx="10"/>
          </p:nvPr>
        </p:nvSpPr>
        <p:spPr/>
        <p:txBody>
          <a:bodyPr/>
          <a:lstStyle/>
          <a:p>
            <a:endParaRPr kumimoji="1" lang="ja-JP" altLang="en-US"/>
          </a:p>
        </p:txBody>
      </p:sp>
    </p:spTree>
    <p:extLst>
      <p:ext uri="{BB962C8B-B14F-4D97-AF65-F5344CB8AC3E}">
        <p14:creationId xmlns:p14="http://schemas.microsoft.com/office/powerpoint/2010/main" val="11933529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87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a:extLst>
              <a:ext uri="{FF2B5EF4-FFF2-40B4-BE49-F238E27FC236}">
                <a16:creationId xmlns:a16="http://schemas.microsoft.com/office/drawing/2014/main" id="{34FABE08-DB5A-EF53-BE29-D5DB2D4F3F5A}"/>
              </a:ext>
            </a:extLst>
          </p:cNvPr>
          <p:cNvSpPr>
            <a:spLocks noGrp="1"/>
          </p:cNvSpPr>
          <p:nvPr>
            <p:ph type="ftr" sz="quarter" idx="11"/>
          </p:nvPr>
        </p:nvSpPr>
        <p:spPr/>
        <p:txBody>
          <a:bodyPr/>
          <a:lstStyle/>
          <a:p>
            <a:r>
              <a:rPr kumimoji="1" lang="en-US" altLang="ja-JP"/>
              <a:t>©Rijyem platform</a:t>
            </a:r>
            <a:endParaRPr kumimoji="1" lang="ja-JP" altLang="en-US"/>
          </a:p>
        </p:txBody>
      </p:sp>
      <p:sp>
        <p:nvSpPr>
          <p:cNvPr id="3" name="スライド番号プレースホルダー 2">
            <a:extLst>
              <a:ext uri="{FF2B5EF4-FFF2-40B4-BE49-F238E27FC236}">
                <a16:creationId xmlns:a16="http://schemas.microsoft.com/office/drawing/2014/main" id="{0ED5276E-CB06-374A-D452-612670041796}"/>
              </a:ext>
            </a:extLst>
          </p:cNvPr>
          <p:cNvSpPr>
            <a:spLocks noGrp="1"/>
          </p:cNvSpPr>
          <p:nvPr>
            <p:ph type="sldNum" sz="quarter" idx="12"/>
          </p:nvPr>
        </p:nvSpPr>
        <p:spPr/>
        <p:txBody>
          <a:bodyPr/>
          <a:lstStyle/>
          <a:p>
            <a:fld id="{C9760558-8EFC-4C55-890E-7B1E44251CDA}" type="slidenum">
              <a:rPr kumimoji="1" lang="ja-JP" altLang="en-US" smtClean="0"/>
              <a:t>3</a:t>
            </a:fld>
            <a:endParaRPr kumimoji="1" lang="ja-JP" altLang="en-US"/>
          </a:p>
        </p:txBody>
      </p:sp>
      <p:graphicFrame>
        <p:nvGraphicFramePr>
          <p:cNvPr id="6" name="グラフ 5">
            <a:extLst>
              <a:ext uri="{FF2B5EF4-FFF2-40B4-BE49-F238E27FC236}">
                <a16:creationId xmlns:a16="http://schemas.microsoft.com/office/drawing/2014/main" id="{4283F04A-F0BC-252A-5DC8-2395995A8CCF}"/>
              </a:ext>
            </a:extLst>
          </p:cNvPr>
          <p:cNvGraphicFramePr/>
          <p:nvPr/>
        </p:nvGraphicFramePr>
        <p:xfrm>
          <a:off x="940158" y="-8228"/>
          <a:ext cx="9516073" cy="6344049"/>
        </p:xfrm>
        <a:graphic>
          <a:graphicData uri="http://schemas.openxmlformats.org/drawingml/2006/chart">
            <c:chart xmlns:c="http://schemas.openxmlformats.org/drawingml/2006/chart" xmlns:r="http://schemas.openxmlformats.org/officeDocument/2006/relationships" r:id="rId5"/>
          </a:graphicData>
        </a:graphic>
      </p:graphicFrame>
      <p:sp>
        <p:nvSpPr>
          <p:cNvPr id="7" name="二等辺三角形 6">
            <a:extLst>
              <a:ext uri="{FF2B5EF4-FFF2-40B4-BE49-F238E27FC236}">
                <a16:creationId xmlns:a16="http://schemas.microsoft.com/office/drawing/2014/main" id="{122346FA-851E-0C57-4DEC-47F9CBECE496}"/>
              </a:ext>
            </a:extLst>
          </p:cNvPr>
          <p:cNvSpPr/>
          <p:nvPr/>
        </p:nvSpPr>
        <p:spPr>
          <a:xfrm>
            <a:off x="7943302" y="4562621"/>
            <a:ext cx="745601" cy="642760"/>
          </a:xfrm>
          <a:prstGeom prst="triangl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kumimoji="1" lang="ja-JP" altLang="en-US" dirty="0"/>
          </a:p>
        </p:txBody>
      </p:sp>
      <p:sp>
        <p:nvSpPr>
          <p:cNvPr id="4" name="楕円 3">
            <a:extLst>
              <a:ext uri="{FF2B5EF4-FFF2-40B4-BE49-F238E27FC236}">
                <a16:creationId xmlns:a16="http://schemas.microsoft.com/office/drawing/2014/main" id="{FAC02D82-A580-A6D2-1AB3-F5CA85FC9307}"/>
              </a:ext>
            </a:extLst>
          </p:cNvPr>
          <p:cNvSpPr/>
          <p:nvPr/>
        </p:nvSpPr>
        <p:spPr>
          <a:xfrm>
            <a:off x="9627200" y="1229725"/>
            <a:ext cx="202019" cy="20201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楕円 4">
            <a:extLst>
              <a:ext uri="{FF2B5EF4-FFF2-40B4-BE49-F238E27FC236}">
                <a16:creationId xmlns:a16="http://schemas.microsoft.com/office/drawing/2014/main" id="{E975673B-307C-BC51-1DD0-8BAF2674C442}"/>
              </a:ext>
            </a:extLst>
          </p:cNvPr>
          <p:cNvSpPr/>
          <p:nvPr/>
        </p:nvSpPr>
        <p:spPr>
          <a:xfrm>
            <a:off x="9982200" y="1860130"/>
            <a:ext cx="202019" cy="20201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吹き出し: 四角形 9">
            <a:extLst>
              <a:ext uri="{FF2B5EF4-FFF2-40B4-BE49-F238E27FC236}">
                <a16:creationId xmlns:a16="http://schemas.microsoft.com/office/drawing/2014/main" id="{05024E2F-930C-6AB6-0BEF-80AD3609319C}"/>
              </a:ext>
            </a:extLst>
          </p:cNvPr>
          <p:cNvSpPr/>
          <p:nvPr/>
        </p:nvSpPr>
        <p:spPr>
          <a:xfrm>
            <a:off x="5120053" y="2904809"/>
            <a:ext cx="2373923" cy="1048382"/>
          </a:xfrm>
          <a:prstGeom prst="wedgeRectCallout">
            <a:avLst>
              <a:gd name="adj1" fmla="val 28797"/>
              <a:gd name="adj2" fmla="val 92692"/>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3200" dirty="0">
                <a:solidFill>
                  <a:schemeClr val="tx1"/>
                </a:solidFill>
                <a:latin typeface="BIZ UDPゴシック" panose="020B0400000000000000" pitchFamily="50" charset="-128"/>
                <a:ea typeface="BIZ UDPゴシック" panose="020B0400000000000000" pitchFamily="50" charset="-128"/>
              </a:rPr>
              <a:t>#Me Too</a:t>
            </a:r>
            <a:endParaRPr kumimoji="1" lang="ja-JP" altLang="en-US" sz="3200" dirty="0">
              <a:solidFill>
                <a:schemeClr val="tx1"/>
              </a:solidFill>
              <a:latin typeface="BIZ UDPゴシック" panose="020B0400000000000000" pitchFamily="50" charset="-128"/>
              <a:ea typeface="BIZ UDPゴシック" panose="020B0400000000000000" pitchFamily="50" charset="-128"/>
            </a:endParaRPr>
          </a:p>
        </p:txBody>
      </p:sp>
      <p:pic>
        <p:nvPicPr>
          <p:cNvPr id="11" name="グラフィックス 10" descr="戻る 単色塗りつぶし">
            <a:extLst>
              <a:ext uri="{FF2B5EF4-FFF2-40B4-BE49-F238E27FC236}">
                <a16:creationId xmlns:a16="http://schemas.microsoft.com/office/drawing/2014/main" id="{40ABC4E1-5C02-1CAE-5856-704C5D5E7B7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7135858">
            <a:off x="7779036" y="2369217"/>
            <a:ext cx="2262328" cy="1359537"/>
          </a:xfrm>
          <a:prstGeom prst="rect">
            <a:avLst/>
          </a:prstGeom>
        </p:spPr>
      </p:pic>
      <p:pic>
        <p:nvPicPr>
          <p:cNvPr id="13" name="2379761124891070">
            <a:hlinkClick r:id="" action="ppaction://media"/>
            <a:extLst>
              <a:ext uri="{FF2B5EF4-FFF2-40B4-BE49-F238E27FC236}">
                <a16:creationId xmlns:a16="http://schemas.microsoft.com/office/drawing/2014/main" id="{CF3FA86E-3C55-110B-C40E-4CB178C9DBF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82400" y="81224"/>
            <a:ext cx="609600" cy="609600"/>
          </a:xfrm>
          <a:prstGeom prst="rect">
            <a:avLst/>
          </a:prstGeom>
        </p:spPr>
      </p:pic>
      <p:sp>
        <p:nvSpPr>
          <p:cNvPr id="8" name="日付プレースホルダー 7">
            <a:extLst>
              <a:ext uri="{FF2B5EF4-FFF2-40B4-BE49-F238E27FC236}">
                <a16:creationId xmlns:a16="http://schemas.microsoft.com/office/drawing/2014/main" id="{270E3220-C09D-4AFC-DB38-4A0DF30E47FF}"/>
              </a:ext>
            </a:extLst>
          </p:cNvPr>
          <p:cNvSpPr>
            <a:spLocks noGrp="1"/>
          </p:cNvSpPr>
          <p:nvPr>
            <p:ph type="dt" sz="half" idx="10"/>
          </p:nvPr>
        </p:nvSpPr>
        <p:spPr/>
        <p:txBody>
          <a:bodyPr/>
          <a:lstStyle/>
          <a:p>
            <a:endParaRPr kumimoji="1" lang="ja-JP" altLang="en-US"/>
          </a:p>
        </p:txBody>
      </p:sp>
    </p:spTree>
    <p:extLst>
      <p:ext uri="{BB962C8B-B14F-4D97-AF65-F5344CB8AC3E}">
        <p14:creationId xmlns:p14="http://schemas.microsoft.com/office/powerpoint/2010/main" val="323744752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4612" fill="hold"/>
                                        <p:tgtEl>
                                          <p:spTgt spid="13"/>
                                        </p:tgtEl>
                                      </p:cBhvr>
                                    </p:cmd>
                                  </p:childTnLst>
                                </p:cTn>
                              </p:par>
                              <p:par>
                                <p:cTn id="7" presetID="53" presetClass="entr" presetSubtype="16" fill="hold" grpId="0" nodeType="withEffect">
                                  <p:stCondLst>
                                    <p:cond delay="23600"/>
                                  </p:stCondLst>
                                  <p:childTnLst>
                                    <p:set>
                                      <p:cBhvr>
                                        <p:cTn id="8" dur="1" fill="hold">
                                          <p:stCondLst>
                                            <p:cond delay="0"/>
                                          </p:stCondLst>
                                        </p:cTn>
                                        <p:tgtEl>
                                          <p:spTgt spid="7"/>
                                        </p:tgtEl>
                                        <p:attrNameLst>
                                          <p:attrName>style.visibility</p:attrName>
                                        </p:attrNameLst>
                                      </p:cBhvr>
                                      <p:to>
                                        <p:strVal val="visible"/>
                                      </p:to>
                                    </p:set>
                                    <p:anim calcmode="lin" valueType="num">
                                      <p:cBhvr>
                                        <p:cTn id="9" dur="500" fill="hold"/>
                                        <p:tgtEl>
                                          <p:spTgt spid="7"/>
                                        </p:tgtEl>
                                        <p:attrNameLst>
                                          <p:attrName>ppt_w</p:attrName>
                                        </p:attrNameLst>
                                      </p:cBhvr>
                                      <p:tavLst>
                                        <p:tav tm="0">
                                          <p:val>
                                            <p:fltVal val="0"/>
                                          </p:val>
                                        </p:tav>
                                        <p:tav tm="100000">
                                          <p:val>
                                            <p:strVal val="#ppt_w"/>
                                          </p:val>
                                        </p:tav>
                                      </p:tavLst>
                                    </p:anim>
                                    <p:anim calcmode="lin" valueType="num">
                                      <p:cBhvr>
                                        <p:cTn id="10" dur="500" fill="hold"/>
                                        <p:tgtEl>
                                          <p:spTgt spid="7"/>
                                        </p:tgtEl>
                                        <p:attrNameLst>
                                          <p:attrName>ppt_h</p:attrName>
                                        </p:attrNameLst>
                                      </p:cBhvr>
                                      <p:tavLst>
                                        <p:tav tm="0">
                                          <p:val>
                                            <p:fltVal val="0"/>
                                          </p:val>
                                        </p:tav>
                                        <p:tav tm="100000">
                                          <p:val>
                                            <p:strVal val="#ppt_h"/>
                                          </p:val>
                                        </p:tav>
                                      </p:tavLst>
                                    </p:anim>
                                    <p:animEffect transition="in" filter="fade">
                                      <p:cBhvr>
                                        <p:cTn id="11" dur="500"/>
                                        <p:tgtEl>
                                          <p:spTgt spid="7"/>
                                        </p:tgtEl>
                                      </p:cBhvr>
                                    </p:animEffect>
                                  </p:childTnLst>
                                </p:cTn>
                              </p:par>
                              <p:par>
                                <p:cTn id="12" presetID="22" presetClass="entr" presetSubtype="4" fill="hold" nodeType="withEffect">
                                  <p:stCondLst>
                                    <p:cond delay="2360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1800"/>
                                        <p:tgtEl>
                                          <p:spTgt spid="11"/>
                                        </p:tgtEl>
                                      </p:cBhvr>
                                    </p:animEffect>
                                  </p:childTnLst>
                                </p:cTn>
                              </p:par>
                              <p:par>
                                <p:cTn id="15" presetID="53" presetClass="entr" presetSubtype="16" fill="hold" grpId="0" nodeType="withEffect">
                                  <p:stCondLst>
                                    <p:cond delay="3051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13"/>
                </p:tgtEl>
              </p:cMediaNode>
            </p:audio>
          </p:childTnLst>
        </p:cTn>
      </p:par>
    </p:tnLst>
    <p:bldLst>
      <p:bldP spid="7" grpId="0" animBg="1"/>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画面の領域"/>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37038" y="281303"/>
            <a:ext cx="1727505" cy="2141932"/>
          </a:xfrm>
          <a:prstGeom prst="rect">
            <a:avLst/>
          </a:prstGeom>
          <a:ln>
            <a:solidFill>
              <a:schemeClr val="tx1"/>
            </a:solidFill>
          </a:ln>
        </p:spPr>
      </p:pic>
      <p:sp>
        <p:nvSpPr>
          <p:cNvPr id="2" name="スライド番号プレースホルダー 1">
            <a:extLst>
              <a:ext uri="{FF2B5EF4-FFF2-40B4-BE49-F238E27FC236}">
                <a16:creationId xmlns:a16="http://schemas.microsoft.com/office/drawing/2014/main" id="{89B73C18-7D1A-6A27-A07C-6E5C229C35F2}"/>
              </a:ext>
            </a:extLst>
          </p:cNvPr>
          <p:cNvSpPr>
            <a:spLocks noGrp="1"/>
          </p:cNvSpPr>
          <p:nvPr>
            <p:ph type="sldNum" sz="quarter" idx="12"/>
          </p:nvPr>
        </p:nvSpPr>
        <p:spPr/>
        <p:txBody>
          <a:bodyPr/>
          <a:lstStyle/>
          <a:p>
            <a:fld id="{BA442586-75C4-4701-8959-623E3EFE3B12}" type="slidenum">
              <a:rPr kumimoji="1" lang="ja-JP" altLang="en-US" smtClean="0"/>
              <a:t>30</a:t>
            </a:fld>
            <a:endParaRPr kumimoji="1" lang="ja-JP" altLang="en-US"/>
          </a:p>
        </p:txBody>
      </p:sp>
      <p:sp>
        <p:nvSpPr>
          <p:cNvPr id="13" name="フッター プレースホルダー 12">
            <a:extLst>
              <a:ext uri="{FF2B5EF4-FFF2-40B4-BE49-F238E27FC236}">
                <a16:creationId xmlns:a16="http://schemas.microsoft.com/office/drawing/2014/main" id="{32A4A9D8-F56B-B058-8A9A-124343E1A1AC}"/>
              </a:ext>
            </a:extLst>
          </p:cNvPr>
          <p:cNvSpPr>
            <a:spLocks noGrp="1"/>
          </p:cNvSpPr>
          <p:nvPr>
            <p:ph type="ftr" sz="quarter" idx="11"/>
          </p:nvPr>
        </p:nvSpPr>
        <p:spPr/>
        <p:txBody>
          <a:bodyPr/>
          <a:lstStyle/>
          <a:p>
            <a:r>
              <a:rPr kumimoji="1" lang="en-US" altLang="ja-JP"/>
              <a:t>©Rijyem platform</a:t>
            </a:r>
            <a:endParaRPr kumimoji="1" lang="ja-JP" altLang="en-US"/>
          </a:p>
        </p:txBody>
      </p:sp>
      <p:sp>
        <p:nvSpPr>
          <p:cNvPr id="15" name="テキスト ボックス 14">
            <a:extLst>
              <a:ext uri="{FF2B5EF4-FFF2-40B4-BE49-F238E27FC236}">
                <a16:creationId xmlns:a16="http://schemas.microsoft.com/office/drawing/2014/main" id="{A284C514-1678-F670-4831-BCC2A0CFD662}"/>
              </a:ext>
            </a:extLst>
          </p:cNvPr>
          <p:cNvSpPr txBox="1"/>
          <p:nvPr/>
        </p:nvSpPr>
        <p:spPr>
          <a:xfrm>
            <a:off x="246894" y="96810"/>
            <a:ext cx="5364480" cy="769441"/>
          </a:xfrm>
          <a:prstGeom prst="rect">
            <a:avLst/>
          </a:prstGeom>
          <a:noFill/>
        </p:spPr>
        <p:txBody>
          <a:bodyPr wrap="square" rtlCol="0">
            <a:spAutoFit/>
          </a:bodyPr>
          <a:lstStyle/>
          <a:p>
            <a:r>
              <a:rPr kumimoji="1" lang="ja-JP" altLang="en-US" sz="4400" dirty="0">
                <a:latin typeface="BIZ UDPゴシック" panose="020B0400000000000000" pitchFamily="50" charset="-128"/>
                <a:ea typeface="BIZ UDPゴシック" panose="020B0400000000000000" pitchFamily="50" charset="-128"/>
              </a:rPr>
              <a:t>意識向上と虐待防止</a:t>
            </a:r>
          </a:p>
        </p:txBody>
      </p:sp>
      <p:grpSp>
        <p:nvGrpSpPr>
          <p:cNvPr id="19" name="グループ化 18">
            <a:extLst>
              <a:ext uri="{FF2B5EF4-FFF2-40B4-BE49-F238E27FC236}">
                <a16:creationId xmlns:a16="http://schemas.microsoft.com/office/drawing/2014/main" id="{827BE238-EF34-94F4-9077-D363366FB9B7}"/>
              </a:ext>
            </a:extLst>
          </p:cNvPr>
          <p:cNvGrpSpPr/>
          <p:nvPr/>
        </p:nvGrpSpPr>
        <p:grpSpPr>
          <a:xfrm>
            <a:off x="452996" y="1163949"/>
            <a:ext cx="4603932" cy="812801"/>
            <a:chOff x="2743200" y="1509484"/>
            <a:chExt cx="4603932" cy="812801"/>
          </a:xfrm>
        </p:grpSpPr>
        <p:sp>
          <p:nvSpPr>
            <p:cNvPr id="5" name="正方形/長方形 4">
              <a:extLst>
                <a:ext uri="{FF2B5EF4-FFF2-40B4-BE49-F238E27FC236}">
                  <a16:creationId xmlns:a16="http://schemas.microsoft.com/office/drawing/2014/main" id="{A0DB4A46-4C4D-E0A9-63E1-B3A331CDB9E1}"/>
                </a:ext>
              </a:extLst>
            </p:cNvPr>
            <p:cNvSpPr/>
            <p:nvPr/>
          </p:nvSpPr>
          <p:spPr>
            <a:xfrm>
              <a:off x="3413760" y="1596571"/>
              <a:ext cx="3933372" cy="63862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latin typeface="BIZ UDPゴシック" panose="020B0400000000000000" pitchFamily="50" charset="-128"/>
                  <a:ea typeface="BIZ UDPゴシック" panose="020B0400000000000000" pitchFamily="50" charset="-128"/>
                </a:rPr>
                <a:t>身体的なやり取り</a:t>
              </a:r>
            </a:p>
          </p:txBody>
        </p:sp>
        <p:sp>
          <p:nvSpPr>
            <p:cNvPr id="4" name="楕円 3">
              <a:extLst>
                <a:ext uri="{FF2B5EF4-FFF2-40B4-BE49-F238E27FC236}">
                  <a16:creationId xmlns:a16="http://schemas.microsoft.com/office/drawing/2014/main" id="{A92125F6-C989-E75E-AA67-EE95182EECD8}"/>
                </a:ext>
              </a:extLst>
            </p:cNvPr>
            <p:cNvSpPr/>
            <p:nvPr/>
          </p:nvSpPr>
          <p:spPr>
            <a:xfrm>
              <a:off x="2743200" y="1509484"/>
              <a:ext cx="812801" cy="812801"/>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3600" b="1" dirty="0">
                  <a:solidFill>
                    <a:schemeClr val="tx1"/>
                  </a:solidFill>
                  <a:latin typeface="BIZ UDPゴシック" panose="020B0400000000000000" pitchFamily="50" charset="-128"/>
                  <a:ea typeface="BIZ UDPゴシック" panose="020B0400000000000000" pitchFamily="50" charset="-128"/>
                </a:rPr>
                <a:t>１</a:t>
              </a:r>
              <a:endParaRPr kumimoji="1" lang="ja-JP" altLang="en-US" sz="3600" b="1" dirty="0">
                <a:solidFill>
                  <a:schemeClr val="tx1"/>
                </a:solidFill>
              </a:endParaRPr>
            </a:p>
          </p:txBody>
        </p:sp>
      </p:grpSp>
      <p:sp>
        <p:nvSpPr>
          <p:cNvPr id="18" name="テキスト ボックス 17">
            <a:extLst>
              <a:ext uri="{FF2B5EF4-FFF2-40B4-BE49-F238E27FC236}">
                <a16:creationId xmlns:a16="http://schemas.microsoft.com/office/drawing/2014/main" id="{81363B01-6F30-B31D-8673-91453AB41FEC}"/>
              </a:ext>
            </a:extLst>
          </p:cNvPr>
          <p:cNvSpPr txBox="1"/>
          <p:nvPr/>
        </p:nvSpPr>
        <p:spPr>
          <a:xfrm>
            <a:off x="452996" y="2423235"/>
            <a:ext cx="11376451" cy="2677656"/>
          </a:xfrm>
          <a:prstGeom prst="rect">
            <a:avLst/>
          </a:prstGeom>
          <a:noFill/>
        </p:spPr>
        <p:txBody>
          <a:bodyPr wrap="square">
            <a:spAutoFit/>
          </a:bodyPr>
          <a:lstStyle/>
          <a:p>
            <a:r>
              <a:rPr lang="ja-JP" altLang="en-US" sz="2400" b="1" dirty="0">
                <a:latin typeface="BIZ UDPゴシック" panose="020B0400000000000000" pitchFamily="50" charset="-128"/>
                <a:ea typeface="BIZ UDPゴシック" panose="020B0400000000000000" pitchFamily="50" charset="-128"/>
              </a:rPr>
              <a:t>１、身体的なやり取り：</a:t>
            </a:r>
            <a:endParaRPr lang="en-US" altLang="ja-JP" sz="2400" b="1" dirty="0">
              <a:latin typeface="BIZ UDPゴシック" panose="020B0400000000000000" pitchFamily="50" charset="-128"/>
              <a:ea typeface="BIZ UDPゴシック" panose="020B0400000000000000" pitchFamily="50" charset="-128"/>
            </a:endParaRPr>
          </a:p>
          <a:p>
            <a:r>
              <a:rPr lang="ja-JP" altLang="en-US" sz="2400" b="1" dirty="0">
                <a:latin typeface="BIZ UDPゴシック" panose="020B0400000000000000" pitchFamily="50" charset="-128"/>
                <a:ea typeface="BIZ UDPゴシック" panose="020B0400000000000000" pitchFamily="50" charset="-128"/>
              </a:rPr>
              <a:t>身体的な接触をする前に、たとえ抱擁、（ハグ）だけであっても、常に相手の同意を得てください（特に相手が青少年である場合）。</a:t>
            </a:r>
          </a:p>
          <a:p>
            <a:r>
              <a:rPr lang="ja-JP" altLang="en-US" sz="2400" b="1" dirty="0">
                <a:latin typeface="BIZ UDPゴシック" panose="020B0400000000000000" pitchFamily="50" charset="-128"/>
                <a:ea typeface="BIZ UDPゴシック" panose="020B0400000000000000" pitchFamily="50" charset="-128"/>
              </a:rPr>
              <a:t>また、この同意はいつでも取り消し可能であることを忘れないでください。青少年は、「ノー」と、意思表示することの重要性を認識すべきです。</a:t>
            </a:r>
          </a:p>
          <a:p>
            <a:r>
              <a:rPr lang="ja-JP" altLang="en-US" sz="2400" b="1" dirty="0">
                <a:latin typeface="BIZ UDPゴシック" panose="020B0400000000000000" pitchFamily="50" charset="-128"/>
                <a:ea typeface="BIZ UDPゴシック" panose="020B0400000000000000" pitchFamily="50" charset="-128"/>
              </a:rPr>
              <a:t>どのような身体的接触が容認されるかを理解しておくことで、安全で快適な環境をつくり、青少年と成人の双方を守ることができます。</a:t>
            </a:r>
          </a:p>
        </p:txBody>
      </p:sp>
      <p:sp>
        <p:nvSpPr>
          <p:cNvPr id="6" name="四角形: 角を丸くする 5">
            <a:extLst>
              <a:ext uri="{FF2B5EF4-FFF2-40B4-BE49-F238E27FC236}">
                <a16:creationId xmlns:a16="http://schemas.microsoft.com/office/drawing/2014/main" id="{B49D2613-3A23-9FBB-B2C7-CFD4905E6F2C}"/>
              </a:ext>
            </a:extLst>
          </p:cNvPr>
          <p:cNvSpPr/>
          <p:nvPr/>
        </p:nvSpPr>
        <p:spPr>
          <a:xfrm>
            <a:off x="838200" y="5374963"/>
            <a:ext cx="2390141" cy="981387"/>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ja-JP" altLang="en-US" sz="2400" b="1" dirty="0">
                <a:latin typeface="BIZ UDPゴシック" panose="020B0400000000000000" pitchFamily="50" charset="-128"/>
                <a:ea typeface="BIZ UDPゴシック" panose="020B0400000000000000" pitchFamily="50" charset="-128"/>
              </a:rPr>
              <a:t>抱擁、（ハグ）</a:t>
            </a:r>
            <a:endParaRPr kumimoji="1" lang="ja-JP" altLang="en-US" sz="2400" dirty="0">
              <a:latin typeface="BIZ UDPゴシック" panose="020B0400000000000000" pitchFamily="50" charset="-128"/>
              <a:ea typeface="BIZ UDPゴシック" panose="020B0400000000000000" pitchFamily="50" charset="-128"/>
            </a:endParaRPr>
          </a:p>
        </p:txBody>
      </p:sp>
      <p:sp>
        <p:nvSpPr>
          <p:cNvPr id="7" name="矢印: 左右 6">
            <a:extLst>
              <a:ext uri="{FF2B5EF4-FFF2-40B4-BE49-F238E27FC236}">
                <a16:creationId xmlns:a16="http://schemas.microsoft.com/office/drawing/2014/main" id="{9F539711-7D96-8234-34B4-2AFE7357F079}"/>
              </a:ext>
            </a:extLst>
          </p:cNvPr>
          <p:cNvSpPr/>
          <p:nvPr/>
        </p:nvSpPr>
        <p:spPr>
          <a:xfrm>
            <a:off x="3479453" y="5475131"/>
            <a:ext cx="1571625" cy="781050"/>
          </a:xfrm>
          <a:prstGeom prst="left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kumimoji="1" lang="ja-JP" altLang="en-US" sz="2400" dirty="0">
                <a:latin typeface="BIZ UDPゴシック" panose="020B0400000000000000" pitchFamily="50" charset="-128"/>
                <a:ea typeface="BIZ UDPゴシック" panose="020B0400000000000000" pitchFamily="50" charset="-128"/>
              </a:rPr>
              <a:t>同意</a:t>
            </a:r>
          </a:p>
        </p:txBody>
      </p:sp>
      <p:sp>
        <p:nvSpPr>
          <p:cNvPr id="8" name="四角形: 角を丸くする 7">
            <a:extLst>
              <a:ext uri="{FF2B5EF4-FFF2-40B4-BE49-F238E27FC236}">
                <a16:creationId xmlns:a16="http://schemas.microsoft.com/office/drawing/2014/main" id="{D09FC7F8-23BF-A3F4-AF6C-378B51349AB6}"/>
              </a:ext>
            </a:extLst>
          </p:cNvPr>
          <p:cNvSpPr/>
          <p:nvPr/>
        </p:nvSpPr>
        <p:spPr>
          <a:xfrm>
            <a:off x="5302190" y="5374963"/>
            <a:ext cx="1962544" cy="98138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400" b="1" dirty="0">
                <a:latin typeface="BIZ UDPゴシック" panose="020B0400000000000000" pitchFamily="50" charset="-128"/>
                <a:ea typeface="BIZ UDPゴシック" panose="020B0400000000000000" pitchFamily="50" charset="-128"/>
              </a:rPr>
              <a:t>青少年</a:t>
            </a:r>
            <a:endParaRPr kumimoji="1" lang="ja-JP" altLang="en-US" sz="2400" dirty="0">
              <a:latin typeface="BIZ UDPゴシック" panose="020B0400000000000000" pitchFamily="50" charset="-128"/>
              <a:ea typeface="BIZ UDPゴシック" panose="020B0400000000000000" pitchFamily="50" charset="-128"/>
            </a:endParaRPr>
          </a:p>
        </p:txBody>
      </p:sp>
      <p:sp>
        <p:nvSpPr>
          <p:cNvPr id="9" name="矢印: 五方向 8">
            <a:extLst>
              <a:ext uri="{FF2B5EF4-FFF2-40B4-BE49-F238E27FC236}">
                <a16:creationId xmlns:a16="http://schemas.microsoft.com/office/drawing/2014/main" id="{7D44CD74-ABE9-EAA2-4834-CB7554B345E2}"/>
              </a:ext>
            </a:extLst>
          </p:cNvPr>
          <p:cNvSpPr/>
          <p:nvPr/>
        </p:nvSpPr>
        <p:spPr>
          <a:xfrm>
            <a:off x="7515846" y="5637056"/>
            <a:ext cx="341645" cy="457200"/>
          </a:xfrm>
          <a:prstGeom prst="homePlat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kumimoji="1" lang="ja-JP" altLang="en-US" sz="2400">
              <a:latin typeface="BIZ UDPゴシック" panose="020B0400000000000000" pitchFamily="50" charset="-128"/>
              <a:ea typeface="BIZ UDPゴシック" panose="020B0400000000000000" pitchFamily="50" charset="-128"/>
            </a:endParaRPr>
          </a:p>
        </p:txBody>
      </p:sp>
      <p:sp>
        <p:nvSpPr>
          <p:cNvPr id="10" name="四角形: 角を丸くする 9">
            <a:extLst>
              <a:ext uri="{FF2B5EF4-FFF2-40B4-BE49-F238E27FC236}">
                <a16:creationId xmlns:a16="http://schemas.microsoft.com/office/drawing/2014/main" id="{DC13E646-229C-AD26-C079-ED75108E30BB}"/>
              </a:ext>
            </a:extLst>
          </p:cNvPr>
          <p:cNvSpPr/>
          <p:nvPr/>
        </p:nvSpPr>
        <p:spPr>
          <a:xfrm>
            <a:off x="8064440" y="5374963"/>
            <a:ext cx="1962544" cy="981387"/>
          </a:xfrm>
          <a:prstGeom prst="round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400" b="1" dirty="0">
                <a:latin typeface="BIZ UDPゴシック" panose="020B0400000000000000" pitchFamily="50" charset="-128"/>
                <a:ea typeface="BIZ UDPゴシック" panose="020B0400000000000000" pitchFamily="50" charset="-128"/>
              </a:rPr>
              <a:t>拒否表示</a:t>
            </a:r>
            <a:endParaRPr kumimoji="1" lang="ja-JP" altLang="en-US" sz="2400" dirty="0">
              <a:latin typeface="BIZ UDPゴシック" panose="020B0400000000000000" pitchFamily="50" charset="-128"/>
              <a:ea typeface="BIZ UDPゴシック" panose="020B0400000000000000" pitchFamily="50" charset="-128"/>
            </a:endParaRPr>
          </a:p>
        </p:txBody>
      </p:sp>
      <p:sp>
        <p:nvSpPr>
          <p:cNvPr id="11" name="テキスト ボックス 10">
            <a:extLst>
              <a:ext uri="{FF2B5EF4-FFF2-40B4-BE49-F238E27FC236}">
                <a16:creationId xmlns:a16="http://schemas.microsoft.com/office/drawing/2014/main" id="{15560050-30CD-80E0-FE2C-EA6CC45A10EE}"/>
              </a:ext>
            </a:extLst>
          </p:cNvPr>
          <p:cNvSpPr txBox="1"/>
          <p:nvPr/>
        </p:nvSpPr>
        <p:spPr>
          <a:xfrm>
            <a:off x="7992081" y="4911001"/>
            <a:ext cx="2743199" cy="461665"/>
          </a:xfrm>
          <a:prstGeom prst="rect">
            <a:avLst/>
          </a:prstGeom>
          <a:noFill/>
        </p:spPr>
        <p:txBody>
          <a:bodyPr wrap="square" rtlCol="0">
            <a:spAutoFit/>
          </a:bodyPr>
          <a:lstStyle/>
          <a:p>
            <a:r>
              <a:rPr kumimoji="1" lang="en-US" altLang="ja-JP" sz="2400" dirty="0">
                <a:solidFill>
                  <a:srgbClr val="FFC000"/>
                </a:solidFill>
                <a:latin typeface="Segoe UI Black" panose="020B0A02040204020203" pitchFamily="34" charset="0"/>
                <a:ea typeface="Segoe UI Black" panose="020B0A02040204020203" pitchFamily="34" charset="0"/>
              </a:rPr>
              <a:t>Just Say NO!</a:t>
            </a:r>
            <a:endParaRPr kumimoji="1" lang="ja-JP" altLang="en-US" sz="2400" dirty="0">
              <a:solidFill>
                <a:srgbClr val="FFC000"/>
              </a:solidFill>
              <a:latin typeface="Segoe UI Black" panose="020B0A02040204020203" pitchFamily="34" charset="0"/>
            </a:endParaRPr>
          </a:p>
        </p:txBody>
      </p:sp>
      <p:pic>
        <p:nvPicPr>
          <p:cNvPr id="12" name="2379761124421770">
            <a:hlinkClick r:id="" action="ppaction://media"/>
            <a:extLst>
              <a:ext uri="{FF2B5EF4-FFF2-40B4-BE49-F238E27FC236}">
                <a16:creationId xmlns:a16="http://schemas.microsoft.com/office/drawing/2014/main" id="{391FD71C-FB09-4E82-A74A-DBB9BF07EEE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25943" y="0"/>
            <a:ext cx="609600" cy="609600"/>
          </a:xfrm>
          <a:prstGeom prst="rect">
            <a:avLst/>
          </a:prstGeom>
        </p:spPr>
      </p:pic>
      <p:sp>
        <p:nvSpPr>
          <p:cNvPr id="14" name="日付プレースホルダー 13">
            <a:extLst>
              <a:ext uri="{FF2B5EF4-FFF2-40B4-BE49-F238E27FC236}">
                <a16:creationId xmlns:a16="http://schemas.microsoft.com/office/drawing/2014/main" id="{6E19BBE6-6377-5208-BC89-9B53ACEEE9C9}"/>
              </a:ext>
            </a:extLst>
          </p:cNvPr>
          <p:cNvSpPr>
            <a:spLocks noGrp="1"/>
          </p:cNvSpPr>
          <p:nvPr>
            <p:ph type="dt" sz="half" idx="10"/>
          </p:nvPr>
        </p:nvSpPr>
        <p:spPr/>
        <p:txBody>
          <a:bodyPr/>
          <a:lstStyle/>
          <a:p>
            <a:endParaRPr kumimoji="1" lang="ja-JP" altLang="en-US"/>
          </a:p>
        </p:txBody>
      </p:sp>
    </p:spTree>
    <p:extLst>
      <p:ext uri="{BB962C8B-B14F-4D97-AF65-F5344CB8AC3E}">
        <p14:creationId xmlns:p14="http://schemas.microsoft.com/office/powerpoint/2010/main" val="397161869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3984" fill="hold"/>
                                        <p:tgtEl>
                                          <p:spTgt spid="12"/>
                                        </p:tgtEl>
                                      </p:cBhvr>
                                    </p:cmd>
                                  </p:childTnLst>
                                </p:cTn>
                              </p:par>
                              <p:par>
                                <p:cTn id="7" presetID="1" presetClass="entr" presetSubtype="0" fill="hold" nodeType="withEffect">
                                  <p:stCondLst>
                                    <p:cond delay="0"/>
                                  </p:stCondLst>
                                  <p:iterate type="lt">
                                    <p:tmAbs val="0"/>
                                  </p:iterate>
                                  <p:childTnLst>
                                    <p:set>
                                      <p:cBhvr>
                                        <p:cTn id="8" dur="1" fill="hold">
                                          <p:stCondLst>
                                            <p:cond delay="0"/>
                                          </p:stCondLst>
                                        </p:cTn>
                                        <p:tgtEl>
                                          <p:spTgt spid="18">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iterate type="lt">
                                    <p:tmAbs val="0"/>
                                  </p:iterate>
                                  <p:childTnLst>
                                    <p:set>
                                      <p:cBhvr>
                                        <p:cTn id="10" dur="1" fill="hold">
                                          <p:stCondLst>
                                            <p:cond delay="0"/>
                                          </p:stCondLst>
                                        </p:cTn>
                                        <p:tgtEl>
                                          <p:spTgt spid="18">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iterate type="lt">
                                    <p:tmAbs val="0"/>
                                  </p:iterate>
                                  <p:childTnLst>
                                    <p:set>
                                      <p:cBhvr>
                                        <p:cTn id="12" dur="1" fill="hold">
                                          <p:stCondLst>
                                            <p:cond delay="0"/>
                                          </p:stCondLst>
                                        </p:cTn>
                                        <p:tgtEl>
                                          <p:spTgt spid="18">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iterate type="lt">
                                    <p:tmAbs val="0"/>
                                  </p:iterate>
                                  <p:childTnLst>
                                    <p:set>
                                      <p:cBhvr>
                                        <p:cTn id="14" dur="1" fill="hold">
                                          <p:stCondLst>
                                            <p:cond delay="0"/>
                                          </p:stCondLst>
                                        </p:cTn>
                                        <p:tgtEl>
                                          <p:spTgt spid="18">
                                            <p:txEl>
                                              <p:pRg st="3" end="3"/>
                                            </p:txEl>
                                          </p:spTgt>
                                        </p:tgtEl>
                                        <p:attrNameLst>
                                          <p:attrName>style.visibility</p:attrName>
                                        </p:attrNameLst>
                                      </p:cBhvr>
                                      <p:to>
                                        <p:strVal val="visible"/>
                                      </p:to>
                                    </p:set>
                                  </p:childTnLst>
                                </p:cTn>
                              </p:par>
                              <p:par>
                                <p:cTn id="15" presetID="22" presetClass="entr" presetSubtype="4" fill="hold" nodeType="withEffect">
                                  <p:stCondLst>
                                    <p:cond delay="0"/>
                                  </p:stCondLst>
                                  <p:iterate type="lt">
                                    <p:tmPct val="10000"/>
                                  </p:iterate>
                                  <p:childTnLst>
                                    <p:set>
                                      <p:cBhvr>
                                        <p:cTn id="16" dur="1" fill="hold">
                                          <p:stCondLst>
                                            <p:cond delay="0"/>
                                          </p:stCondLst>
                                        </p:cTn>
                                        <p:tgtEl>
                                          <p:spTgt spid="18">
                                            <p:txEl>
                                              <p:pRg st="0" end="0"/>
                                            </p:txEl>
                                          </p:spTgt>
                                        </p:tgtEl>
                                        <p:attrNameLst>
                                          <p:attrName>style.visibility</p:attrName>
                                        </p:attrNameLst>
                                      </p:cBhvr>
                                      <p:to>
                                        <p:strVal val="visible"/>
                                      </p:to>
                                    </p:set>
                                    <p:animEffect transition="in" filter="wipe(down)">
                                      <p:cBhvr>
                                        <p:cTn id="17" dur="500"/>
                                        <p:tgtEl>
                                          <p:spTgt spid="18">
                                            <p:txEl>
                                              <p:pRg st="0" end="0"/>
                                            </p:txEl>
                                          </p:spTgt>
                                        </p:tgtEl>
                                      </p:cBhvr>
                                    </p:animEffect>
                                  </p:childTnLst>
                                </p:cTn>
                              </p:par>
                              <p:par>
                                <p:cTn id="18" presetID="3" presetClass="emph" presetSubtype="2" fill="hold" grpId="0" nodeType="withEffect">
                                  <p:stCondLst>
                                    <p:cond delay="0"/>
                                  </p:stCondLst>
                                  <p:iterate type="lt">
                                    <p:tmPct val="0"/>
                                  </p:iterate>
                                  <p:childTnLst>
                                    <p:animClr clrSpc="rgb" dir="cw">
                                      <p:cBhvr override="childStyle">
                                        <p:cTn id="19" dur="500" fill="hold"/>
                                        <p:tgtEl>
                                          <p:spTgt spid="18">
                                            <p:txEl>
                                              <p:pRg st="0" end="0"/>
                                            </p:txEl>
                                          </p:spTgt>
                                        </p:tgtEl>
                                        <p:attrNameLst>
                                          <p:attrName>style.color</p:attrName>
                                        </p:attrNameLst>
                                      </p:cBhvr>
                                      <p:to>
                                        <a:srgbClr val="C00000"/>
                                      </p:to>
                                    </p:animClr>
                                  </p:childTnLst>
                                </p:cTn>
                              </p:par>
                              <p:par>
                                <p:cTn id="20" presetID="3" presetClass="emph" presetSubtype="2" fill="hold" nodeType="withEffect">
                                  <p:stCondLst>
                                    <p:cond delay="2180"/>
                                  </p:stCondLst>
                                  <p:iterate type="lt">
                                    <p:tmPct val="0"/>
                                  </p:iterate>
                                  <p:childTnLst>
                                    <p:animClr clrSpc="rgb" dir="cw">
                                      <p:cBhvr override="childStyle">
                                        <p:cTn id="21" dur="500" fill="hold"/>
                                        <p:tgtEl>
                                          <p:spTgt spid="18">
                                            <p:txEl>
                                              <p:pRg st="0" end="0"/>
                                            </p:txEl>
                                          </p:spTgt>
                                        </p:tgtEl>
                                        <p:attrNameLst>
                                          <p:attrName>style.color</p:attrName>
                                        </p:attrNameLst>
                                      </p:cBhvr>
                                      <p:to>
                                        <a:srgbClr val="000000"/>
                                      </p:to>
                                    </p:animClr>
                                  </p:childTnLst>
                                </p:cTn>
                              </p:par>
                              <p:par>
                                <p:cTn id="22" presetID="22" presetClass="entr" presetSubtype="4" fill="hold" nodeType="withEffect">
                                  <p:stCondLst>
                                    <p:cond delay="2180"/>
                                  </p:stCondLst>
                                  <p:iterate type="lt">
                                    <p:tmPct val="10000"/>
                                  </p:iterate>
                                  <p:childTnLst>
                                    <p:set>
                                      <p:cBhvr>
                                        <p:cTn id="23" dur="1" fill="hold">
                                          <p:stCondLst>
                                            <p:cond delay="0"/>
                                          </p:stCondLst>
                                        </p:cTn>
                                        <p:tgtEl>
                                          <p:spTgt spid="18">
                                            <p:txEl>
                                              <p:pRg st="1" end="1"/>
                                            </p:txEl>
                                          </p:spTgt>
                                        </p:tgtEl>
                                        <p:attrNameLst>
                                          <p:attrName>style.visibility</p:attrName>
                                        </p:attrNameLst>
                                      </p:cBhvr>
                                      <p:to>
                                        <p:strVal val="visible"/>
                                      </p:to>
                                    </p:set>
                                    <p:animEffect transition="in" filter="wipe(down)">
                                      <p:cBhvr>
                                        <p:cTn id="24" dur="500"/>
                                        <p:tgtEl>
                                          <p:spTgt spid="18">
                                            <p:txEl>
                                              <p:pRg st="1" end="1"/>
                                            </p:txEl>
                                          </p:spTgt>
                                        </p:tgtEl>
                                      </p:cBhvr>
                                    </p:animEffect>
                                  </p:childTnLst>
                                </p:cTn>
                              </p:par>
                              <p:par>
                                <p:cTn id="25" presetID="3" presetClass="emph" presetSubtype="2" fill="hold" grpId="0" nodeType="withEffect">
                                  <p:stCondLst>
                                    <p:cond delay="2180"/>
                                  </p:stCondLst>
                                  <p:iterate type="lt">
                                    <p:tmPct val="0"/>
                                  </p:iterate>
                                  <p:childTnLst>
                                    <p:animClr clrSpc="rgb" dir="cw">
                                      <p:cBhvr override="childStyle">
                                        <p:cTn id="26" dur="500" fill="hold"/>
                                        <p:tgtEl>
                                          <p:spTgt spid="18">
                                            <p:txEl>
                                              <p:pRg st="1" end="1"/>
                                            </p:txEl>
                                          </p:spTgt>
                                        </p:tgtEl>
                                        <p:attrNameLst>
                                          <p:attrName>style.color</p:attrName>
                                        </p:attrNameLst>
                                      </p:cBhvr>
                                      <p:to>
                                        <a:srgbClr val="C00000"/>
                                      </p:to>
                                    </p:animClr>
                                  </p:childTnLst>
                                </p:cTn>
                              </p:par>
                              <p:par>
                                <p:cTn id="27" presetID="3" presetClass="emph" presetSubtype="2" fill="hold" nodeType="withEffect">
                                  <p:stCondLst>
                                    <p:cond delay="12140"/>
                                  </p:stCondLst>
                                  <p:iterate type="lt">
                                    <p:tmPct val="0"/>
                                  </p:iterate>
                                  <p:childTnLst>
                                    <p:animClr clrSpc="rgb" dir="cw">
                                      <p:cBhvr override="childStyle">
                                        <p:cTn id="28" dur="500" fill="hold"/>
                                        <p:tgtEl>
                                          <p:spTgt spid="18">
                                            <p:txEl>
                                              <p:pRg st="1" end="1"/>
                                            </p:txEl>
                                          </p:spTgt>
                                        </p:tgtEl>
                                        <p:attrNameLst>
                                          <p:attrName>style.color</p:attrName>
                                        </p:attrNameLst>
                                      </p:cBhvr>
                                      <p:to>
                                        <a:srgbClr val="000000"/>
                                      </p:to>
                                    </p:animClr>
                                  </p:childTnLst>
                                </p:cTn>
                              </p:par>
                              <p:par>
                                <p:cTn id="29" presetID="22" presetClass="entr" presetSubtype="4" fill="hold" nodeType="withEffect">
                                  <p:stCondLst>
                                    <p:cond delay="12140"/>
                                  </p:stCondLst>
                                  <p:iterate type="lt">
                                    <p:tmPct val="10000"/>
                                  </p:iterate>
                                  <p:childTnLst>
                                    <p:set>
                                      <p:cBhvr>
                                        <p:cTn id="30" dur="1" fill="hold">
                                          <p:stCondLst>
                                            <p:cond delay="0"/>
                                          </p:stCondLst>
                                        </p:cTn>
                                        <p:tgtEl>
                                          <p:spTgt spid="18">
                                            <p:txEl>
                                              <p:pRg st="2" end="2"/>
                                            </p:txEl>
                                          </p:spTgt>
                                        </p:tgtEl>
                                        <p:attrNameLst>
                                          <p:attrName>style.visibility</p:attrName>
                                        </p:attrNameLst>
                                      </p:cBhvr>
                                      <p:to>
                                        <p:strVal val="visible"/>
                                      </p:to>
                                    </p:set>
                                    <p:animEffect transition="in" filter="wipe(down)">
                                      <p:cBhvr>
                                        <p:cTn id="31" dur="500"/>
                                        <p:tgtEl>
                                          <p:spTgt spid="18">
                                            <p:txEl>
                                              <p:pRg st="2" end="2"/>
                                            </p:txEl>
                                          </p:spTgt>
                                        </p:tgtEl>
                                      </p:cBhvr>
                                    </p:animEffect>
                                  </p:childTnLst>
                                </p:cTn>
                              </p:par>
                              <p:par>
                                <p:cTn id="32" presetID="3" presetClass="emph" presetSubtype="2" fill="hold" grpId="0" nodeType="withEffect">
                                  <p:stCondLst>
                                    <p:cond delay="12140"/>
                                  </p:stCondLst>
                                  <p:iterate type="lt">
                                    <p:tmPct val="0"/>
                                  </p:iterate>
                                  <p:childTnLst>
                                    <p:animClr clrSpc="rgb" dir="cw">
                                      <p:cBhvr override="childStyle">
                                        <p:cTn id="33" dur="500" fill="hold"/>
                                        <p:tgtEl>
                                          <p:spTgt spid="18">
                                            <p:txEl>
                                              <p:pRg st="2" end="2"/>
                                            </p:txEl>
                                          </p:spTgt>
                                        </p:tgtEl>
                                        <p:attrNameLst>
                                          <p:attrName>style.color</p:attrName>
                                        </p:attrNameLst>
                                      </p:cBhvr>
                                      <p:to>
                                        <a:srgbClr val="C00000"/>
                                      </p:to>
                                    </p:animClr>
                                  </p:childTnLst>
                                </p:cTn>
                              </p:par>
                              <p:par>
                                <p:cTn id="34" presetID="3" presetClass="emph" presetSubtype="2" fill="hold" nodeType="withEffect">
                                  <p:stCondLst>
                                    <p:cond delay="23080"/>
                                  </p:stCondLst>
                                  <p:iterate type="lt">
                                    <p:tmPct val="0"/>
                                  </p:iterate>
                                  <p:childTnLst>
                                    <p:animClr clrSpc="rgb" dir="cw">
                                      <p:cBhvr override="childStyle">
                                        <p:cTn id="35" dur="500" fill="hold"/>
                                        <p:tgtEl>
                                          <p:spTgt spid="18">
                                            <p:txEl>
                                              <p:pRg st="2" end="2"/>
                                            </p:txEl>
                                          </p:spTgt>
                                        </p:tgtEl>
                                        <p:attrNameLst>
                                          <p:attrName>style.color</p:attrName>
                                        </p:attrNameLst>
                                      </p:cBhvr>
                                      <p:to>
                                        <a:srgbClr val="000000"/>
                                      </p:to>
                                    </p:animClr>
                                  </p:childTnLst>
                                </p:cTn>
                              </p:par>
                              <p:par>
                                <p:cTn id="36" presetID="22" presetClass="entr" presetSubtype="4" fill="hold" nodeType="withEffect">
                                  <p:stCondLst>
                                    <p:cond delay="23080"/>
                                  </p:stCondLst>
                                  <p:iterate type="lt">
                                    <p:tmPct val="10000"/>
                                  </p:iterate>
                                  <p:childTnLst>
                                    <p:set>
                                      <p:cBhvr>
                                        <p:cTn id="37" dur="1" fill="hold">
                                          <p:stCondLst>
                                            <p:cond delay="0"/>
                                          </p:stCondLst>
                                        </p:cTn>
                                        <p:tgtEl>
                                          <p:spTgt spid="18">
                                            <p:txEl>
                                              <p:pRg st="3" end="3"/>
                                            </p:txEl>
                                          </p:spTgt>
                                        </p:tgtEl>
                                        <p:attrNameLst>
                                          <p:attrName>style.visibility</p:attrName>
                                        </p:attrNameLst>
                                      </p:cBhvr>
                                      <p:to>
                                        <p:strVal val="visible"/>
                                      </p:to>
                                    </p:set>
                                    <p:animEffect transition="in" filter="wipe(down)">
                                      <p:cBhvr>
                                        <p:cTn id="38" dur="500"/>
                                        <p:tgtEl>
                                          <p:spTgt spid="18">
                                            <p:txEl>
                                              <p:pRg st="3" end="3"/>
                                            </p:txEl>
                                          </p:spTgt>
                                        </p:tgtEl>
                                      </p:cBhvr>
                                    </p:animEffect>
                                  </p:childTnLst>
                                </p:cTn>
                              </p:par>
                              <p:par>
                                <p:cTn id="39" presetID="3" presetClass="emph" presetSubtype="2" fill="hold" grpId="0" nodeType="withEffect">
                                  <p:stCondLst>
                                    <p:cond delay="23080"/>
                                  </p:stCondLst>
                                  <p:iterate type="lt">
                                    <p:tmPct val="0"/>
                                  </p:iterate>
                                  <p:childTnLst>
                                    <p:animClr clrSpc="rgb" dir="cw">
                                      <p:cBhvr override="childStyle">
                                        <p:cTn id="40" dur="500" fill="hold"/>
                                        <p:tgtEl>
                                          <p:spTgt spid="18">
                                            <p:txEl>
                                              <p:pRg st="3" end="3"/>
                                            </p:txEl>
                                          </p:spTgt>
                                        </p:tgtEl>
                                        <p:attrNameLst>
                                          <p:attrName>style.color</p:attrName>
                                        </p:attrNameLst>
                                      </p:cBhvr>
                                      <p:to>
                                        <a:srgbClr val="C00000"/>
                                      </p:to>
                                    </p:animClr>
                                  </p:childTnLst>
                                </p:cTn>
                              </p:par>
                              <p:par>
                                <p:cTn id="41" presetID="3" presetClass="emph" presetSubtype="2" fill="hold" nodeType="withEffect">
                                  <p:stCondLst>
                                    <p:cond delay="33420"/>
                                  </p:stCondLst>
                                  <p:iterate type="lt">
                                    <p:tmPct val="0"/>
                                  </p:iterate>
                                  <p:childTnLst>
                                    <p:animClr clrSpc="rgb" dir="cw">
                                      <p:cBhvr override="childStyle">
                                        <p:cTn id="42" dur="500" fill="hold"/>
                                        <p:tgtEl>
                                          <p:spTgt spid="18">
                                            <p:txEl>
                                              <p:pRg st="3" end="3"/>
                                            </p:txEl>
                                          </p:spTgt>
                                        </p:tgtEl>
                                        <p:attrNameLst>
                                          <p:attrName>style.color</p:attrName>
                                        </p:attrNameLst>
                                      </p:cBhvr>
                                      <p:to>
                                        <a:srgbClr val="000000"/>
                                      </p:to>
                                    </p:animClr>
                                  </p:childTnLst>
                                </p:cTn>
                              </p:par>
                              <p:par>
                                <p:cTn id="43" presetID="53" presetClass="entr" presetSubtype="16" fill="hold" grpId="0" nodeType="withEffect">
                                  <p:stCondLst>
                                    <p:cond delay="5620"/>
                                  </p:stCondLst>
                                  <p:childTnLst>
                                    <p:set>
                                      <p:cBhvr>
                                        <p:cTn id="44" dur="1" fill="hold">
                                          <p:stCondLst>
                                            <p:cond delay="0"/>
                                          </p:stCondLst>
                                        </p:cTn>
                                        <p:tgtEl>
                                          <p:spTgt spid="6"/>
                                        </p:tgtEl>
                                        <p:attrNameLst>
                                          <p:attrName>style.visibility</p:attrName>
                                        </p:attrNameLst>
                                      </p:cBhvr>
                                      <p:to>
                                        <p:strVal val="visible"/>
                                      </p:to>
                                    </p:set>
                                    <p:anim calcmode="lin" valueType="num">
                                      <p:cBhvr>
                                        <p:cTn id="45" dur="500" fill="hold"/>
                                        <p:tgtEl>
                                          <p:spTgt spid="6"/>
                                        </p:tgtEl>
                                        <p:attrNameLst>
                                          <p:attrName>ppt_w</p:attrName>
                                        </p:attrNameLst>
                                      </p:cBhvr>
                                      <p:tavLst>
                                        <p:tav tm="0">
                                          <p:val>
                                            <p:fltVal val="0"/>
                                          </p:val>
                                        </p:tav>
                                        <p:tav tm="100000">
                                          <p:val>
                                            <p:strVal val="#ppt_w"/>
                                          </p:val>
                                        </p:tav>
                                      </p:tavLst>
                                    </p:anim>
                                    <p:anim calcmode="lin" valueType="num">
                                      <p:cBhvr>
                                        <p:cTn id="46" dur="500" fill="hold"/>
                                        <p:tgtEl>
                                          <p:spTgt spid="6"/>
                                        </p:tgtEl>
                                        <p:attrNameLst>
                                          <p:attrName>ppt_h</p:attrName>
                                        </p:attrNameLst>
                                      </p:cBhvr>
                                      <p:tavLst>
                                        <p:tav tm="0">
                                          <p:val>
                                            <p:fltVal val="0"/>
                                          </p:val>
                                        </p:tav>
                                        <p:tav tm="100000">
                                          <p:val>
                                            <p:strVal val="#ppt_h"/>
                                          </p:val>
                                        </p:tav>
                                      </p:tavLst>
                                    </p:anim>
                                    <p:animEffect transition="in" filter="fade">
                                      <p:cBhvr>
                                        <p:cTn id="47" dur="500"/>
                                        <p:tgtEl>
                                          <p:spTgt spid="6"/>
                                        </p:tgtEl>
                                      </p:cBhvr>
                                    </p:animEffect>
                                  </p:childTnLst>
                                </p:cTn>
                              </p:par>
                              <p:par>
                                <p:cTn id="48" presetID="53" presetClass="entr" presetSubtype="16" fill="hold" grpId="0" nodeType="withEffect">
                                  <p:stCondLst>
                                    <p:cond delay="8170"/>
                                  </p:stCondLst>
                                  <p:childTnLst>
                                    <p:set>
                                      <p:cBhvr>
                                        <p:cTn id="49" dur="1" fill="hold">
                                          <p:stCondLst>
                                            <p:cond delay="0"/>
                                          </p:stCondLst>
                                        </p:cTn>
                                        <p:tgtEl>
                                          <p:spTgt spid="7"/>
                                        </p:tgtEl>
                                        <p:attrNameLst>
                                          <p:attrName>style.visibility</p:attrName>
                                        </p:attrNameLst>
                                      </p:cBhvr>
                                      <p:to>
                                        <p:strVal val="visible"/>
                                      </p:to>
                                    </p:set>
                                    <p:anim calcmode="lin" valueType="num">
                                      <p:cBhvr>
                                        <p:cTn id="50" dur="500" fill="hold"/>
                                        <p:tgtEl>
                                          <p:spTgt spid="7"/>
                                        </p:tgtEl>
                                        <p:attrNameLst>
                                          <p:attrName>ppt_w</p:attrName>
                                        </p:attrNameLst>
                                      </p:cBhvr>
                                      <p:tavLst>
                                        <p:tav tm="0">
                                          <p:val>
                                            <p:fltVal val="0"/>
                                          </p:val>
                                        </p:tav>
                                        <p:tav tm="100000">
                                          <p:val>
                                            <p:strVal val="#ppt_w"/>
                                          </p:val>
                                        </p:tav>
                                      </p:tavLst>
                                    </p:anim>
                                    <p:anim calcmode="lin" valueType="num">
                                      <p:cBhvr>
                                        <p:cTn id="51" dur="500" fill="hold"/>
                                        <p:tgtEl>
                                          <p:spTgt spid="7"/>
                                        </p:tgtEl>
                                        <p:attrNameLst>
                                          <p:attrName>ppt_h</p:attrName>
                                        </p:attrNameLst>
                                      </p:cBhvr>
                                      <p:tavLst>
                                        <p:tav tm="0">
                                          <p:val>
                                            <p:fltVal val="0"/>
                                          </p:val>
                                        </p:tav>
                                        <p:tav tm="100000">
                                          <p:val>
                                            <p:strVal val="#ppt_h"/>
                                          </p:val>
                                        </p:tav>
                                      </p:tavLst>
                                    </p:anim>
                                    <p:animEffect transition="in" filter="fade">
                                      <p:cBhvr>
                                        <p:cTn id="52" dur="500"/>
                                        <p:tgtEl>
                                          <p:spTgt spid="7"/>
                                        </p:tgtEl>
                                      </p:cBhvr>
                                    </p:animEffect>
                                  </p:childTnLst>
                                </p:cTn>
                              </p:par>
                              <p:par>
                                <p:cTn id="53" presetID="53" presetClass="entr" presetSubtype="16" fill="hold" grpId="0" nodeType="withEffect">
                                  <p:stCondLst>
                                    <p:cond delay="17170"/>
                                  </p:stCondLst>
                                  <p:childTnLst>
                                    <p:set>
                                      <p:cBhvr>
                                        <p:cTn id="54" dur="1" fill="hold">
                                          <p:stCondLst>
                                            <p:cond delay="0"/>
                                          </p:stCondLst>
                                        </p:cTn>
                                        <p:tgtEl>
                                          <p:spTgt spid="8"/>
                                        </p:tgtEl>
                                        <p:attrNameLst>
                                          <p:attrName>style.visibility</p:attrName>
                                        </p:attrNameLst>
                                      </p:cBhvr>
                                      <p:to>
                                        <p:strVal val="visible"/>
                                      </p:to>
                                    </p:set>
                                    <p:anim calcmode="lin" valueType="num">
                                      <p:cBhvr>
                                        <p:cTn id="55" dur="500" fill="hold"/>
                                        <p:tgtEl>
                                          <p:spTgt spid="8"/>
                                        </p:tgtEl>
                                        <p:attrNameLst>
                                          <p:attrName>ppt_w</p:attrName>
                                        </p:attrNameLst>
                                      </p:cBhvr>
                                      <p:tavLst>
                                        <p:tav tm="0">
                                          <p:val>
                                            <p:fltVal val="0"/>
                                          </p:val>
                                        </p:tav>
                                        <p:tav tm="100000">
                                          <p:val>
                                            <p:strVal val="#ppt_w"/>
                                          </p:val>
                                        </p:tav>
                                      </p:tavLst>
                                    </p:anim>
                                    <p:anim calcmode="lin" valueType="num">
                                      <p:cBhvr>
                                        <p:cTn id="56" dur="500" fill="hold"/>
                                        <p:tgtEl>
                                          <p:spTgt spid="8"/>
                                        </p:tgtEl>
                                        <p:attrNameLst>
                                          <p:attrName>ppt_h</p:attrName>
                                        </p:attrNameLst>
                                      </p:cBhvr>
                                      <p:tavLst>
                                        <p:tav tm="0">
                                          <p:val>
                                            <p:fltVal val="0"/>
                                          </p:val>
                                        </p:tav>
                                        <p:tav tm="100000">
                                          <p:val>
                                            <p:strVal val="#ppt_h"/>
                                          </p:val>
                                        </p:tav>
                                      </p:tavLst>
                                    </p:anim>
                                    <p:animEffect transition="in" filter="fade">
                                      <p:cBhvr>
                                        <p:cTn id="57" dur="500"/>
                                        <p:tgtEl>
                                          <p:spTgt spid="8"/>
                                        </p:tgtEl>
                                      </p:cBhvr>
                                    </p:animEffect>
                                  </p:childTnLst>
                                </p:cTn>
                              </p:par>
                              <p:par>
                                <p:cTn id="58" presetID="53" presetClass="entr" presetSubtype="16" fill="hold" grpId="0" nodeType="withEffect">
                                  <p:stCondLst>
                                    <p:cond delay="19000"/>
                                  </p:stCondLst>
                                  <p:childTnLst>
                                    <p:set>
                                      <p:cBhvr>
                                        <p:cTn id="59" dur="1" fill="hold">
                                          <p:stCondLst>
                                            <p:cond delay="0"/>
                                          </p:stCondLst>
                                        </p:cTn>
                                        <p:tgtEl>
                                          <p:spTgt spid="9"/>
                                        </p:tgtEl>
                                        <p:attrNameLst>
                                          <p:attrName>style.visibility</p:attrName>
                                        </p:attrNameLst>
                                      </p:cBhvr>
                                      <p:to>
                                        <p:strVal val="visible"/>
                                      </p:to>
                                    </p:set>
                                    <p:anim calcmode="lin" valueType="num">
                                      <p:cBhvr>
                                        <p:cTn id="60" dur="500" fill="hold"/>
                                        <p:tgtEl>
                                          <p:spTgt spid="9"/>
                                        </p:tgtEl>
                                        <p:attrNameLst>
                                          <p:attrName>ppt_w</p:attrName>
                                        </p:attrNameLst>
                                      </p:cBhvr>
                                      <p:tavLst>
                                        <p:tav tm="0">
                                          <p:val>
                                            <p:fltVal val="0"/>
                                          </p:val>
                                        </p:tav>
                                        <p:tav tm="100000">
                                          <p:val>
                                            <p:strVal val="#ppt_w"/>
                                          </p:val>
                                        </p:tav>
                                      </p:tavLst>
                                    </p:anim>
                                    <p:anim calcmode="lin" valueType="num">
                                      <p:cBhvr>
                                        <p:cTn id="61" dur="500" fill="hold"/>
                                        <p:tgtEl>
                                          <p:spTgt spid="9"/>
                                        </p:tgtEl>
                                        <p:attrNameLst>
                                          <p:attrName>ppt_h</p:attrName>
                                        </p:attrNameLst>
                                      </p:cBhvr>
                                      <p:tavLst>
                                        <p:tav tm="0">
                                          <p:val>
                                            <p:fltVal val="0"/>
                                          </p:val>
                                        </p:tav>
                                        <p:tav tm="100000">
                                          <p:val>
                                            <p:strVal val="#ppt_h"/>
                                          </p:val>
                                        </p:tav>
                                      </p:tavLst>
                                    </p:anim>
                                    <p:animEffect transition="in" filter="fade">
                                      <p:cBhvr>
                                        <p:cTn id="62" dur="500"/>
                                        <p:tgtEl>
                                          <p:spTgt spid="9"/>
                                        </p:tgtEl>
                                      </p:cBhvr>
                                    </p:animEffect>
                                  </p:childTnLst>
                                </p:cTn>
                              </p:par>
                              <p:par>
                                <p:cTn id="63" presetID="53" presetClass="entr" presetSubtype="16" fill="hold" grpId="0" nodeType="withEffect">
                                  <p:stCondLst>
                                    <p:cond delay="19030"/>
                                  </p:stCondLst>
                                  <p:childTnLst>
                                    <p:set>
                                      <p:cBhvr>
                                        <p:cTn id="64" dur="1" fill="hold">
                                          <p:stCondLst>
                                            <p:cond delay="0"/>
                                          </p:stCondLst>
                                        </p:cTn>
                                        <p:tgtEl>
                                          <p:spTgt spid="10"/>
                                        </p:tgtEl>
                                        <p:attrNameLst>
                                          <p:attrName>style.visibility</p:attrName>
                                        </p:attrNameLst>
                                      </p:cBhvr>
                                      <p:to>
                                        <p:strVal val="visible"/>
                                      </p:to>
                                    </p:set>
                                    <p:anim calcmode="lin" valueType="num">
                                      <p:cBhvr>
                                        <p:cTn id="65" dur="500" fill="hold"/>
                                        <p:tgtEl>
                                          <p:spTgt spid="10"/>
                                        </p:tgtEl>
                                        <p:attrNameLst>
                                          <p:attrName>ppt_w</p:attrName>
                                        </p:attrNameLst>
                                      </p:cBhvr>
                                      <p:tavLst>
                                        <p:tav tm="0">
                                          <p:val>
                                            <p:fltVal val="0"/>
                                          </p:val>
                                        </p:tav>
                                        <p:tav tm="100000">
                                          <p:val>
                                            <p:strVal val="#ppt_w"/>
                                          </p:val>
                                        </p:tav>
                                      </p:tavLst>
                                    </p:anim>
                                    <p:anim calcmode="lin" valueType="num">
                                      <p:cBhvr>
                                        <p:cTn id="66" dur="500" fill="hold"/>
                                        <p:tgtEl>
                                          <p:spTgt spid="10"/>
                                        </p:tgtEl>
                                        <p:attrNameLst>
                                          <p:attrName>ppt_h</p:attrName>
                                        </p:attrNameLst>
                                      </p:cBhvr>
                                      <p:tavLst>
                                        <p:tav tm="0">
                                          <p:val>
                                            <p:fltVal val="0"/>
                                          </p:val>
                                        </p:tav>
                                        <p:tav tm="100000">
                                          <p:val>
                                            <p:strVal val="#ppt_h"/>
                                          </p:val>
                                        </p:tav>
                                      </p:tavLst>
                                    </p:anim>
                                    <p:animEffect transition="in" filter="fade">
                                      <p:cBhvr>
                                        <p:cTn id="67" dur="500"/>
                                        <p:tgtEl>
                                          <p:spTgt spid="10"/>
                                        </p:tgtEl>
                                      </p:cBhvr>
                                    </p:animEffect>
                                  </p:childTnLst>
                                </p:cTn>
                              </p:par>
                              <p:par>
                                <p:cTn id="68" presetID="53" presetClass="entr" presetSubtype="16" fill="hold" grpId="0" nodeType="withEffect">
                                  <p:stCondLst>
                                    <p:cond delay="19100"/>
                                  </p:stCondLst>
                                  <p:childTnLst>
                                    <p:set>
                                      <p:cBhvr>
                                        <p:cTn id="69" dur="1" fill="hold">
                                          <p:stCondLst>
                                            <p:cond delay="0"/>
                                          </p:stCondLst>
                                        </p:cTn>
                                        <p:tgtEl>
                                          <p:spTgt spid="11"/>
                                        </p:tgtEl>
                                        <p:attrNameLst>
                                          <p:attrName>style.visibility</p:attrName>
                                        </p:attrNameLst>
                                      </p:cBhvr>
                                      <p:to>
                                        <p:strVal val="visible"/>
                                      </p:to>
                                    </p:set>
                                    <p:anim calcmode="lin" valueType="num">
                                      <p:cBhvr>
                                        <p:cTn id="70" dur="500" fill="hold"/>
                                        <p:tgtEl>
                                          <p:spTgt spid="11"/>
                                        </p:tgtEl>
                                        <p:attrNameLst>
                                          <p:attrName>ppt_w</p:attrName>
                                        </p:attrNameLst>
                                      </p:cBhvr>
                                      <p:tavLst>
                                        <p:tav tm="0">
                                          <p:val>
                                            <p:fltVal val="0"/>
                                          </p:val>
                                        </p:tav>
                                        <p:tav tm="100000">
                                          <p:val>
                                            <p:strVal val="#ppt_w"/>
                                          </p:val>
                                        </p:tav>
                                      </p:tavLst>
                                    </p:anim>
                                    <p:anim calcmode="lin" valueType="num">
                                      <p:cBhvr>
                                        <p:cTn id="71" dur="500" fill="hold"/>
                                        <p:tgtEl>
                                          <p:spTgt spid="11"/>
                                        </p:tgtEl>
                                        <p:attrNameLst>
                                          <p:attrName>ppt_h</p:attrName>
                                        </p:attrNameLst>
                                      </p:cBhvr>
                                      <p:tavLst>
                                        <p:tav tm="0">
                                          <p:val>
                                            <p:fltVal val="0"/>
                                          </p:val>
                                        </p:tav>
                                        <p:tav tm="100000">
                                          <p:val>
                                            <p:strVal val="#ppt_h"/>
                                          </p:val>
                                        </p:tav>
                                      </p:tavLst>
                                    </p:anim>
                                    <p:animEffect transition="in" filter="fade">
                                      <p:cBhvr>
                                        <p:cTn id="7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3" fill="hold" display="0">
                  <p:stCondLst>
                    <p:cond delay="indefinite"/>
                  </p:stCondLst>
                  <p:endCondLst>
                    <p:cond evt="onStopAudio" delay="0">
                      <p:tgtEl>
                        <p:sldTgt/>
                      </p:tgtEl>
                    </p:cond>
                  </p:endCondLst>
                </p:cTn>
                <p:tgtEl>
                  <p:spTgt spid="12"/>
                </p:tgtEl>
              </p:cMediaNode>
            </p:audio>
          </p:childTnLst>
        </p:cTn>
      </p:par>
    </p:tnLst>
    <p:bldLst>
      <p:bldP spid="18" grpId="0" uiExpand="1" build="allAtOnce"/>
      <p:bldP spid="6" grpId="0" animBg="1"/>
      <p:bldP spid="7" grpId="0" animBg="1"/>
      <p:bldP spid="8" grpId="0" animBg="1"/>
      <p:bldP spid="9" grpId="0" animBg="1"/>
      <p:bldP spid="10" grpId="0" animBg="1"/>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画面の領域"/>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37038" y="281303"/>
            <a:ext cx="1727505" cy="2141932"/>
          </a:xfrm>
          <a:prstGeom prst="rect">
            <a:avLst/>
          </a:prstGeom>
          <a:ln>
            <a:solidFill>
              <a:schemeClr val="tx1"/>
            </a:solidFill>
          </a:ln>
        </p:spPr>
      </p:pic>
      <p:sp>
        <p:nvSpPr>
          <p:cNvPr id="2" name="スライド番号プレースホルダー 1">
            <a:extLst>
              <a:ext uri="{FF2B5EF4-FFF2-40B4-BE49-F238E27FC236}">
                <a16:creationId xmlns:a16="http://schemas.microsoft.com/office/drawing/2014/main" id="{89B73C18-7D1A-6A27-A07C-6E5C229C35F2}"/>
              </a:ext>
            </a:extLst>
          </p:cNvPr>
          <p:cNvSpPr>
            <a:spLocks noGrp="1"/>
          </p:cNvSpPr>
          <p:nvPr>
            <p:ph type="sldNum" sz="quarter" idx="12"/>
          </p:nvPr>
        </p:nvSpPr>
        <p:spPr/>
        <p:txBody>
          <a:bodyPr/>
          <a:lstStyle/>
          <a:p>
            <a:fld id="{BA442586-75C4-4701-8959-623E3EFE3B12}" type="slidenum">
              <a:rPr kumimoji="1" lang="ja-JP" altLang="en-US" smtClean="0"/>
              <a:t>31</a:t>
            </a:fld>
            <a:endParaRPr kumimoji="1" lang="ja-JP" altLang="en-US"/>
          </a:p>
        </p:txBody>
      </p:sp>
      <p:sp>
        <p:nvSpPr>
          <p:cNvPr id="13" name="フッター プレースホルダー 12">
            <a:extLst>
              <a:ext uri="{FF2B5EF4-FFF2-40B4-BE49-F238E27FC236}">
                <a16:creationId xmlns:a16="http://schemas.microsoft.com/office/drawing/2014/main" id="{32A4A9D8-F56B-B058-8A9A-124343E1A1AC}"/>
              </a:ext>
            </a:extLst>
          </p:cNvPr>
          <p:cNvSpPr>
            <a:spLocks noGrp="1"/>
          </p:cNvSpPr>
          <p:nvPr>
            <p:ph type="ftr" sz="quarter" idx="11"/>
          </p:nvPr>
        </p:nvSpPr>
        <p:spPr/>
        <p:txBody>
          <a:bodyPr/>
          <a:lstStyle/>
          <a:p>
            <a:r>
              <a:rPr kumimoji="1" lang="en-US" altLang="ja-JP"/>
              <a:t>©Rijyem platform</a:t>
            </a:r>
            <a:endParaRPr kumimoji="1" lang="ja-JP" altLang="en-US"/>
          </a:p>
        </p:txBody>
      </p:sp>
      <p:sp>
        <p:nvSpPr>
          <p:cNvPr id="15" name="テキスト ボックス 14">
            <a:extLst>
              <a:ext uri="{FF2B5EF4-FFF2-40B4-BE49-F238E27FC236}">
                <a16:creationId xmlns:a16="http://schemas.microsoft.com/office/drawing/2014/main" id="{A284C514-1678-F670-4831-BCC2A0CFD662}"/>
              </a:ext>
            </a:extLst>
          </p:cNvPr>
          <p:cNvSpPr txBox="1"/>
          <p:nvPr/>
        </p:nvSpPr>
        <p:spPr>
          <a:xfrm>
            <a:off x="246894" y="96810"/>
            <a:ext cx="5364480" cy="769441"/>
          </a:xfrm>
          <a:prstGeom prst="rect">
            <a:avLst/>
          </a:prstGeom>
          <a:noFill/>
        </p:spPr>
        <p:txBody>
          <a:bodyPr wrap="square" rtlCol="0">
            <a:spAutoFit/>
          </a:bodyPr>
          <a:lstStyle/>
          <a:p>
            <a:r>
              <a:rPr kumimoji="1" lang="ja-JP" altLang="en-US" sz="4400" dirty="0">
                <a:latin typeface="BIZ UDPゴシック" panose="020B0400000000000000" pitchFamily="50" charset="-128"/>
                <a:ea typeface="BIZ UDPゴシック" panose="020B0400000000000000" pitchFamily="50" charset="-128"/>
              </a:rPr>
              <a:t>意識向上と虐待防止</a:t>
            </a:r>
          </a:p>
        </p:txBody>
      </p:sp>
      <p:grpSp>
        <p:nvGrpSpPr>
          <p:cNvPr id="19" name="グループ化 18">
            <a:extLst>
              <a:ext uri="{FF2B5EF4-FFF2-40B4-BE49-F238E27FC236}">
                <a16:creationId xmlns:a16="http://schemas.microsoft.com/office/drawing/2014/main" id="{827BE238-EF34-94F4-9077-D363366FB9B7}"/>
              </a:ext>
            </a:extLst>
          </p:cNvPr>
          <p:cNvGrpSpPr/>
          <p:nvPr/>
        </p:nvGrpSpPr>
        <p:grpSpPr>
          <a:xfrm>
            <a:off x="452996" y="1163949"/>
            <a:ext cx="4603932" cy="812801"/>
            <a:chOff x="2743200" y="1509484"/>
            <a:chExt cx="4603932" cy="812801"/>
          </a:xfrm>
        </p:grpSpPr>
        <p:sp>
          <p:nvSpPr>
            <p:cNvPr id="5" name="正方形/長方形 4">
              <a:extLst>
                <a:ext uri="{FF2B5EF4-FFF2-40B4-BE49-F238E27FC236}">
                  <a16:creationId xmlns:a16="http://schemas.microsoft.com/office/drawing/2014/main" id="{A0DB4A46-4C4D-E0A9-63E1-B3A331CDB9E1}"/>
                </a:ext>
              </a:extLst>
            </p:cNvPr>
            <p:cNvSpPr/>
            <p:nvPr/>
          </p:nvSpPr>
          <p:spPr>
            <a:xfrm>
              <a:off x="3413760" y="1596571"/>
              <a:ext cx="3933372" cy="63862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latin typeface="BIZ UDPゴシック" panose="020B0400000000000000" pitchFamily="50" charset="-128"/>
                  <a:ea typeface="BIZ UDPゴシック" panose="020B0400000000000000" pitchFamily="50" charset="-128"/>
                </a:rPr>
                <a:t>言葉によるやり取り</a:t>
              </a:r>
            </a:p>
          </p:txBody>
        </p:sp>
        <p:sp>
          <p:nvSpPr>
            <p:cNvPr id="4" name="楕円 3">
              <a:extLst>
                <a:ext uri="{FF2B5EF4-FFF2-40B4-BE49-F238E27FC236}">
                  <a16:creationId xmlns:a16="http://schemas.microsoft.com/office/drawing/2014/main" id="{A92125F6-C989-E75E-AA67-EE95182EECD8}"/>
                </a:ext>
              </a:extLst>
            </p:cNvPr>
            <p:cNvSpPr/>
            <p:nvPr/>
          </p:nvSpPr>
          <p:spPr>
            <a:xfrm>
              <a:off x="2743200" y="1509484"/>
              <a:ext cx="812801" cy="812801"/>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3600" b="1" dirty="0">
                  <a:solidFill>
                    <a:schemeClr val="tx1"/>
                  </a:solidFill>
                </a:rPr>
                <a:t>２</a:t>
              </a:r>
              <a:endParaRPr kumimoji="1" lang="ja-JP" altLang="en-US" sz="3600" b="1" dirty="0">
                <a:solidFill>
                  <a:schemeClr val="tx1"/>
                </a:solidFill>
              </a:endParaRPr>
            </a:p>
          </p:txBody>
        </p:sp>
      </p:grpSp>
      <p:sp>
        <p:nvSpPr>
          <p:cNvPr id="18" name="テキスト ボックス 17">
            <a:extLst>
              <a:ext uri="{FF2B5EF4-FFF2-40B4-BE49-F238E27FC236}">
                <a16:creationId xmlns:a16="http://schemas.microsoft.com/office/drawing/2014/main" id="{81363B01-6F30-B31D-8673-91453AB41FEC}"/>
              </a:ext>
            </a:extLst>
          </p:cNvPr>
          <p:cNvSpPr txBox="1"/>
          <p:nvPr/>
        </p:nvSpPr>
        <p:spPr>
          <a:xfrm>
            <a:off x="452996" y="2510322"/>
            <a:ext cx="11376451" cy="1371016"/>
          </a:xfrm>
          <a:prstGeom prst="rect">
            <a:avLst/>
          </a:prstGeom>
          <a:noFill/>
        </p:spPr>
        <p:txBody>
          <a:bodyPr wrap="square">
            <a:spAutoFit/>
          </a:bodyPr>
          <a:lstStyle/>
          <a:p>
            <a:pPr>
              <a:lnSpc>
                <a:spcPts val="3500"/>
              </a:lnSpc>
            </a:pPr>
            <a:r>
              <a:rPr lang="ja-JP" altLang="en-US" sz="2400" b="1" dirty="0">
                <a:latin typeface="BIZ UDPゴシック" panose="020B0400000000000000" pitchFamily="50" charset="-128"/>
                <a:ea typeface="BIZ UDPゴシック" panose="020B0400000000000000" pitchFamily="50" charset="-128"/>
              </a:rPr>
              <a:t>２、言葉によるやり取り：</a:t>
            </a:r>
            <a:endParaRPr lang="en-US" altLang="ja-JP" sz="2400" b="1" dirty="0">
              <a:latin typeface="BIZ UDPゴシック" panose="020B0400000000000000" pitchFamily="50" charset="-128"/>
              <a:ea typeface="BIZ UDPゴシック" panose="020B0400000000000000" pitchFamily="50" charset="-128"/>
            </a:endParaRPr>
          </a:p>
          <a:p>
            <a:pPr>
              <a:lnSpc>
                <a:spcPts val="3500"/>
              </a:lnSpc>
            </a:pPr>
            <a:r>
              <a:rPr lang="ja-JP" altLang="en-US" sz="2400" b="1" dirty="0">
                <a:latin typeface="BIZ UDPゴシック" panose="020B0400000000000000" pitchFamily="50" charset="-128"/>
                <a:ea typeface="BIZ UDPゴシック" panose="020B0400000000000000" pitchFamily="50" charset="-128"/>
              </a:rPr>
              <a:t>成人と青少年の間の言葉によるやり取りを適切なものに保つことは、物理的に適切な境界を保つことと同じくらい重要です。</a:t>
            </a:r>
          </a:p>
        </p:txBody>
      </p:sp>
      <p:sp>
        <p:nvSpPr>
          <p:cNvPr id="7" name="四角形: 角を丸くする 6">
            <a:extLst>
              <a:ext uri="{FF2B5EF4-FFF2-40B4-BE49-F238E27FC236}">
                <a16:creationId xmlns:a16="http://schemas.microsoft.com/office/drawing/2014/main" id="{C7757A9A-D92D-8258-8C32-9405E59B3C4F}"/>
              </a:ext>
            </a:extLst>
          </p:cNvPr>
          <p:cNvSpPr/>
          <p:nvPr/>
        </p:nvSpPr>
        <p:spPr>
          <a:xfrm>
            <a:off x="1537063" y="4757734"/>
            <a:ext cx="2381250" cy="89535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2400" b="1" dirty="0">
                <a:latin typeface="BIZ UDPゴシック" panose="020B0400000000000000" pitchFamily="50" charset="-128"/>
                <a:ea typeface="BIZ UDPゴシック" panose="020B0400000000000000" pitchFamily="50" charset="-128"/>
              </a:rPr>
              <a:t>言葉</a:t>
            </a:r>
            <a:r>
              <a:rPr kumimoji="1" lang="ja-JP" altLang="en-US" sz="2400" dirty="0">
                <a:latin typeface="BIZ UDPゴシック" panose="020B0400000000000000" pitchFamily="50" charset="-128"/>
                <a:ea typeface="BIZ UDPゴシック" panose="020B0400000000000000" pitchFamily="50" charset="-128"/>
              </a:rPr>
              <a:t>のやり取り</a:t>
            </a:r>
          </a:p>
        </p:txBody>
      </p:sp>
      <p:sp>
        <p:nvSpPr>
          <p:cNvPr id="8" name="四角形: 角を丸くする 7">
            <a:extLst>
              <a:ext uri="{FF2B5EF4-FFF2-40B4-BE49-F238E27FC236}">
                <a16:creationId xmlns:a16="http://schemas.microsoft.com/office/drawing/2014/main" id="{8E0A3595-720C-2954-A277-E5457DD7886E}"/>
              </a:ext>
            </a:extLst>
          </p:cNvPr>
          <p:cNvSpPr/>
          <p:nvPr/>
        </p:nvSpPr>
        <p:spPr>
          <a:xfrm>
            <a:off x="5451838" y="4711614"/>
            <a:ext cx="2500887" cy="89535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latin typeface="BIZ UDPゴシック" panose="020B0400000000000000" pitchFamily="50" charset="-128"/>
                <a:ea typeface="BIZ UDPゴシック" panose="020B0400000000000000" pitchFamily="50" charset="-128"/>
              </a:rPr>
              <a:t>物理的</a:t>
            </a:r>
            <a:r>
              <a:rPr kumimoji="1" lang="ja-JP" altLang="en-US" sz="2400" dirty="0">
                <a:latin typeface="BIZ UDPゴシック" panose="020B0400000000000000" pitchFamily="50" charset="-128"/>
                <a:ea typeface="BIZ UDPゴシック" panose="020B0400000000000000" pitchFamily="50" charset="-128"/>
              </a:rPr>
              <a:t>な境界</a:t>
            </a:r>
          </a:p>
        </p:txBody>
      </p:sp>
      <p:sp>
        <p:nvSpPr>
          <p:cNvPr id="9" name="次の値と等しい 8">
            <a:extLst>
              <a:ext uri="{FF2B5EF4-FFF2-40B4-BE49-F238E27FC236}">
                <a16:creationId xmlns:a16="http://schemas.microsoft.com/office/drawing/2014/main" id="{821BD6BE-C64E-821D-2097-AF2A5766F22B}"/>
              </a:ext>
            </a:extLst>
          </p:cNvPr>
          <p:cNvSpPr/>
          <p:nvPr/>
        </p:nvSpPr>
        <p:spPr>
          <a:xfrm>
            <a:off x="4329982" y="4902932"/>
            <a:ext cx="829824" cy="601580"/>
          </a:xfrm>
          <a:prstGeom prst="mathEqual">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kumimoji="1" lang="ja-JP" altLang="en-US" sz="2400">
              <a:solidFill>
                <a:schemeClr val="tx1"/>
              </a:solidFill>
              <a:latin typeface="BIZ UDPゴシック" panose="020B0400000000000000" pitchFamily="50" charset="-128"/>
              <a:ea typeface="BIZ UDPゴシック" panose="020B0400000000000000" pitchFamily="50" charset="-128"/>
            </a:endParaRPr>
          </a:p>
        </p:txBody>
      </p:sp>
      <p:sp>
        <p:nvSpPr>
          <p:cNvPr id="10" name="矢印: 五方向 9">
            <a:extLst>
              <a:ext uri="{FF2B5EF4-FFF2-40B4-BE49-F238E27FC236}">
                <a16:creationId xmlns:a16="http://schemas.microsoft.com/office/drawing/2014/main" id="{79ADD5D8-6DFC-B7BA-52ED-72CD163D49AD}"/>
              </a:ext>
            </a:extLst>
          </p:cNvPr>
          <p:cNvSpPr/>
          <p:nvPr/>
        </p:nvSpPr>
        <p:spPr>
          <a:xfrm>
            <a:off x="8364394" y="4971203"/>
            <a:ext cx="285750" cy="457200"/>
          </a:xfrm>
          <a:prstGeom prst="homePlat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kumimoji="1" lang="ja-JP" altLang="en-US" sz="2400">
              <a:latin typeface="BIZ UDPゴシック" panose="020B0400000000000000" pitchFamily="50" charset="-128"/>
              <a:ea typeface="BIZ UDPゴシック" panose="020B0400000000000000" pitchFamily="50" charset="-128"/>
            </a:endParaRPr>
          </a:p>
        </p:txBody>
      </p:sp>
      <p:sp>
        <p:nvSpPr>
          <p:cNvPr id="11" name="四角形: 角を丸くする 10">
            <a:extLst>
              <a:ext uri="{FF2B5EF4-FFF2-40B4-BE49-F238E27FC236}">
                <a16:creationId xmlns:a16="http://schemas.microsoft.com/office/drawing/2014/main" id="{C24C658B-122A-D89F-063B-A2C8B301210B}"/>
              </a:ext>
            </a:extLst>
          </p:cNvPr>
          <p:cNvSpPr/>
          <p:nvPr/>
        </p:nvSpPr>
        <p:spPr>
          <a:xfrm>
            <a:off x="9061813" y="4711614"/>
            <a:ext cx="1847850" cy="895350"/>
          </a:xfrm>
          <a:prstGeom prst="round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latin typeface="BIZ UDPゴシック" panose="020B0400000000000000" pitchFamily="50" charset="-128"/>
                <a:ea typeface="BIZ UDPゴシック" panose="020B0400000000000000" pitchFamily="50" charset="-128"/>
              </a:rPr>
              <a:t>重要</a:t>
            </a:r>
          </a:p>
        </p:txBody>
      </p:sp>
      <p:pic>
        <p:nvPicPr>
          <p:cNvPr id="12" name="2379761124423229">
            <a:hlinkClick r:id="" action="ppaction://media"/>
            <a:extLst>
              <a:ext uri="{FF2B5EF4-FFF2-40B4-BE49-F238E27FC236}">
                <a16:creationId xmlns:a16="http://schemas.microsoft.com/office/drawing/2014/main" id="{C19749D6-9A9F-65D9-8A1C-5D64A4ABBA1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82400" y="-23497"/>
            <a:ext cx="609600" cy="609600"/>
          </a:xfrm>
          <a:prstGeom prst="rect">
            <a:avLst/>
          </a:prstGeom>
        </p:spPr>
      </p:pic>
      <p:sp>
        <p:nvSpPr>
          <p:cNvPr id="6" name="日付プレースホルダー 5">
            <a:extLst>
              <a:ext uri="{FF2B5EF4-FFF2-40B4-BE49-F238E27FC236}">
                <a16:creationId xmlns:a16="http://schemas.microsoft.com/office/drawing/2014/main" id="{3EA612B5-B118-6013-F82D-07166C164DDA}"/>
              </a:ext>
            </a:extLst>
          </p:cNvPr>
          <p:cNvSpPr>
            <a:spLocks noGrp="1"/>
          </p:cNvSpPr>
          <p:nvPr>
            <p:ph type="dt" sz="half" idx="10"/>
          </p:nvPr>
        </p:nvSpPr>
        <p:spPr/>
        <p:txBody>
          <a:bodyPr/>
          <a:lstStyle/>
          <a:p>
            <a:endParaRPr kumimoji="1" lang="ja-JP" altLang="en-US"/>
          </a:p>
        </p:txBody>
      </p:sp>
    </p:spTree>
    <p:extLst>
      <p:ext uri="{BB962C8B-B14F-4D97-AF65-F5344CB8AC3E}">
        <p14:creationId xmlns:p14="http://schemas.microsoft.com/office/powerpoint/2010/main" val="394017035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780" fill="hold"/>
                                        <p:tgtEl>
                                          <p:spTgt spid="12"/>
                                        </p:tgtEl>
                                      </p:cBhvr>
                                    </p:cmd>
                                  </p:childTnLst>
                                </p:cTn>
                              </p:par>
                              <p:par>
                                <p:cTn id="7" presetID="1" presetClass="entr" presetSubtype="0" fill="hold" nodeType="withEffect">
                                  <p:stCondLst>
                                    <p:cond delay="0"/>
                                  </p:stCondLst>
                                  <p:childTnLst>
                                    <p:set>
                                      <p:cBhvr>
                                        <p:cTn id="8" dur="1" fill="hold">
                                          <p:stCondLst>
                                            <p:cond delay="0"/>
                                          </p:stCondLst>
                                        </p:cTn>
                                        <p:tgtEl>
                                          <p:spTgt spid="18">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xEl>
                                              <p:pRg st="1" end="1"/>
                                            </p:txEl>
                                          </p:spTgt>
                                        </p:tgtEl>
                                        <p:attrNameLst>
                                          <p:attrName>style.visibility</p:attrName>
                                        </p:attrNameLst>
                                      </p:cBhvr>
                                      <p:to>
                                        <p:strVal val="visible"/>
                                      </p:to>
                                    </p:set>
                                  </p:childTnLst>
                                </p:cTn>
                              </p:par>
                              <p:par>
                                <p:cTn id="11" presetID="22" presetClass="entr" presetSubtype="8" fill="hold" grpId="0" nodeType="withEffect">
                                  <p:stCondLst>
                                    <p:cond delay="0"/>
                                  </p:stCondLst>
                                  <p:childTnLst>
                                    <p:set>
                                      <p:cBhvr>
                                        <p:cTn id="12" dur="1" fill="hold">
                                          <p:stCondLst>
                                            <p:cond delay="0"/>
                                          </p:stCondLst>
                                        </p:cTn>
                                        <p:tgtEl>
                                          <p:spTgt spid="18">
                                            <p:txEl>
                                              <p:pRg st="0" end="0"/>
                                            </p:txEl>
                                          </p:spTgt>
                                        </p:tgtEl>
                                        <p:attrNameLst>
                                          <p:attrName>style.visibility</p:attrName>
                                        </p:attrNameLst>
                                      </p:cBhvr>
                                      <p:to>
                                        <p:strVal val="visible"/>
                                      </p:to>
                                    </p:set>
                                    <p:animEffect transition="in" filter="wipe(left)">
                                      <p:cBhvr>
                                        <p:cTn id="13" dur="500"/>
                                        <p:tgtEl>
                                          <p:spTgt spid="18">
                                            <p:txEl>
                                              <p:pRg st="0" end="0"/>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8">
                                            <p:txEl>
                                              <p:pRg st="1" end="1"/>
                                            </p:txEl>
                                          </p:spTgt>
                                        </p:tgtEl>
                                        <p:attrNameLst>
                                          <p:attrName>style.visibility</p:attrName>
                                        </p:attrNameLst>
                                      </p:cBhvr>
                                      <p:to>
                                        <p:strVal val="visible"/>
                                      </p:to>
                                    </p:set>
                                    <p:animEffect transition="in" filter="wipe(left)">
                                      <p:cBhvr>
                                        <p:cTn id="16" dur="500"/>
                                        <p:tgtEl>
                                          <p:spTgt spid="18">
                                            <p:txEl>
                                              <p:pRg st="1" end="1"/>
                                            </p:txEl>
                                          </p:spTgt>
                                        </p:tgtEl>
                                      </p:cBhvr>
                                    </p:animEffect>
                                  </p:childTnLst>
                                </p:cTn>
                              </p:par>
                              <p:par>
                                <p:cTn id="17" presetID="53" presetClass="entr" presetSubtype="16" fill="hold" grpId="0" nodeType="withEffect">
                                  <p:stCondLst>
                                    <p:cond delay="456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par>
                                <p:cTn id="22" presetID="53" presetClass="entr" presetSubtype="16" fill="hold" grpId="0" nodeType="withEffect">
                                  <p:stCondLst>
                                    <p:cond delay="764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par>
                                <p:cTn id="27" presetID="53" presetClass="entr" presetSubtype="16" fill="hold" grpId="0" nodeType="withEffect">
                                  <p:stCondLst>
                                    <p:cond delay="1061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animEffect transition="in" filter="fade">
                                      <p:cBhvr>
                                        <p:cTn id="31" dur="500"/>
                                        <p:tgtEl>
                                          <p:spTgt spid="9"/>
                                        </p:tgtEl>
                                      </p:cBhvr>
                                    </p:animEffect>
                                  </p:childTnLst>
                                </p:cTn>
                              </p:par>
                              <p:par>
                                <p:cTn id="32" presetID="53" presetClass="entr" presetSubtype="16" fill="hold" grpId="0" nodeType="withEffect">
                                  <p:stCondLst>
                                    <p:cond delay="10760"/>
                                  </p:stCondLst>
                                  <p:childTnLst>
                                    <p:set>
                                      <p:cBhvr>
                                        <p:cTn id="33" dur="1" fill="hold">
                                          <p:stCondLst>
                                            <p:cond delay="0"/>
                                          </p:stCondLst>
                                        </p:cTn>
                                        <p:tgtEl>
                                          <p:spTgt spid="10"/>
                                        </p:tgtEl>
                                        <p:attrNameLst>
                                          <p:attrName>style.visibility</p:attrName>
                                        </p:attrNameLst>
                                      </p:cBhvr>
                                      <p:to>
                                        <p:strVal val="visible"/>
                                      </p:to>
                                    </p:set>
                                    <p:anim calcmode="lin" valueType="num">
                                      <p:cBhvr>
                                        <p:cTn id="34" dur="500" fill="hold"/>
                                        <p:tgtEl>
                                          <p:spTgt spid="10"/>
                                        </p:tgtEl>
                                        <p:attrNameLst>
                                          <p:attrName>ppt_w</p:attrName>
                                        </p:attrNameLst>
                                      </p:cBhvr>
                                      <p:tavLst>
                                        <p:tav tm="0">
                                          <p:val>
                                            <p:fltVal val="0"/>
                                          </p:val>
                                        </p:tav>
                                        <p:tav tm="100000">
                                          <p:val>
                                            <p:strVal val="#ppt_w"/>
                                          </p:val>
                                        </p:tav>
                                      </p:tavLst>
                                    </p:anim>
                                    <p:anim calcmode="lin" valueType="num">
                                      <p:cBhvr>
                                        <p:cTn id="35" dur="500" fill="hold"/>
                                        <p:tgtEl>
                                          <p:spTgt spid="10"/>
                                        </p:tgtEl>
                                        <p:attrNameLst>
                                          <p:attrName>ppt_h</p:attrName>
                                        </p:attrNameLst>
                                      </p:cBhvr>
                                      <p:tavLst>
                                        <p:tav tm="0">
                                          <p:val>
                                            <p:fltVal val="0"/>
                                          </p:val>
                                        </p:tav>
                                        <p:tav tm="100000">
                                          <p:val>
                                            <p:strVal val="#ppt_h"/>
                                          </p:val>
                                        </p:tav>
                                      </p:tavLst>
                                    </p:anim>
                                    <p:animEffect transition="in" filter="fade">
                                      <p:cBhvr>
                                        <p:cTn id="36" dur="500"/>
                                        <p:tgtEl>
                                          <p:spTgt spid="10"/>
                                        </p:tgtEl>
                                      </p:cBhvr>
                                    </p:animEffect>
                                  </p:childTnLst>
                                </p:cTn>
                              </p:par>
                              <p:par>
                                <p:cTn id="37" presetID="53" presetClass="entr" presetSubtype="16" fill="hold" grpId="0" nodeType="withEffect">
                                  <p:stCondLst>
                                    <p:cond delay="11060"/>
                                  </p:stCondLst>
                                  <p:childTnLst>
                                    <p:set>
                                      <p:cBhvr>
                                        <p:cTn id="38" dur="1" fill="hold">
                                          <p:stCondLst>
                                            <p:cond delay="0"/>
                                          </p:stCondLst>
                                        </p:cTn>
                                        <p:tgtEl>
                                          <p:spTgt spid="11"/>
                                        </p:tgtEl>
                                        <p:attrNameLst>
                                          <p:attrName>style.visibility</p:attrName>
                                        </p:attrNameLst>
                                      </p:cBhvr>
                                      <p:to>
                                        <p:strVal val="visible"/>
                                      </p:to>
                                    </p:set>
                                    <p:anim calcmode="lin" valueType="num">
                                      <p:cBhvr>
                                        <p:cTn id="39" dur="500" fill="hold"/>
                                        <p:tgtEl>
                                          <p:spTgt spid="11"/>
                                        </p:tgtEl>
                                        <p:attrNameLst>
                                          <p:attrName>ppt_w</p:attrName>
                                        </p:attrNameLst>
                                      </p:cBhvr>
                                      <p:tavLst>
                                        <p:tav tm="0">
                                          <p:val>
                                            <p:fltVal val="0"/>
                                          </p:val>
                                        </p:tav>
                                        <p:tav tm="100000">
                                          <p:val>
                                            <p:strVal val="#ppt_w"/>
                                          </p:val>
                                        </p:tav>
                                      </p:tavLst>
                                    </p:anim>
                                    <p:anim calcmode="lin" valueType="num">
                                      <p:cBhvr>
                                        <p:cTn id="40" dur="500" fill="hold"/>
                                        <p:tgtEl>
                                          <p:spTgt spid="11"/>
                                        </p:tgtEl>
                                        <p:attrNameLst>
                                          <p:attrName>ppt_h</p:attrName>
                                        </p:attrNameLst>
                                      </p:cBhvr>
                                      <p:tavLst>
                                        <p:tav tm="0">
                                          <p:val>
                                            <p:fltVal val="0"/>
                                          </p:val>
                                        </p:tav>
                                        <p:tav tm="100000">
                                          <p:val>
                                            <p:strVal val="#ppt_h"/>
                                          </p:val>
                                        </p:tav>
                                      </p:tavLst>
                                    </p:anim>
                                    <p:animEffect transition="in" filter="fade">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12"/>
                </p:tgtEl>
              </p:cMediaNode>
            </p:audio>
          </p:childTnLst>
        </p:cTn>
      </p:par>
    </p:tnLst>
    <p:bldLst>
      <p:bldP spid="18" grpId="0" build="allAtOnce"/>
      <p:bldP spid="7" grpId="0" animBg="1"/>
      <p:bldP spid="8" grpId="0" animBg="1"/>
      <p:bldP spid="9" grpId="0" animBg="1"/>
      <p:bldP spid="10" grpId="0" animBg="1"/>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画面の領域"/>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08009" y="89525"/>
            <a:ext cx="1727505" cy="2141932"/>
          </a:xfrm>
          <a:prstGeom prst="rect">
            <a:avLst/>
          </a:prstGeom>
          <a:ln>
            <a:solidFill>
              <a:schemeClr val="tx1"/>
            </a:solidFill>
          </a:ln>
        </p:spPr>
      </p:pic>
      <p:sp>
        <p:nvSpPr>
          <p:cNvPr id="2" name="スライド番号プレースホルダー 1">
            <a:extLst>
              <a:ext uri="{FF2B5EF4-FFF2-40B4-BE49-F238E27FC236}">
                <a16:creationId xmlns:a16="http://schemas.microsoft.com/office/drawing/2014/main" id="{89B73C18-7D1A-6A27-A07C-6E5C229C35F2}"/>
              </a:ext>
            </a:extLst>
          </p:cNvPr>
          <p:cNvSpPr>
            <a:spLocks noGrp="1"/>
          </p:cNvSpPr>
          <p:nvPr>
            <p:ph type="sldNum" sz="quarter" idx="12"/>
          </p:nvPr>
        </p:nvSpPr>
        <p:spPr/>
        <p:txBody>
          <a:bodyPr/>
          <a:lstStyle/>
          <a:p>
            <a:fld id="{BA442586-75C4-4701-8959-623E3EFE3B12}" type="slidenum">
              <a:rPr kumimoji="1" lang="ja-JP" altLang="en-US" smtClean="0"/>
              <a:t>32</a:t>
            </a:fld>
            <a:endParaRPr kumimoji="1" lang="ja-JP" altLang="en-US"/>
          </a:p>
        </p:txBody>
      </p:sp>
      <p:sp>
        <p:nvSpPr>
          <p:cNvPr id="13" name="フッター プレースホルダー 12">
            <a:extLst>
              <a:ext uri="{FF2B5EF4-FFF2-40B4-BE49-F238E27FC236}">
                <a16:creationId xmlns:a16="http://schemas.microsoft.com/office/drawing/2014/main" id="{32A4A9D8-F56B-B058-8A9A-124343E1A1AC}"/>
              </a:ext>
            </a:extLst>
          </p:cNvPr>
          <p:cNvSpPr>
            <a:spLocks noGrp="1"/>
          </p:cNvSpPr>
          <p:nvPr>
            <p:ph type="ftr" sz="quarter" idx="11"/>
          </p:nvPr>
        </p:nvSpPr>
        <p:spPr/>
        <p:txBody>
          <a:bodyPr/>
          <a:lstStyle/>
          <a:p>
            <a:r>
              <a:rPr kumimoji="1" lang="en-US" altLang="ja-JP"/>
              <a:t>©Rijyem platform</a:t>
            </a:r>
            <a:endParaRPr kumimoji="1" lang="ja-JP" altLang="en-US"/>
          </a:p>
        </p:txBody>
      </p:sp>
      <p:sp>
        <p:nvSpPr>
          <p:cNvPr id="15" name="テキスト ボックス 14">
            <a:extLst>
              <a:ext uri="{FF2B5EF4-FFF2-40B4-BE49-F238E27FC236}">
                <a16:creationId xmlns:a16="http://schemas.microsoft.com/office/drawing/2014/main" id="{A284C514-1678-F670-4831-BCC2A0CFD662}"/>
              </a:ext>
            </a:extLst>
          </p:cNvPr>
          <p:cNvSpPr txBox="1"/>
          <p:nvPr/>
        </p:nvSpPr>
        <p:spPr>
          <a:xfrm>
            <a:off x="246894" y="96810"/>
            <a:ext cx="5364480" cy="769441"/>
          </a:xfrm>
          <a:prstGeom prst="rect">
            <a:avLst/>
          </a:prstGeom>
          <a:noFill/>
        </p:spPr>
        <p:txBody>
          <a:bodyPr wrap="square" rtlCol="0">
            <a:spAutoFit/>
          </a:bodyPr>
          <a:lstStyle/>
          <a:p>
            <a:r>
              <a:rPr kumimoji="1" lang="ja-JP" altLang="en-US" sz="4400" dirty="0">
                <a:latin typeface="BIZ UDPゴシック" panose="020B0400000000000000" pitchFamily="50" charset="-128"/>
                <a:ea typeface="BIZ UDPゴシック" panose="020B0400000000000000" pitchFamily="50" charset="-128"/>
              </a:rPr>
              <a:t>意識向上と虐待防止</a:t>
            </a:r>
          </a:p>
        </p:txBody>
      </p:sp>
      <p:grpSp>
        <p:nvGrpSpPr>
          <p:cNvPr id="19" name="グループ化 18">
            <a:extLst>
              <a:ext uri="{FF2B5EF4-FFF2-40B4-BE49-F238E27FC236}">
                <a16:creationId xmlns:a16="http://schemas.microsoft.com/office/drawing/2014/main" id="{827BE238-EF34-94F4-9077-D363366FB9B7}"/>
              </a:ext>
            </a:extLst>
          </p:cNvPr>
          <p:cNvGrpSpPr/>
          <p:nvPr/>
        </p:nvGrpSpPr>
        <p:grpSpPr>
          <a:xfrm>
            <a:off x="246894" y="945868"/>
            <a:ext cx="4603932" cy="812801"/>
            <a:chOff x="2743200" y="1509484"/>
            <a:chExt cx="4603932" cy="812801"/>
          </a:xfrm>
        </p:grpSpPr>
        <p:sp>
          <p:nvSpPr>
            <p:cNvPr id="5" name="正方形/長方形 4">
              <a:extLst>
                <a:ext uri="{FF2B5EF4-FFF2-40B4-BE49-F238E27FC236}">
                  <a16:creationId xmlns:a16="http://schemas.microsoft.com/office/drawing/2014/main" id="{A0DB4A46-4C4D-E0A9-63E1-B3A331CDB9E1}"/>
                </a:ext>
              </a:extLst>
            </p:cNvPr>
            <p:cNvSpPr/>
            <p:nvPr/>
          </p:nvSpPr>
          <p:spPr>
            <a:xfrm>
              <a:off x="3413760" y="1596571"/>
              <a:ext cx="3933372" cy="63862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latin typeface="BIZ UDPゴシック" panose="020B0400000000000000" pitchFamily="50" charset="-128"/>
                  <a:ea typeface="BIZ UDPゴシック" panose="020B0400000000000000" pitchFamily="50" charset="-128"/>
                </a:rPr>
                <a:t>１対１のやり取り</a:t>
              </a:r>
            </a:p>
          </p:txBody>
        </p:sp>
        <p:sp>
          <p:nvSpPr>
            <p:cNvPr id="4" name="楕円 3">
              <a:extLst>
                <a:ext uri="{FF2B5EF4-FFF2-40B4-BE49-F238E27FC236}">
                  <a16:creationId xmlns:a16="http://schemas.microsoft.com/office/drawing/2014/main" id="{A92125F6-C989-E75E-AA67-EE95182EECD8}"/>
                </a:ext>
              </a:extLst>
            </p:cNvPr>
            <p:cNvSpPr/>
            <p:nvPr/>
          </p:nvSpPr>
          <p:spPr>
            <a:xfrm>
              <a:off x="2743200" y="1509484"/>
              <a:ext cx="812801" cy="812801"/>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a:solidFill>
                    <a:schemeClr val="tx1"/>
                  </a:solidFill>
                </a:rPr>
                <a:t>３</a:t>
              </a:r>
            </a:p>
          </p:txBody>
        </p:sp>
      </p:grpSp>
      <p:sp>
        <p:nvSpPr>
          <p:cNvPr id="18" name="テキスト ボックス 17">
            <a:extLst>
              <a:ext uri="{FF2B5EF4-FFF2-40B4-BE49-F238E27FC236}">
                <a16:creationId xmlns:a16="http://schemas.microsoft.com/office/drawing/2014/main" id="{81363B01-6F30-B31D-8673-91453AB41FEC}"/>
              </a:ext>
            </a:extLst>
          </p:cNvPr>
          <p:cNvSpPr txBox="1"/>
          <p:nvPr/>
        </p:nvSpPr>
        <p:spPr>
          <a:xfrm>
            <a:off x="739019" y="2110768"/>
            <a:ext cx="11376451" cy="1363578"/>
          </a:xfrm>
          <a:prstGeom prst="rect">
            <a:avLst/>
          </a:prstGeom>
          <a:noFill/>
        </p:spPr>
        <p:txBody>
          <a:bodyPr wrap="square">
            <a:spAutoFit/>
          </a:bodyPr>
          <a:lstStyle/>
          <a:p>
            <a:pPr>
              <a:lnSpc>
                <a:spcPts val="3500"/>
              </a:lnSpc>
            </a:pPr>
            <a:r>
              <a:rPr lang="ja-JP" altLang="en-US" sz="2000" b="1" dirty="0">
                <a:latin typeface="BIZ UDPゴシック" panose="020B0400000000000000" pitchFamily="50" charset="-128"/>
                <a:ea typeface="BIZ UDPゴシック" panose="020B0400000000000000" pitchFamily="50" charset="-128"/>
              </a:rPr>
              <a:t>３、一対一のやり取り：</a:t>
            </a:r>
            <a:endParaRPr lang="en-US" altLang="ja-JP" sz="2000" b="1" dirty="0">
              <a:latin typeface="BIZ UDPゴシック" panose="020B0400000000000000" pitchFamily="50" charset="-128"/>
              <a:ea typeface="BIZ UDPゴシック" panose="020B0400000000000000" pitchFamily="50" charset="-128"/>
            </a:endParaRPr>
          </a:p>
          <a:p>
            <a:pPr>
              <a:lnSpc>
                <a:spcPts val="3500"/>
              </a:lnSpc>
            </a:pPr>
            <a:r>
              <a:rPr lang="ja-JP" altLang="en-US" sz="2000" b="1" dirty="0">
                <a:latin typeface="BIZ UDPゴシック" panose="020B0400000000000000" pitchFamily="50" charset="-128"/>
                <a:ea typeface="BIZ UDPゴシック" panose="020B0400000000000000" pitchFamily="50" charset="-128"/>
              </a:rPr>
              <a:t>成人と参加者が二人だけになる時間がある場合、青少年にとって虐待やハラスメントのリスクが高くなると同時に、ボランティアにとって不適切な行為を申し立てられるリスクも高まります。</a:t>
            </a:r>
          </a:p>
        </p:txBody>
      </p:sp>
      <p:sp>
        <p:nvSpPr>
          <p:cNvPr id="7" name="四角形: 角を丸くする 6">
            <a:extLst>
              <a:ext uri="{FF2B5EF4-FFF2-40B4-BE49-F238E27FC236}">
                <a16:creationId xmlns:a16="http://schemas.microsoft.com/office/drawing/2014/main" id="{64264B51-0495-6E93-5AAF-D0BC5A523ADA}"/>
              </a:ext>
            </a:extLst>
          </p:cNvPr>
          <p:cNvSpPr/>
          <p:nvPr/>
        </p:nvSpPr>
        <p:spPr>
          <a:xfrm>
            <a:off x="1151910" y="3693073"/>
            <a:ext cx="2115306" cy="12573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2400" b="1" dirty="0">
                <a:latin typeface="BIZ UDPゴシック" panose="020B0400000000000000" pitchFamily="50" charset="-128"/>
                <a:ea typeface="BIZ UDPゴシック" panose="020B0400000000000000" pitchFamily="50" charset="-128"/>
              </a:rPr>
              <a:t>成人</a:t>
            </a:r>
            <a:endParaRPr kumimoji="1" lang="en-US" altLang="ja-JP" sz="2400" b="1" dirty="0">
              <a:latin typeface="BIZ UDPゴシック" panose="020B0400000000000000" pitchFamily="50" charset="-128"/>
              <a:ea typeface="BIZ UDPゴシック" panose="020B0400000000000000" pitchFamily="50" charset="-128"/>
            </a:endParaRPr>
          </a:p>
          <a:p>
            <a:pPr algn="ctr"/>
            <a:r>
              <a:rPr lang="ja-JP" altLang="en-US" sz="2400" b="1" dirty="0">
                <a:latin typeface="BIZ UDPゴシック" panose="020B0400000000000000" pitchFamily="50" charset="-128"/>
                <a:ea typeface="BIZ UDPゴシック" panose="020B0400000000000000" pitchFamily="50" charset="-128"/>
              </a:rPr>
              <a:t>（一人）</a:t>
            </a:r>
            <a:endParaRPr kumimoji="1" lang="ja-JP" altLang="en-US" sz="2400" b="1" dirty="0">
              <a:latin typeface="BIZ UDPゴシック" panose="020B0400000000000000" pitchFamily="50" charset="-128"/>
              <a:ea typeface="BIZ UDPゴシック" panose="020B0400000000000000" pitchFamily="50" charset="-128"/>
            </a:endParaRPr>
          </a:p>
        </p:txBody>
      </p:sp>
      <p:sp>
        <p:nvSpPr>
          <p:cNvPr id="8" name="四角形: 角を丸くする 7">
            <a:extLst>
              <a:ext uri="{FF2B5EF4-FFF2-40B4-BE49-F238E27FC236}">
                <a16:creationId xmlns:a16="http://schemas.microsoft.com/office/drawing/2014/main" id="{74431DE6-B954-3F16-7F82-196113448938}"/>
              </a:ext>
            </a:extLst>
          </p:cNvPr>
          <p:cNvSpPr/>
          <p:nvPr/>
        </p:nvSpPr>
        <p:spPr>
          <a:xfrm>
            <a:off x="4435160" y="3667345"/>
            <a:ext cx="2115306" cy="12573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latin typeface="BIZ UDPゴシック" panose="020B0400000000000000" pitchFamily="50" charset="-128"/>
                <a:ea typeface="BIZ UDPゴシック" panose="020B0400000000000000" pitchFamily="50" charset="-128"/>
              </a:rPr>
              <a:t>青少年</a:t>
            </a:r>
            <a:endParaRPr kumimoji="1" lang="en-US" altLang="ja-JP" sz="2400" b="1" dirty="0">
              <a:latin typeface="BIZ UDPゴシック" panose="020B0400000000000000" pitchFamily="50" charset="-128"/>
              <a:ea typeface="BIZ UDPゴシック" panose="020B0400000000000000" pitchFamily="50" charset="-128"/>
            </a:endParaRPr>
          </a:p>
          <a:p>
            <a:pPr algn="ctr"/>
            <a:r>
              <a:rPr lang="ja-JP" altLang="en-US" sz="2400" b="1" dirty="0">
                <a:latin typeface="BIZ UDPゴシック" panose="020B0400000000000000" pitchFamily="50" charset="-128"/>
                <a:ea typeface="BIZ UDPゴシック" panose="020B0400000000000000" pitchFamily="50" charset="-128"/>
              </a:rPr>
              <a:t>（一人）</a:t>
            </a:r>
            <a:endParaRPr kumimoji="1" lang="ja-JP" altLang="en-US" sz="2400" b="1" dirty="0">
              <a:latin typeface="BIZ UDPゴシック" panose="020B0400000000000000" pitchFamily="50" charset="-128"/>
              <a:ea typeface="BIZ UDPゴシック" panose="020B0400000000000000" pitchFamily="50" charset="-128"/>
            </a:endParaRPr>
          </a:p>
        </p:txBody>
      </p:sp>
      <p:sp>
        <p:nvSpPr>
          <p:cNvPr id="9" name="乗算記号 8">
            <a:extLst>
              <a:ext uri="{FF2B5EF4-FFF2-40B4-BE49-F238E27FC236}">
                <a16:creationId xmlns:a16="http://schemas.microsoft.com/office/drawing/2014/main" id="{5D972732-B283-4D06-05A4-8E647B9F9A55}"/>
              </a:ext>
            </a:extLst>
          </p:cNvPr>
          <p:cNvSpPr/>
          <p:nvPr/>
        </p:nvSpPr>
        <p:spPr>
          <a:xfrm>
            <a:off x="3327313" y="3826445"/>
            <a:ext cx="1047750" cy="952500"/>
          </a:xfrm>
          <a:prstGeom prst="mathMultiply">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kumimoji="1" lang="ja-JP" altLang="en-US" sz="2400" dirty="0">
              <a:latin typeface="BIZ UDPゴシック" panose="020B0400000000000000" pitchFamily="50" charset="-128"/>
              <a:ea typeface="BIZ UDPゴシック" panose="020B0400000000000000" pitchFamily="50" charset="-128"/>
            </a:endParaRPr>
          </a:p>
        </p:txBody>
      </p:sp>
      <p:sp>
        <p:nvSpPr>
          <p:cNvPr id="10" name="矢印: 右 9">
            <a:extLst>
              <a:ext uri="{FF2B5EF4-FFF2-40B4-BE49-F238E27FC236}">
                <a16:creationId xmlns:a16="http://schemas.microsoft.com/office/drawing/2014/main" id="{170A0468-8351-0C4C-347F-2EC47A42C460}"/>
              </a:ext>
            </a:extLst>
          </p:cNvPr>
          <p:cNvSpPr/>
          <p:nvPr/>
        </p:nvSpPr>
        <p:spPr>
          <a:xfrm>
            <a:off x="6876576" y="3658048"/>
            <a:ext cx="1777321" cy="1257300"/>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kumimoji="1" lang="ja-JP" altLang="en-US" sz="2400" b="1" dirty="0">
                <a:solidFill>
                  <a:schemeClr val="tx1"/>
                </a:solidFill>
                <a:latin typeface="BIZ UDPゴシック" panose="020B0400000000000000" pitchFamily="50" charset="-128"/>
                <a:ea typeface="BIZ UDPゴシック" panose="020B0400000000000000" pitchFamily="50" charset="-128"/>
              </a:rPr>
              <a:t>高リスク</a:t>
            </a:r>
          </a:p>
        </p:txBody>
      </p:sp>
      <p:sp>
        <p:nvSpPr>
          <p:cNvPr id="11" name="四角形: 角を丸くする 10">
            <a:extLst>
              <a:ext uri="{FF2B5EF4-FFF2-40B4-BE49-F238E27FC236}">
                <a16:creationId xmlns:a16="http://schemas.microsoft.com/office/drawing/2014/main" id="{26E873C5-6B26-4039-690C-97694E9741AC}"/>
              </a:ext>
            </a:extLst>
          </p:cNvPr>
          <p:cNvSpPr/>
          <p:nvPr/>
        </p:nvSpPr>
        <p:spPr>
          <a:xfrm>
            <a:off x="8873084" y="3667345"/>
            <a:ext cx="2115306" cy="1298807"/>
          </a:xfrm>
          <a:prstGeom prst="round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latin typeface="BIZ UDPゴシック" panose="020B0400000000000000" pitchFamily="50" charset="-128"/>
                <a:ea typeface="BIZ UDPゴシック" panose="020B0400000000000000" pitchFamily="50" charset="-128"/>
              </a:rPr>
              <a:t>虐待</a:t>
            </a:r>
            <a:endParaRPr kumimoji="1" lang="en-US" altLang="ja-JP" sz="2400" b="1" dirty="0">
              <a:latin typeface="BIZ UDPゴシック" panose="020B0400000000000000" pitchFamily="50" charset="-128"/>
              <a:ea typeface="BIZ UDPゴシック" panose="020B0400000000000000" pitchFamily="50" charset="-128"/>
            </a:endParaRPr>
          </a:p>
          <a:p>
            <a:pPr algn="ctr"/>
            <a:r>
              <a:rPr kumimoji="1" lang="ja-JP" altLang="en-US" sz="2400" b="1" dirty="0">
                <a:latin typeface="BIZ UDPゴシック" panose="020B0400000000000000" pitchFamily="50" charset="-128"/>
                <a:ea typeface="BIZ UDPゴシック" panose="020B0400000000000000" pitchFamily="50" charset="-128"/>
              </a:rPr>
              <a:t>ハラスメント</a:t>
            </a:r>
          </a:p>
        </p:txBody>
      </p:sp>
      <p:sp>
        <p:nvSpPr>
          <p:cNvPr id="12" name="四角形: 角を丸くする 11">
            <a:extLst>
              <a:ext uri="{FF2B5EF4-FFF2-40B4-BE49-F238E27FC236}">
                <a16:creationId xmlns:a16="http://schemas.microsoft.com/office/drawing/2014/main" id="{FE389994-79B9-F060-356F-2EEA90A18BD8}"/>
              </a:ext>
            </a:extLst>
          </p:cNvPr>
          <p:cNvSpPr/>
          <p:nvPr/>
        </p:nvSpPr>
        <p:spPr>
          <a:xfrm>
            <a:off x="8873084" y="5159151"/>
            <a:ext cx="2115306" cy="1197199"/>
          </a:xfrm>
          <a:prstGeom prst="round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latin typeface="BIZ UDPゴシック" panose="020B0400000000000000" pitchFamily="50" charset="-128"/>
                <a:ea typeface="BIZ UDPゴシック" panose="020B0400000000000000" pitchFamily="50" charset="-128"/>
              </a:rPr>
              <a:t>申立て</a:t>
            </a:r>
          </a:p>
        </p:txBody>
      </p:sp>
      <p:sp>
        <p:nvSpPr>
          <p:cNvPr id="14" name="四角形: 角を丸くする 13">
            <a:extLst>
              <a:ext uri="{FF2B5EF4-FFF2-40B4-BE49-F238E27FC236}">
                <a16:creationId xmlns:a16="http://schemas.microsoft.com/office/drawing/2014/main" id="{07FF056D-E05C-BCB7-4F37-0A6404062FF2}"/>
              </a:ext>
            </a:extLst>
          </p:cNvPr>
          <p:cNvSpPr/>
          <p:nvPr/>
        </p:nvSpPr>
        <p:spPr>
          <a:xfrm>
            <a:off x="4435160" y="5099050"/>
            <a:ext cx="2115306" cy="12573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ja-JP" altLang="en-US" sz="2400" b="1" dirty="0">
                <a:latin typeface="BIZ UDPゴシック" panose="020B0400000000000000" pitchFamily="50" charset="-128"/>
                <a:ea typeface="BIZ UDPゴシック" panose="020B0400000000000000" pitchFamily="50" charset="-128"/>
              </a:rPr>
              <a:t>ボランティア（一人）</a:t>
            </a:r>
            <a:endParaRPr kumimoji="1" lang="ja-JP" altLang="en-US" sz="2400" b="1" dirty="0">
              <a:latin typeface="BIZ UDPゴシック" panose="020B0400000000000000" pitchFamily="50" charset="-128"/>
              <a:ea typeface="BIZ UDPゴシック" panose="020B0400000000000000" pitchFamily="50" charset="-128"/>
            </a:endParaRPr>
          </a:p>
        </p:txBody>
      </p:sp>
      <p:sp>
        <p:nvSpPr>
          <p:cNvPr id="16" name="矢印: 右 15">
            <a:extLst>
              <a:ext uri="{FF2B5EF4-FFF2-40B4-BE49-F238E27FC236}">
                <a16:creationId xmlns:a16="http://schemas.microsoft.com/office/drawing/2014/main" id="{F5356A2B-81A1-E5DD-FF25-914CE6033165}"/>
              </a:ext>
            </a:extLst>
          </p:cNvPr>
          <p:cNvSpPr/>
          <p:nvPr/>
        </p:nvSpPr>
        <p:spPr>
          <a:xfrm>
            <a:off x="6833279" y="5065027"/>
            <a:ext cx="1777321" cy="1257300"/>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kumimoji="1" lang="ja-JP" altLang="en-US" sz="2400" b="1" dirty="0">
                <a:solidFill>
                  <a:schemeClr val="tx1"/>
                </a:solidFill>
                <a:latin typeface="BIZ UDPゴシック" panose="020B0400000000000000" pitchFamily="50" charset="-128"/>
                <a:ea typeface="BIZ UDPゴシック" panose="020B0400000000000000" pitchFamily="50" charset="-128"/>
              </a:rPr>
              <a:t>高リスク</a:t>
            </a:r>
          </a:p>
        </p:txBody>
      </p:sp>
      <p:pic>
        <p:nvPicPr>
          <p:cNvPr id="17" name="2379761124424320">
            <a:hlinkClick r:id="" action="ppaction://media"/>
            <a:extLst>
              <a:ext uri="{FF2B5EF4-FFF2-40B4-BE49-F238E27FC236}">
                <a16:creationId xmlns:a16="http://schemas.microsoft.com/office/drawing/2014/main" id="{748F9F7A-662D-925D-C91E-CDCE75B35F3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40306" y="-78751"/>
            <a:ext cx="609600" cy="609600"/>
          </a:xfrm>
          <a:prstGeom prst="rect">
            <a:avLst/>
          </a:prstGeom>
        </p:spPr>
      </p:pic>
      <p:sp>
        <p:nvSpPr>
          <p:cNvPr id="6" name="日付プレースホルダー 5">
            <a:extLst>
              <a:ext uri="{FF2B5EF4-FFF2-40B4-BE49-F238E27FC236}">
                <a16:creationId xmlns:a16="http://schemas.microsoft.com/office/drawing/2014/main" id="{74C030CA-BB93-67B5-803C-F14BD515D912}"/>
              </a:ext>
            </a:extLst>
          </p:cNvPr>
          <p:cNvSpPr>
            <a:spLocks noGrp="1"/>
          </p:cNvSpPr>
          <p:nvPr>
            <p:ph type="dt" sz="half" idx="10"/>
          </p:nvPr>
        </p:nvSpPr>
        <p:spPr/>
        <p:txBody>
          <a:bodyPr/>
          <a:lstStyle/>
          <a:p>
            <a:endParaRPr kumimoji="1" lang="ja-JP" altLang="en-US"/>
          </a:p>
        </p:txBody>
      </p:sp>
    </p:spTree>
    <p:extLst>
      <p:ext uri="{BB962C8B-B14F-4D97-AF65-F5344CB8AC3E}">
        <p14:creationId xmlns:p14="http://schemas.microsoft.com/office/powerpoint/2010/main" val="378140860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996" fill="hold"/>
                                        <p:tgtEl>
                                          <p:spTgt spid="17"/>
                                        </p:tgtEl>
                                      </p:cBhvr>
                                    </p:cmd>
                                  </p:childTnLst>
                                </p:cTn>
                              </p:par>
                              <p:par>
                                <p:cTn id="7" presetID="1" presetClass="entr" presetSubtype="0" fill="hold" nodeType="withEffect">
                                  <p:stCondLst>
                                    <p:cond delay="0"/>
                                  </p:stCondLst>
                                  <p:childTnLst>
                                    <p:set>
                                      <p:cBhvr>
                                        <p:cTn id="8" dur="1" fill="hold">
                                          <p:stCondLst>
                                            <p:cond delay="0"/>
                                          </p:stCondLst>
                                        </p:cTn>
                                        <p:tgtEl>
                                          <p:spTgt spid="18">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xEl>
                                              <p:pRg st="1" end="1"/>
                                            </p:txEl>
                                          </p:spTgt>
                                        </p:tgtEl>
                                        <p:attrNameLst>
                                          <p:attrName>style.visibility</p:attrName>
                                        </p:attrNameLst>
                                      </p:cBhvr>
                                      <p:to>
                                        <p:strVal val="visible"/>
                                      </p:to>
                                    </p:set>
                                  </p:childTnLst>
                                </p:cTn>
                              </p:par>
                              <p:par>
                                <p:cTn id="11" presetID="22" presetClass="entr" presetSubtype="8" fill="hold" nodeType="withEffect">
                                  <p:stCondLst>
                                    <p:cond delay="0"/>
                                  </p:stCondLst>
                                  <p:childTnLst>
                                    <p:set>
                                      <p:cBhvr>
                                        <p:cTn id="12" dur="1" fill="hold">
                                          <p:stCondLst>
                                            <p:cond delay="0"/>
                                          </p:stCondLst>
                                        </p:cTn>
                                        <p:tgtEl>
                                          <p:spTgt spid="18">
                                            <p:txEl>
                                              <p:pRg st="0" end="0"/>
                                            </p:txEl>
                                          </p:spTgt>
                                        </p:tgtEl>
                                        <p:attrNameLst>
                                          <p:attrName>style.visibility</p:attrName>
                                        </p:attrNameLst>
                                      </p:cBhvr>
                                      <p:to>
                                        <p:strVal val="visible"/>
                                      </p:to>
                                    </p:set>
                                    <p:animEffect transition="in" filter="wipe(left)">
                                      <p:cBhvr>
                                        <p:cTn id="13" dur="500"/>
                                        <p:tgtEl>
                                          <p:spTgt spid="18">
                                            <p:txEl>
                                              <p:pRg st="0" end="0"/>
                                            </p:txEl>
                                          </p:spTgt>
                                        </p:tgtEl>
                                      </p:cBhvr>
                                    </p:animEffect>
                                  </p:childTnLst>
                                </p:cTn>
                              </p:par>
                              <p:par>
                                <p:cTn id="14" presetID="3" presetClass="emph" presetSubtype="2" fill="hold" nodeType="withEffect">
                                  <p:stCondLst>
                                    <p:cond delay="0"/>
                                  </p:stCondLst>
                                  <p:childTnLst>
                                    <p:animClr clrSpc="rgb" dir="cw">
                                      <p:cBhvr override="childStyle">
                                        <p:cTn id="15" dur="500" fill="hold"/>
                                        <p:tgtEl>
                                          <p:spTgt spid="18">
                                            <p:txEl>
                                              <p:pRg st="0" end="0"/>
                                            </p:txEl>
                                          </p:spTgt>
                                        </p:tgtEl>
                                        <p:attrNameLst>
                                          <p:attrName>style.color</p:attrName>
                                        </p:attrNameLst>
                                      </p:cBhvr>
                                      <p:to>
                                        <a:srgbClr val="C00000"/>
                                      </p:to>
                                    </p:animClr>
                                  </p:childTnLst>
                                </p:cTn>
                              </p:par>
                              <p:par>
                                <p:cTn id="16" presetID="3" presetClass="emph" presetSubtype="2" fill="hold" nodeType="withEffect">
                                  <p:stCondLst>
                                    <p:cond delay="2160"/>
                                  </p:stCondLst>
                                  <p:childTnLst>
                                    <p:animClr clrSpc="rgb" dir="cw">
                                      <p:cBhvr override="childStyle">
                                        <p:cTn id="17" dur="500" fill="hold"/>
                                        <p:tgtEl>
                                          <p:spTgt spid="18">
                                            <p:txEl>
                                              <p:pRg st="0" end="0"/>
                                            </p:txEl>
                                          </p:spTgt>
                                        </p:tgtEl>
                                        <p:attrNameLst>
                                          <p:attrName>style.color</p:attrName>
                                        </p:attrNameLst>
                                      </p:cBhvr>
                                      <p:to>
                                        <a:srgbClr val="000000"/>
                                      </p:to>
                                    </p:animClr>
                                  </p:childTnLst>
                                </p:cTn>
                              </p:par>
                              <p:par>
                                <p:cTn id="18" presetID="22" presetClass="entr" presetSubtype="8" fill="hold" nodeType="withEffect">
                                  <p:stCondLst>
                                    <p:cond delay="2330"/>
                                  </p:stCondLst>
                                  <p:childTnLst>
                                    <p:set>
                                      <p:cBhvr>
                                        <p:cTn id="19" dur="1" fill="hold">
                                          <p:stCondLst>
                                            <p:cond delay="0"/>
                                          </p:stCondLst>
                                        </p:cTn>
                                        <p:tgtEl>
                                          <p:spTgt spid="18">
                                            <p:txEl>
                                              <p:pRg st="1" end="1"/>
                                            </p:txEl>
                                          </p:spTgt>
                                        </p:tgtEl>
                                        <p:attrNameLst>
                                          <p:attrName>style.visibility</p:attrName>
                                        </p:attrNameLst>
                                      </p:cBhvr>
                                      <p:to>
                                        <p:strVal val="visible"/>
                                      </p:to>
                                    </p:set>
                                    <p:animEffect transition="in" filter="wipe(left)">
                                      <p:cBhvr>
                                        <p:cTn id="20" dur="500"/>
                                        <p:tgtEl>
                                          <p:spTgt spid="18">
                                            <p:txEl>
                                              <p:pRg st="1" end="1"/>
                                            </p:txEl>
                                          </p:spTgt>
                                        </p:tgtEl>
                                      </p:cBhvr>
                                    </p:animEffect>
                                  </p:childTnLst>
                                </p:cTn>
                              </p:par>
                              <p:par>
                                <p:cTn id="21" presetID="3" presetClass="emph" presetSubtype="2" fill="hold" nodeType="withEffect">
                                  <p:stCondLst>
                                    <p:cond delay="2330"/>
                                  </p:stCondLst>
                                  <p:childTnLst>
                                    <p:animClr clrSpc="rgb" dir="cw">
                                      <p:cBhvr override="childStyle">
                                        <p:cTn id="22" dur="500" fill="hold"/>
                                        <p:tgtEl>
                                          <p:spTgt spid="18">
                                            <p:txEl>
                                              <p:pRg st="1" end="1"/>
                                            </p:txEl>
                                          </p:spTgt>
                                        </p:tgtEl>
                                        <p:attrNameLst>
                                          <p:attrName>style.color</p:attrName>
                                        </p:attrNameLst>
                                      </p:cBhvr>
                                      <p:to>
                                        <a:srgbClr val="C00000"/>
                                      </p:to>
                                    </p:animClr>
                                  </p:childTnLst>
                                </p:cTn>
                              </p:par>
                              <p:par>
                                <p:cTn id="23" presetID="3" presetClass="emph" presetSubtype="2" fill="hold" nodeType="withEffect">
                                  <p:stCondLst>
                                    <p:cond delay="15360"/>
                                  </p:stCondLst>
                                  <p:childTnLst>
                                    <p:animClr clrSpc="rgb" dir="cw">
                                      <p:cBhvr override="childStyle">
                                        <p:cTn id="24" dur="500" fill="hold"/>
                                        <p:tgtEl>
                                          <p:spTgt spid="18">
                                            <p:txEl>
                                              <p:pRg st="1" end="1"/>
                                            </p:txEl>
                                          </p:spTgt>
                                        </p:tgtEl>
                                        <p:attrNameLst>
                                          <p:attrName>style.color</p:attrName>
                                        </p:attrNameLst>
                                      </p:cBhvr>
                                      <p:to>
                                        <a:srgbClr val="000000"/>
                                      </p:to>
                                    </p:animClr>
                                  </p:childTnLst>
                                </p:cTn>
                              </p:par>
                              <p:par>
                                <p:cTn id="25" presetID="53" presetClass="entr" presetSubtype="16" fill="hold" grpId="0" nodeType="withEffect">
                                  <p:stCondLst>
                                    <p:cond delay="229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grpId="0" nodeType="withEffect">
                                  <p:stCondLst>
                                    <p:cond delay="359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par>
                                <p:cTn id="35" presetID="53" presetClass="entr" presetSubtype="16" fill="hold" grpId="0" nodeType="withEffect">
                                  <p:stCondLst>
                                    <p:cond delay="4400"/>
                                  </p:stCondLst>
                                  <p:childTnLst>
                                    <p:set>
                                      <p:cBhvr>
                                        <p:cTn id="36" dur="1" fill="hold">
                                          <p:stCondLst>
                                            <p:cond delay="0"/>
                                          </p:stCondLst>
                                        </p:cTn>
                                        <p:tgtEl>
                                          <p:spTgt spid="9"/>
                                        </p:tgtEl>
                                        <p:attrNameLst>
                                          <p:attrName>style.visibility</p:attrName>
                                        </p:attrNameLst>
                                      </p:cBhvr>
                                      <p:to>
                                        <p:strVal val="visible"/>
                                      </p:to>
                                    </p:set>
                                    <p:anim calcmode="lin" valueType="num">
                                      <p:cBhvr>
                                        <p:cTn id="37" dur="500" fill="hold"/>
                                        <p:tgtEl>
                                          <p:spTgt spid="9"/>
                                        </p:tgtEl>
                                        <p:attrNameLst>
                                          <p:attrName>ppt_w</p:attrName>
                                        </p:attrNameLst>
                                      </p:cBhvr>
                                      <p:tavLst>
                                        <p:tav tm="0">
                                          <p:val>
                                            <p:fltVal val="0"/>
                                          </p:val>
                                        </p:tav>
                                        <p:tav tm="100000">
                                          <p:val>
                                            <p:strVal val="#ppt_w"/>
                                          </p:val>
                                        </p:tav>
                                      </p:tavLst>
                                    </p:anim>
                                    <p:anim calcmode="lin" valueType="num">
                                      <p:cBhvr>
                                        <p:cTn id="38" dur="500" fill="hold"/>
                                        <p:tgtEl>
                                          <p:spTgt spid="9"/>
                                        </p:tgtEl>
                                        <p:attrNameLst>
                                          <p:attrName>ppt_h</p:attrName>
                                        </p:attrNameLst>
                                      </p:cBhvr>
                                      <p:tavLst>
                                        <p:tav tm="0">
                                          <p:val>
                                            <p:fltVal val="0"/>
                                          </p:val>
                                        </p:tav>
                                        <p:tav tm="100000">
                                          <p:val>
                                            <p:strVal val="#ppt_h"/>
                                          </p:val>
                                        </p:tav>
                                      </p:tavLst>
                                    </p:anim>
                                    <p:animEffect transition="in" filter="fade">
                                      <p:cBhvr>
                                        <p:cTn id="39" dur="500"/>
                                        <p:tgtEl>
                                          <p:spTgt spid="9"/>
                                        </p:tgtEl>
                                      </p:cBhvr>
                                    </p:animEffect>
                                  </p:childTnLst>
                                </p:cTn>
                              </p:par>
                              <p:par>
                                <p:cTn id="40" presetID="53" presetClass="entr" presetSubtype="16" fill="hold" grpId="0" nodeType="withEffect">
                                  <p:stCondLst>
                                    <p:cond delay="8980"/>
                                  </p:stCondLst>
                                  <p:childTnLst>
                                    <p:set>
                                      <p:cBhvr>
                                        <p:cTn id="41" dur="1" fill="hold">
                                          <p:stCondLst>
                                            <p:cond delay="0"/>
                                          </p:stCondLst>
                                        </p:cTn>
                                        <p:tgtEl>
                                          <p:spTgt spid="10"/>
                                        </p:tgtEl>
                                        <p:attrNameLst>
                                          <p:attrName>style.visibility</p:attrName>
                                        </p:attrNameLst>
                                      </p:cBhvr>
                                      <p:to>
                                        <p:strVal val="visible"/>
                                      </p:to>
                                    </p:set>
                                    <p:anim calcmode="lin" valueType="num">
                                      <p:cBhvr>
                                        <p:cTn id="42" dur="500" fill="hold"/>
                                        <p:tgtEl>
                                          <p:spTgt spid="10"/>
                                        </p:tgtEl>
                                        <p:attrNameLst>
                                          <p:attrName>ppt_w</p:attrName>
                                        </p:attrNameLst>
                                      </p:cBhvr>
                                      <p:tavLst>
                                        <p:tav tm="0">
                                          <p:val>
                                            <p:fltVal val="0"/>
                                          </p:val>
                                        </p:tav>
                                        <p:tav tm="100000">
                                          <p:val>
                                            <p:strVal val="#ppt_w"/>
                                          </p:val>
                                        </p:tav>
                                      </p:tavLst>
                                    </p:anim>
                                    <p:anim calcmode="lin" valueType="num">
                                      <p:cBhvr>
                                        <p:cTn id="43" dur="500" fill="hold"/>
                                        <p:tgtEl>
                                          <p:spTgt spid="10"/>
                                        </p:tgtEl>
                                        <p:attrNameLst>
                                          <p:attrName>ppt_h</p:attrName>
                                        </p:attrNameLst>
                                      </p:cBhvr>
                                      <p:tavLst>
                                        <p:tav tm="0">
                                          <p:val>
                                            <p:fltVal val="0"/>
                                          </p:val>
                                        </p:tav>
                                        <p:tav tm="100000">
                                          <p:val>
                                            <p:strVal val="#ppt_h"/>
                                          </p:val>
                                        </p:tav>
                                      </p:tavLst>
                                    </p:anim>
                                    <p:animEffect transition="in" filter="fade">
                                      <p:cBhvr>
                                        <p:cTn id="44" dur="500"/>
                                        <p:tgtEl>
                                          <p:spTgt spid="10"/>
                                        </p:tgtEl>
                                      </p:cBhvr>
                                    </p:animEffect>
                                  </p:childTnLst>
                                </p:cTn>
                              </p:par>
                              <p:par>
                                <p:cTn id="45" presetID="53" presetClass="entr" presetSubtype="16" fill="hold" grpId="0" nodeType="withEffect">
                                  <p:stCondLst>
                                    <p:cond delay="7390"/>
                                  </p:stCondLst>
                                  <p:childTnLst>
                                    <p:set>
                                      <p:cBhvr>
                                        <p:cTn id="46" dur="1" fill="hold">
                                          <p:stCondLst>
                                            <p:cond delay="0"/>
                                          </p:stCondLst>
                                        </p:cTn>
                                        <p:tgtEl>
                                          <p:spTgt spid="11"/>
                                        </p:tgtEl>
                                        <p:attrNameLst>
                                          <p:attrName>style.visibility</p:attrName>
                                        </p:attrNameLst>
                                      </p:cBhvr>
                                      <p:to>
                                        <p:strVal val="visible"/>
                                      </p:to>
                                    </p:set>
                                    <p:anim calcmode="lin" valueType="num">
                                      <p:cBhvr>
                                        <p:cTn id="47" dur="500" fill="hold"/>
                                        <p:tgtEl>
                                          <p:spTgt spid="11"/>
                                        </p:tgtEl>
                                        <p:attrNameLst>
                                          <p:attrName>ppt_w</p:attrName>
                                        </p:attrNameLst>
                                      </p:cBhvr>
                                      <p:tavLst>
                                        <p:tav tm="0">
                                          <p:val>
                                            <p:fltVal val="0"/>
                                          </p:val>
                                        </p:tav>
                                        <p:tav tm="100000">
                                          <p:val>
                                            <p:strVal val="#ppt_w"/>
                                          </p:val>
                                        </p:tav>
                                      </p:tavLst>
                                    </p:anim>
                                    <p:anim calcmode="lin" valueType="num">
                                      <p:cBhvr>
                                        <p:cTn id="48" dur="500" fill="hold"/>
                                        <p:tgtEl>
                                          <p:spTgt spid="11"/>
                                        </p:tgtEl>
                                        <p:attrNameLst>
                                          <p:attrName>ppt_h</p:attrName>
                                        </p:attrNameLst>
                                      </p:cBhvr>
                                      <p:tavLst>
                                        <p:tav tm="0">
                                          <p:val>
                                            <p:fltVal val="0"/>
                                          </p:val>
                                        </p:tav>
                                        <p:tav tm="100000">
                                          <p:val>
                                            <p:strVal val="#ppt_h"/>
                                          </p:val>
                                        </p:tav>
                                      </p:tavLst>
                                    </p:anim>
                                    <p:animEffect transition="in" filter="fade">
                                      <p:cBhvr>
                                        <p:cTn id="49" dur="500"/>
                                        <p:tgtEl>
                                          <p:spTgt spid="11"/>
                                        </p:tgtEl>
                                      </p:cBhvr>
                                    </p:animEffect>
                                  </p:childTnLst>
                                </p:cTn>
                              </p:par>
                              <p:par>
                                <p:cTn id="50" presetID="53" presetClass="entr" presetSubtype="16" fill="hold" grpId="0" nodeType="withEffect">
                                  <p:stCondLst>
                                    <p:cond delay="10650"/>
                                  </p:stCondLst>
                                  <p:childTnLst>
                                    <p:set>
                                      <p:cBhvr>
                                        <p:cTn id="51" dur="1" fill="hold">
                                          <p:stCondLst>
                                            <p:cond delay="0"/>
                                          </p:stCondLst>
                                        </p:cTn>
                                        <p:tgtEl>
                                          <p:spTgt spid="14"/>
                                        </p:tgtEl>
                                        <p:attrNameLst>
                                          <p:attrName>style.visibility</p:attrName>
                                        </p:attrNameLst>
                                      </p:cBhvr>
                                      <p:to>
                                        <p:strVal val="visible"/>
                                      </p:to>
                                    </p:set>
                                    <p:anim calcmode="lin" valueType="num">
                                      <p:cBhvr>
                                        <p:cTn id="52" dur="500" fill="hold"/>
                                        <p:tgtEl>
                                          <p:spTgt spid="14"/>
                                        </p:tgtEl>
                                        <p:attrNameLst>
                                          <p:attrName>ppt_w</p:attrName>
                                        </p:attrNameLst>
                                      </p:cBhvr>
                                      <p:tavLst>
                                        <p:tav tm="0">
                                          <p:val>
                                            <p:fltVal val="0"/>
                                          </p:val>
                                        </p:tav>
                                        <p:tav tm="100000">
                                          <p:val>
                                            <p:strVal val="#ppt_w"/>
                                          </p:val>
                                        </p:tav>
                                      </p:tavLst>
                                    </p:anim>
                                    <p:anim calcmode="lin" valueType="num">
                                      <p:cBhvr>
                                        <p:cTn id="53" dur="500" fill="hold"/>
                                        <p:tgtEl>
                                          <p:spTgt spid="14"/>
                                        </p:tgtEl>
                                        <p:attrNameLst>
                                          <p:attrName>ppt_h</p:attrName>
                                        </p:attrNameLst>
                                      </p:cBhvr>
                                      <p:tavLst>
                                        <p:tav tm="0">
                                          <p:val>
                                            <p:fltVal val="0"/>
                                          </p:val>
                                        </p:tav>
                                        <p:tav tm="100000">
                                          <p:val>
                                            <p:strVal val="#ppt_h"/>
                                          </p:val>
                                        </p:tav>
                                      </p:tavLst>
                                    </p:anim>
                                    <p:animEffect transition="in" filter="fade">
                                      <p:cBhvr>
                                        <p:cTn id="54" dur="500"/>
                                        <p:tgtEl>
                                          <p:spTgt spid="14"/>
                                        </p:tgtEl>
                                      </p:cBhvr>
                                    </p:animEffect>
                                  </p:childTnLst>
                                </p:cTn>
                              </p:par>
                              <p:par>
                                <p:cTn id="55" presetID="53" presetClass="entr" presetSubtype="16" fill="hold" grpId="0" nodeType="withEffect">
                                  <p:stCondLst>
                                    <p:cond delay="12890"/>
                                  </p:stCondLst>
                                  <p:childTnLst>
                                    <p:set>
                                      <p:cBhvr>
                                        <p:cTn id="56" dur="1" fill="hold">
                                          <p:stCondLst>
                                            <p:cond delay="0"/>
                                          </p:stCondLst>
                                        </p:cTn>
                                        <p:tgtEl>
                                          <p:spTgt spid="12"/>
                                        </p:tgtEl>
                                        <p:attrNameLst>
                                          <p:attrName>style.visibility</p:attrName>
                                        </p:attrNameLst>
                                      </p:cBhvr>
                                      <p:to>
                                        <p:strVal val="visible"/>
                                      </p:to>
                                    </p:set>
                                    <p:anim calcmode="lin" valueType="num">
                                      <p:cBhvr>
                                        <p:cTn id="57" dur="500" fill="hold"/>
                                        <p:tgtEl>
                                          <p:spTgt spid="12"/>
                                        </p:tgtEl>
                                        <p:attrNameLst>
                                          <p:attrName>ppt_w</p:attrName>
                                        </p:attrNameLst>
                                      </p:cBhvr>
                                      <p:tavLst>
                                        <p:tav tm="0">
                                          <p:val>
                                            <p:fltVal val="0"/>
                                          </p:val>
                                        </p:tav>
                                        <p:tav tm="100000">
                                          <p:val>
                                            <p:strVal val="#ppt_w"/>
                                          </p:val>
                                        </p:tav>
                                      </p:tavLst>
                                    </p:anim>
                                    <p:anim calcmode="lin" valueType="num">
                                      <p:cBhvr>
                                        <p:cTn id="58" dur="500" fill="hold"/>
                                        <p:tgtEl>
                                          <p:spTgt spid="12"/>
                                        </p:tgtEl>
                                        <p:attrNameLst>
                                          <p:attrName>ppt_h</p:attrName>
                                        </p:attrNameLst>
                                      </p:cBhvr>
                                      <p:tavLst>
                                        <p:tav tm="0">
                                          <p:val>
                                            <p:fltVal val="0"/>
                                          </p:val>
                                        </p:tav>
                                        <p:tav tm="100000">
                                          <p:val>
                                            <p:strVal val="#ppt_h"/>
                                          </p:val>
                                        </p:tav>
                                      </p:tavLst>
                                    </p:anim>
                                    <p:animEffect transition="in" filter="fade">
                                      <p:cBhvr>
                                        <p:cTn id="59" dur="500"/>
                                        <p:tgtEl>
                                          <p:spTgt spid="12"/>
                                        </p:tgtEl>
                                      </p:cBhvr>
                                    </p:animEffect>
                                  </p:childTnLst>
                                </p:cTn>
                              </p:par>
                              <p:par>
                                <p:cTn id="60" presetID="53" presetClass="entr" presetSubtype="16" fill="hold" grpId="0" nodeType="withEffect">
                                  <p:stCondLst>
                                    <p:cond delay="13790"/>
                                  </p:stCondLst>
                                  <p:childTnLst>
                                    <p:set>
                                      <p:cBhvr>
                                        <p:cTn id="61" dur="1" fill="hold">
                                          <p:stCondLst>
                                            <p:cond delay="0"/>
                                          </p:stCondLst>
                                        </p:cTn>
                                        <p:tgtEl>
                                          <p:spTgt spid="16"/>
                                        </p:tgtEl>
                                        <p:attrNameLst>
                                          <p:attrName>style.visibility</p:attrName>
                                        </p:attrNameLst>
                                      </p:cBhvr>
                                      <p:to>
                                        <p:strVal val="visible"/>
                                      </p:to>
                                    </p:set>
                                    <p:anim calcmode="lin" valueType="num">
                                      <p:cBhvr>
                                        <p:cTn id="62" dur="500" fill="hold"/>
                                        <p:tgtEl>
                                          <p:spTgt spid="16"/>
                                        </p:tgtEl>
                                        <p:attrNameLst>
                                          <p:attrName>ppt_w</p:attrName>
                                        </p:attrNameLst>
                                      </p:cBhvr>
                                      <p:tavLst>
                                        <p:tav tm="0">
                                          <p:val>
                                            <p:fltVal val="0"/>
                                          </p:val>
                                        </p:tav>
                                        <p:tav tm="100000">
                                          <p:val>
                                            <p:strVal val="#ppt_w"/>
                                          </p:val>
                                        </p:tav>
                                      </p:tavLst>
                                    </p:anim>
                                    <p:anim calcmode="lin" valueType="num">
                                      <p:cBhvr>
                                        <p:cTn id="63" dur="500" fill="hold"/>
                                        <p:tgtEl>
                                          <p:spTgt spid="16"/>
                                        </p:tgtEl>
                                        <p:attrNameLst>
                                          <p:attrName>ppt_h</p:attrName>
                                        </p:attrNameLst>
                                      </p:cBhvr>
                                      <p:tavLst>
                                        <p:tav tm="0">
                                          <p:val>
                                            <p:fltVal val="0"/>
                                          </p:val>
                                        </p:tav>
                                        <p:tav tm="100000">
                                          <p:val>
                                            <p:strVal val="#ppt_h"/>
                                          </p:val>
                                        </p:tav>
                                      </p:tavLst>
                                    </p:anim>
                                    <p:animEffect transition="in" filter="fade">
                                      <p:cBhvr>
                                        <p:cTn id="6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5" fill="hold" display="0">
                  <p:stCondLst>
                    <p:cond delay="indefinite"/>
                  </p:stCondLst>
                  <p:endCondLst>
                    <p:cond evt="onStopAudio" delay="0">
                      <p:tgtEl>
                        <p:sldTgt/>
                      </p:tgtEl>
                    </p:cond>
                  </p:endCondLst>
                </p:cTn>
                <p:tgtEl>
                  <p:spTgt spid="17"/>
                </p:tgtEl>
              </p:cMediaNode>
            </p:audio>
          </p:childTnLst>
        </p:cTn>
      </p:par>
    </p:tnLst>
    <p:bldLst>
      <p:bldP spid="7" grpId="0" animBg="1"/>
      <p:bldP spid="8" grpId="0" animBg="1"/>
      <p:bldP spid="9" grpId="0" animBg="1"/>
      <p:bldP spid="10" grpId="0" animBg="1"/>
      <p:bldP spid="11" grpId="0" animBg="1"/>
      <p:bldP spid="12" grpId="0" animBg="1"/>
      <p:bldP spid="14" grpId="0" animBg="1"/>
      <p:bldP spid="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画面の領域"/>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08009" y="89525"/>
            <a:ext cx="1727505" cy="2141932"/>
          </a:xfrm>
          <a:prstGeom prst="rect">
            <a:avLst/>
          </a:prstGeom>
          <a:ln>
            <a:solidFill>
              <a:schemeClr val="tx1"/>
            </a:solidFill>
          </a:ln>
        </p:spPr>
      </p:pic>
      <p:sp>
        <p:nvSpPr>
          <p:cNvPr id="2" name="スライド番号プレースホルダー 1">
            <a:extLst>
              <a:ext uri="{FF2B5EF4-FFF2-40B4-BE49-F238E27FC236}">
                <a16:creationId xmlns:a16="http://schemas.microsoft.com/office/drawing/2014/main" id="{89B73C18-7D1A-6A27-A07C-6E5C229C35F2}"/>
              </a:ext>
            </a:extLst>
          </p:cNvPr>
          <p:cNvSpPr>
            <a:spLocks noGrp="1"/>
          </p:cNvSpPr>
          <p:nvPr>
            <p:ph type="sldNum" sz="quarter" idx="12"/>
          </p:nvPr>
        </p:nvSpPr>
        <p:spPr/>
        <p:txBody>
          <a:bodyPr/>
          <a:lstStyle/>
          <a:p>
            <a:fld id="{BA442586-75C4-4701-8959-623E3EFE3B12}" type="slidenum">
              <a:rPr kumimoji="1" lang="ja-JP" altLang="en-US" smtClean="0"/>
              <a:t>33</a:t>
            </a:fld>
            <a:endParaRPr kumimoji="1" lang="ja-JP" altLang="en-US"/>
          </a:p>
        </p:txBody>
      </p:sp>
      <p:sp>
        <p:nvSpPr>
          <p:cNvPr id="13" name="フッター プレースホルダー 12">
            <a:extLst>
              <a:ext uri="{FF2B5EF4-FFF2-40B4-BE49-F238E27FC236}">
                <a16:creationId xmlns:a16="http://schemas.microsoft.com/office/drawing/2014/main" id="{32A4A9D8-F56B-B058-8A9A-124343E1A1AC}"/>
              </a:ext>
            </a:extLst>
          </p:cNvPr>
          <p:cNvSpPr>
            <a:spLocks noGrp="1"/>
          </p:cNvSpPr>
          <p:nvPr>
            <p:ph type="ftr" sz="quarter" idx="11"/>
          </p:nvPr>
        </p:nvSpPr>
        <p:spPr/>
        <p:txBody>
          <a:bodyPr/>
          <a:lstStyle/>
          <a:p>
            <a:r>
              <a:rPr kumimoji="1" lang="en-US" altLang="ja-JP"/>
              <a:t>©Rijyem platform</a:t>
            </a:r>
            <a:endParaRPr kumimoji="1" lang="ja-JP" altLang="en-US"/>
          </a:p>
        </p:txBody>
      </p:sp>
      <p:sp>
        <p:nvSpPr>
          <p:cNvPr id="15" name="テキスト ボックス 14">
            <a:extLst>
              <a:ext uri="{FF2B5EF4-FFF2-40B4-BE49-F238E27FC236}">
                <a16:creationId xmlns:a16="http://schemas.microsoft.com/office/drawing/2014/main" id="{A284C514-1678-F670-4831-BCC2A0CFD662}"/>
              </a:ext>
            </a:extLst>
          </p:cNvPr>
          <p:cNvSpPr txBox="1"/>
          <p:nvPr/>
        </p:nvSpPr>
        <p:spPr>
          <a:xfrm>
            <a:off x="246894" y="96810"/>
            <a:ext cx="5364480" cy="769441"/>
          </a:xfrm>
          <a:prstGeom prst="rect">
            <a:avLst/>
          </a:prstGeom>
          <a:noFill/>
        </p:spPr>
        <p:txBody>
          <a:bodyPr wrap="square" rtlCol="0">
            <a:spAutoFit/>
          </a:bodyPr>
          <a:lstStyle/>
          <a:p>
            <a:r>
              <a:rPr kumimoji="1" lang="ja-JP" altLang="en-US" sz="4400" dirty="0">
                <a:latin typeface="BIZ UDPゴシック" panose="020B0400000000000000" pitchFamily="50" charset="-128"/>
                <a:ea typeface="BIZ UDPゴシック" panose="020B0400000000000000" pitchFamily="50" charset="-128"/>
              </a:rPr>
              <a:t>意識向上と虐待防止</a:t>
            </a:r>
          </a:p>
        </p:txBody>
      </p:sp>
      <p:grpSp>
        <p:nvGrpSpPr>
          <p:cNvPr id="19" name="グループ化 18">
            <a:extLst>
              <a:ext uri="{FF2B5EF4-FFF2-40B4-BE49-F238E27FC236}">
                <a16:creationId xmlns:a16="http://schemas.microsoft.com/office/drawing/2014/main" id="{827BE238-EF34-94F4-9077-D363366FB9B7}"/>
              </a:ext>
            </a:extLst>
          </p:cNvPr>
          <p:cNvGrpSpPr/>
          <p:nvPr/>
        </p:nvGrpSpPr>
        <p:grpSpPr>
          <a:xfrm>
            <a:off x="406551" y="1293710"/>
            <a:ext cx="4603932" cy="812801"/>
            <a:chOff x="2743200" y="1509484"/>
            <a:chExt cx="4603932" cy="812801"/>
          </a:xfrm>
        </p:grpSpPr>
        <p:sp>
          <p:nvSpPr>
            <p:cNvPr id="5" name="正方形/長方形 4">
              <a:extLst>
                <a:ext uri="{FF2B5EF4-FFF2-40B4-BE49-F238E27FC236}">
                  <a16:creationId xmlns:a16="http://schemas.microsoft.com/office/drawing/2014/main" id="{A0DB4A46-4C4D-E0A9-63E1-B3A331CDB9E1}"/>
                </a:ext>
              </a:extLst>
            </p:cNvPr>
            <p:cNvSpPr/>
            <p:nvPr/>
          </p:nvSpPr>
          <p:spPr>
            <a:xfrm>
              <a:off x="3413760" y="1596571"/>
              <a:ext cx="3933372" cy="63862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400" b="1" dirty="0">
                  <a:latin typeface="BIZ UDPゴシック" panose="020B0400000000000000" pitchFamily="50" charset="-128"/>
                  <a:ea typeface="BIZ UDPゴシック" panose="020B0400000000000000" pitchFamily="50" charset="-128"/>
                </a:rPr>
                <a:t>SNS</a:t>
              </a:r>
              <a:r>
                <a:rPr kumimoji="1" lang="ja-JP" altLang="en-US" sz="2400" b="1" dirty="0">
                  <a:latin typeface="BIZ UDPゴシック" panose="020B0400000000000000" pitchFamily="50" charset="-128"/>
                  <a:ea typeface="BIZ UDPゴシック" panose="020B0400000000000000" pitchFamily="50" charset="-128"/>
                </a:rPr>
                <a:t>を使ったやり取り</a:t>
              </a:r>
            </a:p>
          </p:txBody>
        </p:sp>
        <p:sp>
          <p:nvSpPr>
            <p:cNvPr id="4" name="楕円 3">
              <a:extLst>
                <a:ext uri="{FF2B5EF4-FFF2-40B4-BE49-F238E27FC236}">
                  <a16:creationId xmlns:a16="http://schemas.microsoft.com/office/drawing/2014/main" id="{A92125F6-C989-E75E-AA67-EE95182EECD8}"/>
                </a:ext>
              </a:extLst>
            </p:cNvPr>
            <p:cNvSpPr/>
            <p:nvPr/>
          </p:nvSpPr>
          <p:spPr>
            <a:xfrm>
              <a:off x="2743200" y="1509484"/>
              <a:ext cx="812801" cy="812801"/>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a:solidFill>
                    <a:schemeClr val="tx1"/>
                  </a:solidFill>
                </a:rPr>
                <a:t>４</a:t>
              </a:r>
            </a:p>
          </p:txBody>
        </p:sp>
      </p:grpSp>
      <p:sp>
        <p:nvSpPr>
          <p:cNvPr id="18" name="テキスト ボックス 17">
            <a:extLst>
              <a:ext uri="{FF2B5EF4-FFF2-40B4-BE49-F238E27FC236}">
                <a16:creationId xmlns:a16="http://schemas.microsoft.com/office/drawing/2014/main" id="{81363B01-6F30-B31D-8673-91453AB41FEC}"/>
              </a:ext>
            </a:extLst>
          </p:cNvPr>
          <p:cNvSpPr txBox="1"/>
          <p:nvPr/>
        </p:nvSpPr>
        <p:spPr>
          <a:xfrm>
            <a:off x="653294" y="2658916"/>
            <a:ext cx="11376451" cy="1371016"/>
          </a:xfrm>
          <a:prstGeom prst="rect">
            <a:avLst/>
          </a:prstGeom>
          <a:noFill/>
        </p:spPr>
        <p:txBody>
          <a:bodyPr wrap="square">
            <a:spAutoFit/>
          </a:bodyPr>
          <a:lstStyle/>
          <a:p>
            <a:pPr>
              <a:lnSpc>
                <a:spcPts val="3500"/>
              </a:lnSpc>
            </a:pPr>
            <a:r>
              <a:rPr lang="ja-JP" altLang="en-US" sz="2400" b="1" dirty="0">
                <a:latin typeface="BIZ UDPゴシック" panose="020B0400000000000000" pitchFamily="50" charset="-128"/>
                <a:ea typeface="BIZ UDPゴシック" panose="020B0400000000000000" pitchFamily="50" charset="-128"/>
              </a:rPr>
              <a:t>４、</a:t>
            </a:r>
            <a:r>
              <a:rPr lang="en-US" altLang="ja-JP" sz="2400" b="1" dirty="0">
                <a:latin typeface="BIZ UDPゴシック" panose="020B0400000000000000" pitchFamily="50" charset="-128"/>
                <a:ea typeface="BIZ UDPゴシック" panose="020B0400000000000000" pitchFamily="50" charset="-128"/>
              </a:rPr>
              <a:t>SNS</a:t>
            </a:r>
            <a:r>
              <a:rPr lang="ja-JP" altLang="en-US" sz="2400" b="1" dirty="0">
                <a:latin typeface="BIZ UDPゴシック" panose="020B0400000000000000" pitchFamily="50" charset="-128"/>
                <a:ea typeface="BIZ UDPゴシック" panose="020B0400000000000000" pitchFamily="50" charset="-128"/>
              </a:rPr>
              <a:t>でのやり取り：</a:t>
            </a:r>
            <a:endParaRPr lang="en-US" altLang="ja-JP" sz="2400" b="1" dirty="0">
              <a:latin typeface="BIZ UDPゴシック" panose="020B0400000000000000" pitchFamily="50" charset="-128"/>
              <a:ea typeface="BIZ UDPゴシック" panose="020B0400000000000000" pitchFamily="50" charset="-128"/>
            </a:endParaRPr>
          </a:p>
          <a:p>
            <a:pPr>
              <a:lnSpc>
                <a:spcPts val="3500"/>
              </a:lnSpc>
            </a:pPr>
            <a:r>
              <a:rPr lang="ja-JP" altLang="en-US" sz="2400" b="1" dirty="0">
                <a:latin typeface="BIZ UDPゴシック" panose="020B0400000000000000" pitchFamily="50" charset="-128"/>
                <a:ea typeface="BIZ UDPゴシック" panose="020B0400000000000000" pitchFamily="50" charset="-128"/>
              </a:rPr>
              <a:t>連絡手段としてショートメッセージ、</a:t>
            </a:r>
            <a:r>
              <a:rPr lang="en-US" altLang="ja-JP" sz="2400" b="1" dirty="0">
                <a:latin typeface="BIZ UDPゴシック" panose="020B0400000000000000" pitchFamily="50" charset="-128"/>
                <a:ea typeface="BIZ UDPゴシック" panose="020B0400000000000000" pitchFamily="50" charset="-128"/>
              </a:rPr>
              <a:t>E</a:t>
            </a:r>
            <a:r>
              <a:rPr lang="ja-JP" altLang="en-US" sz="2400" b="1" dirty="0">
                <a:latin typeface="BIZ UDPゴシック" panose="020B0400000000000000" pitchFamily="50" charset="-128"/>
                <a:ea typeface="BIZ UDPゴシック" panose="020B0400000000000000" pitchFamily="50" charset="-128"/>
              </a:rPr>
              <a:t>メール、ソーシャルメディア、個人電話が普及してきたことは、参加者の安全を守る上で新たな課題を生み出しています。</a:t>
            </a:r>
          </a:p>
        </p:txBody>
      </p:sp>
      <p:sp>
        <p:nvSpPr>
          <p:cNvPr id="7" name="四角形: 角を丸くする 6">
            <a:extLst>
              <a:ext uri="{FF2B5EF4-FFF2-40B4-BE49-F238E27FC236}">
                <a16:creationId xmlns:a16="http://schemas.microsoft.com/office/drawing/2014/main" id="{6FCAFFCB-8E91-D7FA-82B1-862595DFB958}"/>
              </a:ext>
            </a:extLst>
          </p:cNvPr>
          <p:cNvSpPr/>
          <p:nvPr/>
        </p:nvSpPr>
        <p:spPr>
          <a:xfrm>
            <a:off x="1554296" y="4394646"/>
            <a:ext cx="2115306" cy="12573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2400" b="1" dirty="0">
                <a:latin typeface="BIZ UDPゴシック" panose="020B0400000000000000" pitchFamily="50" charset="-128"/>
                <a:ea typeface="BIZ UDPゴシック" panose="020B0400000000000000" pitchFamily="50" charset="-128"/>
              </a:rPr>
              <a:t>成人</a:t>
            </a:r>
            <a:endParaRPr kumimoji="1" lang="en-US" altLang="ja-JP" sz="2400" b="1" dirty="0">
              <a:latin typeface="BIZ UDPゴシック" panose="020B0400000000000000" pitchFamily="50" charset="-128"/>
              <a:ea typeface="BIZ UDPゴシック" panose="020B0400000000000000" pitchFamily="50" charset="-128"/>
            </a:endParaRPr>
          </a:p>
        </p:txBody>
      </p:sp>
      <p:sp>
        <p:nvSpPr>
          <p:cNvPr id="8" name="四角形: 角を丸くする 7">
            <a:extLst>
              <a:ext uri="{FF2B5EF4-FFF2-40B4-BE49-F238E27FC236}">
                <a16:creationId xmlns:a16="http://schemas.microsoft.com/office/drawing/2014/main" id="{AF2EBD93-7BFA-1037-D095-13E2F9AD4B2E}"/>
              </a:ext>
            </a:extLst>
          </p:cNvPr>
          <p:cNvSpPr/>
          <p:nvPr/>
        </p:nvSpPr>
        <p:spPr>
          <a:xfrm>
            <a:off x="9042898" y="4421701"/>
            <a:ext cx="2115306" cy="12573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latin typeface="BIZ UDPゴシック" panose="020B0400000000000000" pitchFamily="50" charset="-128"/>
                <a:ea typeface="BIZ UDPゴシック" panose="020B0400000000000000" pitchFamily="50" charset="-128"/>
              </a:rPr>
              <a:t>青少年</a:t>
            </a:r>
            <a:endParaRPr kumimoji="1" lang="en-US" altLang="ja-JP" sz="2400" b="1" dirty="0">
              <a:latin typeface="BIZ UDPゴシック" panose="020B0400000000000000" pitchFamily="50" charset="-128"/>
              <a:ea typeface="BIZ UDPゴシック" panose="020B0400000000000000" pitchFamily="50" charset="-128"/>
            </a:endParaRPr>
          </a:p>
        </p:txBody>
      </p:sp>
      <p:sp>
        <p:nvSpPr>
          <p:cNvPr id="17" name="フリーフォーム: 図形 16">
            <a:extLst>
              <a:ext uri="{FF2B5EF4-FFF2-40B4-BE49-F238E27FC236}">
                <a16:creationId xmlns:a16="http://schemas.microsoft.com/office/drawing/2014/main" id="{52B53EA9-C7E8-9699-42C5-9682B6A7A9EF}"/>
              </a:ext>
            </a:extLst>
          </p:cNvPr>
          <p:cNvSpPr/>
          <p:nvPr/>
        </p:nvSpPr>
        <p:spPr>
          <a:xfrm flipH="1">
            <a:off x="5137050" y="4585988"/>
            <a:ext cx="2438400" cy="874617"/>
          </a:xfrm>
          <a:custGeom>
            <a:avLst/>
            <a:gdLst>
              <a:gd name="connsiteX0" fmla="*/ 1001486 w 2002972"/>
              <a:gd name="connsiteY0" fmla="*/ 0 h 874617"/>
              <a:gd name="connsiteX1" fmla="*/ 437243 w 2002972"/>
              <a:gd name="connsiteY1" fmla="*/ 0 h 874617"/>
              <a:gd name="connsiteX2" fmla="*/ 0 w 2002972"/>
              <a:gd name="connsiteY2" fmla="*/ 437243 h 874617"/>
              <a:gd name="connsiteX3" fmla="*/ 437243 w 2002972"/>
              <a:gd name="connsiteY3" fmla="*/ 874486 h 874617"/>
              <a:gd name="connsiteX4" fmla="*/ 1001486 w 2002972"/>
              <a:gd name="connsiteY4" fmla="*/ 874486 h 874617"/>
              <a:gd name="connsiteX5" fmla="*/ 1001486 w 2002972"/>
              <a:gd name="connsiteY5" fmla="*/ 874617 h 874617"/>
              <a:gd name="connsiteX6" fmla="*/ 1565729 w 2002972"/>
              <a:gd name="connsiteY6" fmla="*/ 874617 h 874617"/>
              <a:gd name="connsiteX7" fmla="*/ 2002972 w 2002972"/>
              <a:gd name="connsiteY7" fmla="*/ 437374 h 874617"/>
              <a:gd name="connsiteX8" fmla="*/ 1565729 w 2002972"/>
              <a:gd name="connsiteY8" fmla="*/ 131 h 874617"/>
              <a:gd name="connsiteX9" fmla="*/ 1001486 w 2002972"/>
              <a:gd name="connsiteY9" fmla="*/ 131 h 874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02972" h="874617">
                <a:moveTo>
                  <a:pt x="1001486" y="0"/>
                </a:moveTo>
                <a:lnTo>
                  <a:pt x="437243" y="0"/>
                </a:lnTo>
                <a:lnTo>
                  <a:pt x="0" y="437243"/>
                </a:lnTo>
                <a:lnTo>
                  <a:pt x="437243" y="874486"/>
                </a:lnTo>
                <a:lnTo>
                  <a:pt x="1001486" y="874486"/>
                </a:lnTo>
                <a:lnTo>
                  <a:pt x="1001486" y="874617"/>
                </a:lnTo>
                <a:lnTo>
                  <a:pt x="1565729" y="874617"/>
                </a:lnTo>
                <a:lnTo>
                  <a:pt x="2002972" y="437374"/>
                </a:lnTo>
                <a:lnTo>
                  <a:pt x="1565729" y="131"/>
                </a:lnTo>
                <a:lnTo>
                  <a:pt x="1001486" y="131"/>
                </a:lnTo>
                <a:close/>
              </a:path>
            </a:pathLst>
          </a:custGeom>
        </p:spPr>
        <p:style>
          <a:lnRef idx="2">
            <a:schemeClr val="accent4">
              <a:shade val="15000"/>
            </a:schemeClr>
          </a:lnRef>
          <a:fillRef idx="1">
            <a:schemeClr val="accent4"/>
          </a:fillRef>
          <a:effectRef idx="0">
            <a:schemeClr val="accent4"/>
          </a:effectRef>
          <a:fontRef idx="minor">
            <a:schemeClr val="lt1"/>
          </a:fontRef>
        </p:style>
        <p:txBody>
          <a:bodyPr wrap="square" rtlCol="0" anchor="ctr">
            <a:noAutofit/>
          </a:bodyPr>
          <a:lstStyle/>
          <a:p>
            <a:pPr algn="ctr"/>
            <a:r>
              <a:rPr kumimoji="1" lang="en-US" altLang="ja-JP" sz="2400" b="1" dirty="0">
                <a:solidFill>
                  <a:schemeClr val="tx1"/>
                </a:solidFill>
                <a:latin typeface="BIZ UDPゴシック" panose="020B0400000000000000" pitchFamily="50" charset="-128"/>
                <a:ea typeface="BIZ UDPゴシック" panose="020B0400000000000000" pitchFamily="50" charset="-128"/>
              </a:rPr>
              <a:t>SNS</a:t>
            </a:r>
          </a:p>
          <a:p>
            <a:pPr algn="ctr"/>
            <a:r>
              <a:rPr lang="ja-JP" altLang="en-US" sz="2400" b="1" dirty="0">
                <a:solidFill>
                  <a:schemeClr val="tx1"/>
                </a:solidFill>
                <a:latin typeface="BIZ UDPゴシック" panose="020B0400000000000000" pitchFamily="50" charset="-128"/>
                <a:ea typeface="BIZ UDPゴシック" panose="020B0400000000000000" pitchFamily="50" charset="-128"/>
              </a:rPr>
              <a:t>（個人的）</a:t>
            </a:r>
            <a:endParaRPr kumimoji="1" lang="ja-JP" altLang="en-US" sz="2400" b="1" dirty="0">
              <a:solidFill>
                <a:schemeClr val="tx1"/>
              </a:solidFill>
              <a:latin typeface="BIZ UDPゴシック" panose="020B0400000000000000" pitchFamily="50" charset="-128"/>
              <a:ea typeface="BIZ UDPゴシック" panose="020B0400000000000000" pitchFamily="50" charset="-128"/>
            </a:endParaRPr>
          </a:p>
        </p:txBody>
      </p:sp>
      <p:sp>
        <p:nvSpPr>
          <p:cNvPr id="20" name="楕円 19">
            <a:extLst>
              <a:ext uri="{FF2B5EF4-FFF2-40B4-BE49-F238E27FC236}">
                <a16:creationId xmlns:a16="http://schemas.microsoft.com/office/drawing/2014/main" id="{8096A9CB-E0D3-531F-E508-AE8A0C0ADA27}"/>
              </a:ext>
            </a:extLst>
          </p:cNvPr>
          <p:cNvSpPr/>
          <p:nvPr/>
        </p:nvSpPr>
        <p:spPr>
          <a:xfrm>
            <a:off x="3860995" y="4611162"/>
            <a:ext cx="1306286" cy="799646"/>
          </a:xfrm>
          <a:prstGeom prst="ellips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latin typeface="BIZ UDPゴシック" panose="020B0400000000000000" pitchFamily="50" charset="-128"/>
                <a:ea typeface="BIZ UDPゴシック" panose="020B0400000000000000" pitchFamily="50" charset="-128"/>
              </a:rPr>
              <a:t>禁止</a:t>
            </a:r>
          </a:p>
        </p:txBody>
      </p:sp>
      <p:sp>
        <p:nvSpPr>
          <p:cNvPr id="21" name="楕円 20">
            <a:extLst>
              <a:ext uri="{FF2B5EF4-FFF2-40B4-BE49-F238E27FC236}">
                <a16:creationId xmlns:a16="http://schemas.microsoft.com/office/drawing/2014/main" id="{A859FABD-FE73-53AD-ACC6-73CC75943AD0}"/>
              </a:ext>
            </a:extLst>
          </p:cNvPr>
          <p:cNvSpPr/>
          <p:nvPr/>
        </p:nvSpPr>
        <p:spPr>
          <a:xfrm>
            <a:off x="7545219" y="4650528"/>
            <a:ext cx="1306286" cy="799646"/>
          </a:xfrm>
          <a:prstGeom prst="ellips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latin typeface="BIZ UDPゴシック" panose="020B0400000000000000" pitchFamily="50" charset="-128"/>
                <a:ea typeface="BIZ UDPゴシック" panose="020B0400000000000000" pitchFamily="50" charset="-128"/>
              </a:rPr>
              <a:t>禁止</a:t>
            </a:r>
          </a:p>
        </p:txBody>
      </p:sp>
      <p:sp>
        <p:nvSpPr>
          <p:cNvPr id="9" name="乗算記号 8">
            <a:extLst>
              <a:ext uri="{FF2B5EF4-FFF2-40B4-BE49-F238E27FC236}">
                <a16:creationId xmlns:a16="http://schemas.microsoft.com/office/drawing/2014/main" id="{A07B4391-C01E-E3DC-8677-A58332DB5C83}"/>
              </a:ext>
            </a:extLst>
          </p:cNvPr>
          <p:cNvSpPr/>
          <p:nvPr/>
        </p:nvSpPr>
        <p:spPr>
          <a:xfrm>
            <a:off x="5841986" y="225287"/>
            <a:ext cx="3119137" cy="3119137"/>
          </a:xfrm>
          <a:prstGeom prst="mathMultiply">
            <a:avLst>
              <a:gd name="adj1" fmla="val 15329"/>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2379761124427457">
            <a:hlinkClick r:id="" action="ppaction://media"/>
            <a:extLst>
              <a:ext uri="{FF2B5EF4-FFF2-40B4-BE49-F238E27FC236}">
                <a16:creationId xmlns:a16="http://schemas.microsoft.com/office/drawing/2014/main" id="{F65EC36A-2237-8E20-8363-58535958DBD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17234" y="-79513"/>
            <a:ext cx="609600" cy="609600"/>
          </a:xfrm>
          <a:prstGeom prst="rect">
            <a:avLst/>
          </a:prstGeom>
        </p:spPr>
      </p:pic>
      <p:sp>
        <p:nvSpPr>
          <p:cNvPr id="10" name="日付プレースホルダー 9">
            <a:extLst>
              <a:ext uri="{FF2B5EF4-FFF2-40B4-BE49-F238E27FC236}">
                <a16:creationId xmlns:a16="http://schemas.microsoft.com/office/drawing/2014/main" id="{79189E76-84C9-DD9D-4173-5151C26B516F}"/>
              </a:ext>
            </a:extLst>
          </p:cNvPr>
          <p:cNvSpPr>
            <a:spLocks noGrp="1"/>
          </p:cNvSpPr>
          <p:nvPr>
            <p:ph type="dt" sz="half" idx="10"/>
          </p:nvPr>
        </p:nvSpPr>
        <p:spPr/>
        <p:txBody>
          <a:bodyPr/>
          <a:lstStyle/>
          <a:p>
            <a:endParaRPr kumimoji="1" lang="ja-JP" altLang="en-US"/>
          </a:p>
        </p:txBody>
      </p:sp>
    </p:spTree>
    <p:extLst>
      <p:ext uri="{BB962C8B-B14F-4D97-AF65-F5344CB8AC3E}">
        <p14:creationId xmlns:p14="http://schemas.microsoft.com/office/powerpoint/2010/main" val="320088419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60" fill="hold"/>
                                        <p:tgtEl>
                                          <p:spTgt spid="6"/>
                                        </p:tgtEl>
                                      </p:cBhvr>
                                    </p:cmd>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22" presetClass="entr" presetSubtype="8" fill="hold" grpId="1"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500"/>
                                        <p:tgtEl>
                                          <p:spTgt spid="18"/>
                                        </p:tgtEl>
                                      </p:cBhvr>
                                    </p:animEffect>
                                  </p:childTnLst>
                                </p:cTn>
                              </p:par>
                              <p:par>
                                <p:cTn id="12" presetID="3" presetClass="emph" presetSubtype="2" fill="hold" grpId="2" nodeType="withEffect">
                                  <p:stCondLst>
                                    <p:cond delay="0"/>
                                  </p:stCondLst>
                                  <p:childTnLst>
                                    <p:animClr clrSpc="rgb" dir="cw">
                                      <p:cBhvr override="childStyle">
                                        <p:cTn id="13" dur="500" fill="hold"/>
                                        <p:tgtEl>
                                          <p:spTgt spid="18"/>
                                        </p:tgtEl>
                                        <p:attrNameLst>
                                          <p:attrName>style.color</p:attrName>
                                        </p:attrNameLst>
                                      </p:cBhvr>
                                      <p:to>
                                        <a:srgbClr val="C00000"/>
                                      </p:to>
                                    </p:animClr>
                                  </p:childTnLst>
                                </p:cTn>
                              </p:par>
                              <p:par>
                                <p:cTn id="14" presetID="3" presetClass="emph" presetSubtype="2" fill="hold" grpId="3" nodeType="withEffect">
                                  <p:stCondLst>
                                    <p:cond delay="13360"/>
                                  </p:stCondLst>
                                  <p:childTnLst>
                                    <p:animClr clrSpc="rgb" dir="cw">
                                      <p:cBhvr override="childStyle">
                                        <p:cTn id="15" dur="100" fill="hold"/>
                                        <p:tgtEl>
                                          <p:spTgt spid="18"/>
                                        </p:tgtEl>
                                        <p:attrNameLst>
                                          <p:attrName>style.color</p:attrName>
                                        </p:attrNameLst>
                                      </p:cBhvr>
                                      <p:to>
                                        <a:srgbClr val="000000"/>
                                      </p:to>
                                    </p:animClr>
                                  </p:childTnLst>
                                </p:cTn>
                              </p:par>
                              <p:par>
                                <p:cTn id="16" presetID="53" presetClass="entr" presetSubtype="16" fill="hold" grpId="0" nodeType="withEffect">
                                  <p:stCondLst>
                                    <p:cond delay="260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cTn>
                              </p:par>
                              <p:par>
                                <p:cTn id="21" presetID="53" presetClass="entr" presetSubtype="16" fill="hold" grpId="0" nodeType="withEffect">
                                  <p:stCondLst>
                                    <p:cond delay="262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par>
                                <p:cTn id="26" presetID="53" presetClass="entr" presetSubtype="16" fill="hold" grpId="0" nodeType="withEffect">
                                  <p:stCondLst>
                                    <p:cond delay="4660"/>
                                  </p:stCondLst>
                                  <p:childTnLst>
                                    <p:set>
                                      <p:cBhvr>
                                        <p:cTn id="27" dur="1" fill="hold">
                                          <p:stCondLst>
                                            <p:cond delay="0"/>
                                          </p:stCondLst>
                                        </p:cTn>
                                        <p:tgtEl>
                                          <p:spTgt spid="17"/>
                                        </p:tgtEl>
                                        <p:attrNameLst>
                                          <p:attrName>style.visibility</p:attrName>
                                        </p:attrNameLst>
                                      </p:cBhvr>
                                      <p:to>
                                        <p:strVal val="visible"/>
                                      </p:to>
                                    </p:set>
                                    <p:anim calcmode="lin" valueType="num">
                                      <p:cBhvr>
                                        <p:cTn id="28" dur="500" fill="hold"/>
                                        <p:tgtEl>
                                          <p:spTgt spid="17"/>
                                        </p:tgtEl>
                                        <p:attrNameLst>
                                          <p:attrName>ppt_w</p:attrName>
                                        </p:attrNameLst>
                                      </p:cBhvr>
                                      <p:tavLst>
                                        <p:tav tm="0">
                                          <p:val>
                                            <p:fltVal val="0"/>
                                          </p:val>
                                        </p:tav>
                                        <p:tav tm="100000">
                                          <p:val>
                                            <p:strVal val="#ppt_w"/>
                                          </p:val>
                                        </p:tav>
                                      </p:tavLst>
                                    </p:anim>
                                    <p:anim calcmode="lin" valueType="num">
                                      <p:cBhvr>
                                        <p:cTn id="29" dur="500" fill="hold"/>
                                        <p:tgtEl>
                                          <p:spTgt spid="17"/>
                                        </p:tgtEl>
                                        <p:attrNameLst>
                                          <p:attrName>ppt_h</p:attrName>
                                        </p:attrNameLst>
                                      </p:cBhvr>
                                      <p:tavLst>
                                        <p:tav tm="0">
                                          <p:val>
                                            <p:fltVal val="0"/>
                                          </p:val>
                                        </p:tav>
                                        <p:tav tm="100000">
                                          <p:val>
                                            <p:strVal val="#ppt_h"/>
                                          </p:val>
                                        </p:tav>
                                      </p:tavLst>
                                    </p:anim>
                                    <p:animEffect transition="in" filter="fade">
                                      <p:cBhvr>
                                        <p:cTn id="30" dur="500"/>
                                        <p:tgtEl>
                                          <p:spTgt spid="17"/>
                                        </p:tgtEl>
                                      </p:cBhvr>
                                    </p:animEffect>
                                  </p:childTnLst>
                                </p:cTn>
                              </p:par>
                              <p:par>
                                <p:cTn id="31" presetID="53" presetClass="entr" presetSubtype="16" fill="hold" grpId="0" nodeType="withEffect">
                                  <p:stCondLst>
                                    <p:cond delay="13490"/>
                                  </p:stCondLst>
                                  <p:childTnLst>
                                    <p:set>
                                      <p:cBhvr>
                                        <p:cTn id="32" dur="1" fill="hold">
                                          <p:stCondLst>
                                            <p:cond delay="0"/>
                                          </p:stCondLst>
                                        </p:cTn>
                                        <p:tgtEl>
                                          <p:spTgt spid="20"/>
                                        </p:tgtEl>
                                        <p:attrNameLst>
                                          <p:attrName>style.visibility</p:attrName>
                                        </p:attrNameLst>
                                      </p:cBhvr>
                                      <p:to>
                                        <p:strVal val="visible"/>
                                      </p:to>
                                    </p:set>
                                    <p:anim calcmode="lin" valueType="num">
                                      <p:cBhvr>
                                        <p:cTn id="33" dur="500" fill="hold"/>
                                        <p:tgtEl>
                                          <p:spTgt spid="20"/>
                                        </p:tgtEl>
                                        <p:attrNameLst>
                                          <p:attrName>ppt_w</p:attrName>
                                        </p:attrNameLst>
                                      </p:cBhvr>
                                      <p:tavLst>
                                        <p:tav tm="0">
                                          <p:val>
                                            <p:fltVal val="0"/>
                                          </p:val>
                                        </p:tav>
                                        <p:tav tm="100000">
                                          <p:val>
                                            <p:strVal val="#ppt_w"/>
                                          </p:val>
                                        </p:tav>
                                      </p:tavLst>
                                    </p:anim>
                                    <p:anim calcmode="lin" valueType="num">
                                      <p:cBhvr>
                                        <p:cTn id="34" dur="500" fill="hold"/>
                                        <p:tgtEl>
                                          <p:spTgt spid="20"/>
                                        </p:tgtEl>
                                        <p:attrNameLst>
                                          <p:attrName>ppt_h</p:attrName>
                                        </p:attrNameLst>
                                      </p:cBhvr>
                                      <p:tavLst>
                                        <p:tav tm="0">
                                          <p:val>
                                            <p:fltVal val="0"/>
                                          </p:val>
                                        </p:tav>
                                        <p:tav tm="100000">
                                          <p:val>
                                            <p:strVal val="#ppt_h"/>
                                          </p:val>
                                        </p:tav>
                                      </p:tavLst>
                                    </p:anim>
                                    <p:animEffect transition="in" filter="fade">
                                      <p:cBhvr>
                                        <p:cTn id="35" dur="500"/>
                                        <p:tgtEl>
                                          <p:spTgt spid="20"/>
                                        </p:tgtEl>
                                      </p:cBhvr>
                                    </p:animEffect>
                                  </p:childTnLst>
                                </p:cTn>
                              </p:par>
                              <p:par>
                                <p:cTn id="36" presetID="53" presetClass="entr" presetSubtype="16" fill="hold" grpId="0" nodeType="withEffect">
                                  <p:stCondLst>
                                    <p:cond delay="13490"/>
                                  </p:stCondLst>
                                  <p:childTnLst>
                                    <p:set>
                                      <p:cBhvr>
                                        <p:cTn id="37" dur="1" fill="hold">
                                          <p:stCondLst>
                                            <p:cond delay="0"/>
                                          </p:stCondLst>
                                        </p:cTn>
                                        <p:tgtEl>
                                          <p:spTgt spid="21"/>
                                        </p:tgtEl>
                                        <p:attrNameLst>
                                          <p:attrName>style.visibility</p:attrName>
                                        </p:attrNameLst>
                                      </p:cBhvr>
                                      <p:to>
                                        <p:strVal val="visible"/>
                                      </p:to>
                                    </p:set>
                                    <p:anim calcmode="lin" valueType="num">
                                      <p:cBhvr>
                                        <p:cTn id="38" dur="500" fill="hold"/>
                                        <p:tgtEl>
                                          <p:spTgt spid="21"/>
                                        </p:tgtEl>
                                        <p:attrNameLst>
                                          <p:attrName>ppt_w</p:attrName>
                                        </p:attrNameLst>
                                      </p:cBhvr>
                                      <p:tavLst>
                                        <p:tav tm="0">
                                          <p:val>
                                            <p:fltVal val="0"/>
                                          </p:val>
                                        </p:tav>
                                        <p:tav tm="100000">
                                          <p:val>
                                            <p:strVal val="#ppt_w"/>
                                          </p:val>
                                        </p:tav>
                                      </p:tavLst>
                                    </p:anim>
                                    <p:anim calcmode="lin" valueType="num">
                                      <p:cBhvr>
                                        <p:cTn id="39" dur="500" fill="hold"/>
                                        <p:tgtEl>
                                          <p:spTgt spid="21"/>
                                        </p:tgtEl>
                                        <p:attrNameLst>
                                          <p:attrName>ppt_h</p:attrName>
                                        </p:attrNameLst>
                                      </p:cBhvr>
                                      <p:tavLst>
                                        <p:tav tm="0">
                                          <p:val>
                                            <p:fltVal val="0"/>
                                          </p:val>
                                        </p:tav>
                                        <p:tav tm="100000">
                                          <p:val>
                                            <p:strVal val="#ppt_h"/>
                                          </p:val>
                                        </p:tav>
                                      </p:tavLst>
                                    </p:anim>
                                    <p:animEffect transition="in" filter="fade">
                                      <p:cBhvr>
                                        <p:cTn id="40" dur="500"/>
                                        <p:tgtEl>
                                          <p:spTgt spid="21"/>
                                        </p:tgtEl>
                                      </p:cBhvr>
                                    </p:animEffect>
                                  </p:childTnLst>
                                </p:cTn>
                              </p:par>
                              <p:par>
                                <p:cTn id="41" presetID="53" presetClass="entr" presetSubtype="16" fill="hold" grpId="0" nodeType="withEffect">
                                  <p:stCondLst>
                                    <p:cond delay="20880"/>
                                  </p:stCondLst>
                                  <p:childTnLst>
                                    <p:set>
                                      <p:cBhvr>
                                        <p:cTn id="42" dur="1" fill="hold">
                                          <p:stCondLst>
                                            <p:cond delay="0"/>
                                          </p:stCondLst>
                                        </p:cTn>
                                        <p:tgtEl>
                                          <p:spTgt spid="9"/>
                                        </p:tgtEl>
                                        <p:attrNameLst>
                                          <p:attrName>style.visibility</p:attrName>
                                        </p:attrNameLst>
                                      </p:cBhvr>
                                      <p:to>
                                        <p:strVal val="visible"/>
                                      </p:to>
                                    </p:set>
                                    <p:anim calcmode="lin" valueType="num">
                                      <p:cBhvr>
                                        <p:cTn id="43" dur="500" fill="hold"/>
                                        <p:tgtEl>
                                          <p:spTgt spid="9"/>
                                        </p:tgtEl>
                                        <p:attrNameLst>
                                          <p:attrName>ppt_w</p:attrName>
                                        </p:attrNameLst>
                                      </p:cBhvr>
                                      <p:tavLst>
                                        <p:tav tm="0">
                                          <p:val>
                                            <p:fltVal val="0"/>
                                          </p:val>
                                        </p:tav>
                                        <p:tav tm="100000">
                                          <p:val>
                                            <p:strVal val="#ppt_w"/>
                                          </p:val>
                                        </p:tav>
                                      </p:tavLst>
                                    </p:anim>
                                    <p:anim calcmode="lin" valueType="num">
                                      <p:cBhvr>
                                        <p:cTn id="44" dur="500" fill="hold"/>
                                        <p:tgtEl>
                                          <p:spTgt spid="9"/>
                                        </p:tgtEl>
                                        <p:attrNameLst>
                                          <p:attrName>ppt_h</p:attrName>
                                        </p:attrNameLst>
                                      </p:cBhvr>
                                      <p:tavLst>
                                        <p:tav tm="0">
                                          <p:val>
                                            <p:fltVal val="0"/>
                                          </p:val>
                                        </p:tav>
                                        <p:tav tm="100000">
                                          <p:val>
                                            <p:strVal val="#ppt_h"/>
                                          </p:val>
                                        </p:tav>
                                      </p:tavLst>
                                    </p:anim>
                                    <p:animEffect transition="in" filter="fade">
                                      <p:cBhvr>
                                        <p:cTn id="4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6" fill="hold" display="0">
                  <p:stCondLst>
                    <p:cond delay="indefinite"/>
                  </p:stCondLst>
                  <p:endCondLst>
                    <p:cond evt="onStopAudio" delay="0">
                      <p:tgtEl>
                        <p:sldTgt/>
                      </p:tgtEl>
                    </p:cond>
                  </p:endCondLst>
                </p:cTn>
                <p:tgtEl>
                  <p:spTgt spid="6"/>
                </p:tgtEl>
              </p:cMediaNode>
            </p:audio>
          </p:childTnLst>
        </p:cTn>
      </p:par>
    </p:tnLst>
    <p:bldLst>
      <p:bldP spid="18" grpId="0"/>
      <p:bldP spid="18" grpId="1"/>
      <p:bldP spid="18" grpId="2"/>
      <p:bldP spid="18" grpId="3"/>
      <p:bldP spid="7" grpId="0" animBg="1"/>
      <p:bldP spid="8" grpId="0" animBg="1"/>
      <p:bldP spid="17" grpId="0" animBg="1"/>
      <p:bldP spid="20" grpId="0" animBg="1"/>
      <p:bldP spid="21" grpId="0" animBg="1"/>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画面の領域"/>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08009" y="89525"/>
            <a:ext cx="1727505" cy="2141932"/>
          </a:xfrm>
          <a:prstGeom prst="rect">
            <a:avLst/>
          </a:prstGeom>
          <a:ln>
            <a:solidFill>
              <a:schemeClr val="tx1"/>
            </a:solidFill>
          </a:ln>
        </p:spPr>
      </p:pic>
      <p:sp>
        <p:nvSpPr>
          <p:cNvPr id="2" name="スライド番号プレースホルダー 1">
            <a:extLst>
              <a:ext uri="{FF2B5EF4-FFF2-40B4-BE49-F238E27FC236}">
                <a16:creationId xmlns:a16="http://schemas.microsoft.com/office/drawing/2014/main" id="{89B73C18-7D1A-6A27-A07C-6E5C229C35F2}"/>
              </a:ext>
            </a:extLst>
          </p:cNvPr>
          <p:cNvSpPr>
            <a:spLocks noGrp="1"/>
          </p:cNvSpPr>
          <p:nvPr>
            <p:ph type="sldNum" sz="quarter" idx="12"/>
          </p:nvPr>
        </p:nvSpPr>
        <p:spPr/>
        <p:txBody>
          <a:bodyPr/>
          <a:lstStyle/>
          <a:p>
            <a:fld id="{BA442586-75C4-4701-8959-623E3EFE3B12}" type="slidenum">
              <a:rPr kumimoji="1" lang="ja-JP" altLang="en-US" smtClean="0"/>
              <a:t>34</a:t>
            </a:fld>
            <a:endParaRPr kumimoji="1" lang="ja-JP" altLang="en-US"/>
          </a:p>
        </p:txBody>
      </p:sp>
      <p:sp>
        <p:nvSpPr>
          <p:cNvPr id="13" name="フッター プレースホルダー 12">
            <a:extLst>
              <a:ext uri="{FF2B5EF4-FFF2-40B4-BE49-F238E27FC236}">
                <a16:creationId xmlns:a16="http://schemas.microsoft.com/office/drawing/2014/main" id="{32A4A9D8-F56B-B058-8A9A-124343E1A1AC}"/>
              </a:ext>
            </a:extLst>
          </p:cNvPr>
          <p:cNvSpPr>
            <a:spLocks noGrp="1"/>
          </p:cNvSpPr>
          <p:nvPr>
            <p:ph type="ftr" sz="quarter" idx="11"/>
          </p:nvPr>
        </p:nvSpPr>
        <p:spPr/>
        <p:txBody>
          <a:bodyPr/>
          <a:lstStyle/>
          <a:p>
            <a:r>
              <a:rPr kumimoji="1" lang="en-US" altLang="ja-JP"/>
              <a:t>©Rijyem platform</a:t>
            </a:r>
            <a:endParaRPr kumimoji="1" lang="ja-JP" altLang="en-US"/>
          </a:p>
        </p:txBody>
      </p:sp>
      <p:sp>
        <p:nvSpPr>
          <p:cNvPr id="15" name="テキスト ボックス 14">
            <a:extLst>
              <a:ext uri="{FF2B5EF4-FFF2-40B4-BE49-F238E27FC236}">
                <a16:creationId xmlns:a16="http://schemas.microsoft.com/office/drawing/2014/main" id="{A284C514-1678-F670-4831-BCC2A0CFD662}"/>
              </a:ext>
            </a:extLst>
          </p:cNvPr>
          <p:cNvSpPr txBox="1"/>
          <p:nvPr/>
        </p:nvSpPr>
        <p:spPr>
          <a:xfrm>
            <a:off x="246894" y="96810"/>
            <a:ext cx="5364480" cy="769441"/>
          </a:xfrm>
          <a:prstGeom prst="rect">
            <a:avLst/>
          </a:prstGeom>
          <a:noFill/>
        </p:spPr>
        <p:txBody>
          <a:bodyPr wrap="square" rtlCol="0">
            <a:spAutoFit/>
          </a:bodyPr>
          <a:lstStyle/>
          <a:p>
            <a:r>
              <a:rPr kumimoji="1" lang="ja-JP" altLang="en-US" sz="4400" dirty="0">
                <a:latin typeface="BIZ UDPゴシック" panose="020B0400000000000000" pitchFamily="50" charset="-128"/>
                <a:ea typeface="BIZ UDPゴシック" panose="020B0400000000000000" pitchFamily="50" charset="-128"/>
              </a:rPr>
              <a:t>意識向上と虐待防止</a:t>
            </a:r>
          </a:p>
        </p:txBody>
      </p:sp>
      <p:grpSp>
        <p:nvGrpSpPr>
          <p:cNvPr id="19" name="グループ化 18">
            <a:extLst>
              <a:ext uri="{FF2B5EF4-FFF2-40B4-BE49-F238E27FC236}">
                <a16:creationId xmlns:a16="http://schemas.microsoft.com/office/drawing/2014/main" id="{827BE238-EF34-94F4-9077-D363366FB9B7}"/>
              </a:ext>
            </a:extLst>
          </p:cNvPr>
          <p:cNvGrpSpPr/>
          <p:nvPr/>
        </p:nvGrpSpPr>
        <p:grpSpPr>
          <a:xfrm>
            <a:off x="450094" y="1160491"/>
            <a:ext cx="4603932" cy="812801"/>
            <a:chOff x="2743200" y="1509484"/>
            <a:chExt cx="4603932" cy="812801"/>
          </a:xfrm>
        </p:grpSpPr>
        <p:sp>
          <p:nvSpPr>
            <p:cNvPr id="5" name="正方形/長方形 4">
              <a:extLst>
                <a:ext uri="{FF2B5EF4-FFF2-40B4-BE49-F238E27FC236}">
                  <a16:creationId xmlns:a16="http://schemas.microsoft.com/office/drawing/2014/main" id="{A0DB4A46-4C4D-E0A9-63E1-B3A331CDB9E1}"/>
                </a:ext>
              </a:extLst>
            </p:cNvPr>
            <p:cNvSpPr/>
            <p:nvPr/>
          </p:nvSpPr>
          <p:spPr>
            <a:xfrm>
              <a:off x="3413760" y="1596571"/>
              <a:ext cx="3933372" cy="63862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latin typeface="BIZ UDPゴシック" panose="020B0400000000000000" pitchFamily="50" charset="-128"/>
                  <a:ea typeface="BIZ UDPゴシック" panose="020B0400000000000000" pitchFamily="50" charset="-128"/>
                </a:rPr>
                <a:t>プレゼント</a:t>
              </a:r>
            </a:p>
          </p:txBody>
        </p:sp>
        <p:sp>
          <p:nvSpPr>
            <p:cNvPr id="4" name="楕円 3">
              <a:extLst>
                <a:ext uri="{FF2B5EF4-FFF2-40B4-BE49-F238E27FC236}">
                  <a16:creationId xmlns:a16="http://schemas.microsoft.com/office/drawing/2014/main" id="{A92125F6-C989-E75E-AA67-EE95182EECD8}"/>
                </a:ext>
              </a:extLst>
            </p:cNvPr>
            <p:cNvSpPr/>
            <p:nvPr/>
          </p:nvSpPr>
          <p:spPr>
            <a:xfrm>
              <a:off x="2743200" y="1509484"/>
              <a:ext cx="812801" cy="812801"/>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3600" b="1" dirty="0">
                  <a:solidFill>
                    <a:schemeClr val="tx1"/>
                  </a:solidFill>
                </a:rPr>
                <a:t>５</a:t>
              </a:r>
              <a:endParaRPr kumimoji="1" lang="ja-JP" altLang="en-US" sz="3600" b="1" dirty="0">
                <a:solidFill>
                  <a:schemeClr val="tx1"/>
                </a:solidFill>
              </a:endParaRPr>
            </a:p>
          </p:txBody>
        </p:sp>
      </p:grpSp>
      <p:sp>
        <p:nvSpPr>
          <p:cNvPr id="18" name="テキスト ボックス 17">
            <a:extLst>
              <a:ext uri="{FF2B5EF4-FFF2-40B4-BE49-F238E27FC236}">
                <a16:creationId xmlns:a16="http://schemas.microsoft.com/office/drawing/2014/main" id="{81363B01-6F30-B31D-8673-91453AB41FEC}"/>
              </a:ext>
            </a:extLst>
          </p:cNvPr>
          <p:cNvSpPr txBox="1"/>
          <p:nvPr/>
        </p:nvSpPr>
        <p:spPr>
          <a:xfrm>
            <a:off x="653294" y="2354619"/>
            <a:ext cx="11376451" cy="2268698"/>
          </a:xfrm>
          <a:prstGeom prst="rect">
            <a:avLst/>
          </a:prstGeom>
          <a:noFill/>
        </p:spPr>
        <p:txBody>
          <a:bodyPr wrap="square">
            <a:spAutoFit/>
          </a:bodyPr>
          <a:lstStyle/>
          <a:p>
            <a:pPr>
              <a:lnSpc>
                <a:spcPts val="3500"/>
              </a:lnSpc>
            </a:pPr>
            <a:r>
              <a:rPr lang="ja-JP" altLang="en-US" sz="2400" b="1" dirty="0">
                <a:latin typeface="BIZ UDPゴシック" panose="020B0400000000000000" pitchFamily="50" charset="-128"/>
                <a:ea typeface="BIZ UDPゴシック" panose="020B0400000000000000" pitchFamily="50" charset="-128"/>
              </a:rPr>
              <a:t>５、プレゼント：</a:t>
            </a:r>
            <a:endParaRPr lang="en-US" altLang="ja-JP" sz="2400" b="1" dirty="0">
              <a:latin typeface="BIZ UDPゴシック" panose="020B0400000000000000" pitchFamily="50" charset="-128"/>
              <a:ea typeface="BIZ UDPゴシック" panose="020B0400000000000000" pitchFamily="50" charset="-128"/>
            </a:endParaRPr>
          </a:p>
          <a:p>
            <a:pPr>
              <a:lnSpc>
                <a:spcPts val="3500"/>
              </a:lnSpc>
            </a:pPr>
            <a:r>
              <a:rPr lang="ja-JP" altLang="en-US" sz="2400" b="1" dirty="0">
                <a:latin typeface="BIZ UDPゴシック" panose="020B0400000000000000" pitchFamily="50" charset="-128"/>
                <a:ea typeface="BIZ UDPゴシック" panose="020B0400000000000000" pitchFamily="50" charset="-128"/>
              </a:rPr>
              <a:t>プレゼントは通常、思いやりや友情の印として贈られますが、虐待のための手なづけの手段として使われることもあります。</a:t>
            </a:r>
          </a:p>
          <a:p>
            <a:pPr>
              <a:lnSpc>
                <a:spcPts val="3500"/>
              </a:lnSpc>
            </a:pPr>
            <a:r>
              <a:rPr lang="ja-JP" altLang="en-US" sz="2400" b="1" dirty="0">
                <a:latin typeface="BIZ UDPゴシック" panose="020B0400000000000000" pitchFamily="50" charset="-128"/>
                <a:ea typeface="BIZ UDPゴシック" panose="020B0400000000000000" pitchFamily="50" charset="-128"/>
              </a:rPr>
              <a:t>このため、青少年プログラムにおいてはプレゼントの指針も定めておくことが重要です。</a:t>
            </a:r>
          </a:p>
        </p:txBody>
      </p:sp>
      <p:sp>
        <p:nvSpPr>
          <p:cNvPr id="7" name="四角形: 角を丸くする 6">
            <a:extLst>
              <a:ext uri="{FF2B5EF4-FFF2-40B4-BE49-F238E27FC236}">
                <a16:creationId xmlns:a16="http://schemas.microsoft.com/office/drawing/2014/main" id="{6BA429E9-0F22-1248-7C70-C6CD9CA4E32A}"/>
              </a:ext>
            </a:extLst>
          </p:cNvPr>
          <p:cNvSpPr/>
          <p:nvPr/>
        </p:nvSpPr>
        <p:spPr>
          <a:xfrm>
            <a:off x="1365610" y="4981772"/>
            <a:ext cx="2115306" cy="12573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2400" b="1" dirty="0">
                <a:latin typeface="BIZ UDPゴシック" panose="020B0400000000000000" pitchFamily="50" charset="-128"/>
                <a:ea typeface="BIZ UDPゴシック" panose="020B0400000000000000" pitchFamily="50" charset="-128"/>
              </a:rPr>
              <a:t>成人</a:t>
            </a:r>
            <a:endParaRPr kumimoji="1" lang="en-US" altLang="ja-JP" sz="2400" b="1" dirty="0">
              <a:latin typeface="BIZ UDPゴシック" panose="020B0400000000000000" pitchFamily="50" charset="-128"/>
              <a:ea typeface="BIZ UDPゴシック" panose="020B0400000000000000" pitchFamily="50" charset="-128"/>
            </a:endParaRPr>
          </a:p>
        </p:txBody>
      </p:sp>
      <p:sp>
        <p:nvSpPr>
          <p:cNvPr id="8" name="四角形: 角を丸くする 7">
            <a:extLst>
              <a:ext uri="{FF2B5EF4-FFF2-40B4-BE49-F238E27FC236}">
                <a16:creationId xmlns:a16="http://schemas.microsoft.com/office/drawing/2014/main" id="{9119C5D2-3E02-53C6-5A67-30E82B9BB983}"/>
              </a:ext>
            </a:extLst>
          </p:cNvPr>
          <p:cNvSpPr/>
          <p:nvPr/>
        </p:nvSpPr>
        <p:spPr>
          <a:xfrm>
            <a:off x="8854212" y="5008827"/>
            <a:ext cx="2115306" cy="12573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latin typeface="BIZ UDPゴシック" panose="020B0400000000000000" pitchFamily="50" charset="-128"/>
                <a:ea typeface="BIZ UDPゴシック" panose="020B0400000000000000" pitchFamily="50" charset="-128"/>
              </a:rPr>
              <a:t>青少年</a:t>
            </a:r>
            <a:endParaRPr kumimoji="1" lang="en-US" altLang="ja-JP" sz="2400" b="1" dirty="0">
              <a:latin typeface="BIZ UDPゴシック" panose="020B0400000000000000" pitchFamily="50" charset="-128"/>
              <a:ea typeface="BIZ UDPゴシック" panose="020B0400000000000000" pitchFamily="50" charset="-128"/>
            </a:endParaRPr>
          </a:p>
        </p:txBody>
      </p:sp>
      <p:grpSp>
        <p:nvGrpSpPr>
          <p:cNvPr id="9" name="グループ化 8">
            <a:extLst>
              <a:ext uri="{FF2B5EF4-FFF2-40B4-BE49-F238E27FC236}">
                <a16:creationId xmlns:a16="http://schemas.microsoft.com/office/drawing/2014/main" id="{8864D4A1-FF6B-5705-C3FE-8B731FE54C88}"/>
              </a:ext>
            </a:extLst>
          </p:cNvPr>
          <p:cNvGrpSpPr/>
          <p:nvPr/>
        </p:nvGrpSpPr>
        <p:grpSpPr>
          <a:xfrm>
            <a:off x="3672309" y="5173114"/>
            <a:ext cx="4990510" cy="874617"/>
            <a:chOff x="3816033" y="4585988"/>
            <a:chExt cx="4990510" cy="874617"/>
          </a:xfrm>
        </p:grpSpPr>
        <p:sp>
          <p:nvSpPr>
            <p:cNvPr id="10" name="フリーフォーム: 図形 9">
              <a:extLst>
                <a:ext uri="{FF2B5EF4-FFF2-40B4-BE49-F238E27FC236}">
                  <a16:creationId xmlns:a16="http://schemas.microsoft.com/office/drawing/2014/main" id="{E1C81C6D-88A9-A56B-841B-BF530C335097}"/>
                </a:ext>
              </a:extLst>
            </p:cNvPr>
            <p:cNvSpPr/>
            <p:nvPr/>
          </p:nvSpPr>
          <p:spPr>
            <a:xfrm flipH="1">
              <a:off x="5092088" y="4585988"/>
              <a:ext cx="2438400" cy="874617"/>
            </a:xfrm>
            <a:custGeom>
              <a:avLst/>
              <a:gdLst>
                <a:gd name="connsiteX0" fmla="*/ 1001486 w 2002972"/>
                <a:gd name="connsiteY0" fmla="*/ 0 h 874617"/>
                <a:gd name="connsiteX1" fmla="*/ 437243 w 2002972"/>
                <a:gd name="connsiteY1" fmla="*/ 0 h 874617"/>
                <a:gd name="connsiteX2" fmla="*/ 0 w 2002972"/>
                <a:gd name="connsiteY2" fmla="*/ 437243 h 874617"/>
                <a:gd name="connsiteX3" fmla="*/ 437243 w 2002972"/>
                <a:gd name="connsiteY3" fmla="*/ 874486 h 874617"/>
                <a:gd name="connsiteX4" fmla="*/ 1001486 w 2002972"/>
                <a:gd name="connsiteY4" fmla="*/ 874486 h 874617"/>
                <a:gd name="connsiteX5" fmla="*/ 1001486 w 2002972"/>
                <a:gd name="connsiteY5" fmla="*/ 874617 h 874617"/>
                <a:gd name="connsiteX6" fmla="*/ 1565729 w 2002972"/>
                <a:gd name="connsiteY6" fmla="*/ 874617 h 874617"/>
                <a:gd name="connsiteX7" fmla="*/ 2002972 w 2002972"/>
                <a:gd name="connsiteY7" fmla="*/ 437374 h 874617"/>
                <a:gd name="connsiteX8" fmla="*/ 1565729 w 2002972"/>
                <a:gd name="connsiteY8" fmla="*/ 131 h 874617"/>
                <a:gd name="connsiteX9" fmla="*/ 1001486 w 2002972"/>
                <a:gd name="connsiteY9" fmla="*/ 131 h 874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02972" h="874617">
                  <a:moveTo>
                    <a:pt x="1001486" y="0"/>
                  </a:moveTo>
                  <a:lnTo>
                    <a:pt x="437243" y="0"/>
                  </a:lnTo>
                  <a:lnTo>
                    <a:pt x="0" y="437243"/>
                  </a:lnTo>
                  <a:lnTo>
                    <a:pt x="437243" y="874486"/>
                  </a:lnTo>
                  <a:lnTo>
                    <a:pt x="1001486" y="874486"/>
                  </a:lnTo>
                  <a:lnTo>
                    <a:pt x="1001486" y="874617"/>
                  </a:lnTo>
                  <a:lnTo>
                    <a:pt x="1565729" y="874617"/>
                  </a:lnTo>
                  <a:lnTo>
                    <a:pt x="2002972" y="437374"/>
                  </a:lnTo>
                  <a:lnTo>
                    <a:pt x="1565729" y="131"/>
                  </a:lnTo>
                  <a:lnTo>
                    <a:pt x="1001486" y="131"/>
                  </a:lnTo>
                  <a:close/>
                </a:path>
              </a:pathLst>
            </a:custGeom>
          </p:spPr>
          <p:style>
            <a:lnRef idx="2">
              <a:schemeClr val="accent4">
                <a:shade val="15000"/>
              </a:schemeClr>
            </a:lnRef>
            <a:fillRef idx="1">
              <a:schemeClr val="accent4"/>
            </a:fillRef>
            <a:effectRef idx="0">
              <a:schemeClr val="accent4"/>
            </a:effectRef>
            <a:fontRef idx="minor">
              <a:schemeClr val="lt1"/>
            </a:fontRef>
          </p:style>
          <p:txBody>
            <a:bodyPr wrap="square" rtlCol="0" anchor="ctr">
              <a:noAutofit/>
            </a:bodyPr>
            <a:lstStyle/>
            <a:p>
              <a:pPr algn="ctr"/>
              <a:r>
                <a:rPr kumimoji="1" lang="ja-JP" altLang="en-US" sz="2400" b="1" dirty="0">
                  <a:solidFill>
                    <a:schemeClr val="tx1"/>
                  </a:solidFill>
                  <a:latin typeface="BIZ UDPゴシック" panose="020B0400000000000000" pitchFamily="50" charset="-128"/>
                  <a:ea typeface="BIZ UDPゴシック" panose="020B0400000000000000" pitchFamily="50" charset="-128"/>
                </a:rPr>
                <a:t>プレゼント</a:t>
              </a:r>
              <a:endParaRPr kumimoji="1" lang="en-US" altLang="ja-JP" sz="2400" b="1" dirty="0">
                <a:solidFill>
                  <a:schemeClr val="tx1"/>
                </a:solidFill>
                <a:latin typeface="BIZ UDPゴシック" panose="020B0400000000000000" pitchFamily="50" charset="-128"/>
                <a:ea typeface="BIZ UDPゴシック" panose="020B0400000000000000" pitchFamily="50" charset="-128"/>
              </a:endParaRPr>
            </a:p>
            <a:p>
              <a:pPr algn="ctr"/>
              <a:r>
                <a:rPr lang="ja-JP" altLang="en-US" sz="2400" b="1" dirty="0">
                  <a:solidFill>
                    <a:schemeClr val="tx1"/>
                  </a:solidFill>
                  <a:latin typeface="BIZ UDPゴシック" panose="020B0400000000000000" pitchFamily="50" charset="-128"/>
                  <a:ea typeface="BIZ UDPゴシック" panose="020B0400000000000000" pitchFamily="50" charset="-128"/>
                </a:rPr>
                <a:t>（個人的な）</a:t>
              </a:r>
              <a:endParaRPr kumimoji="1" lang="ja-JP" altLang="en-US" sz="2400" b="1" dirty="0">
                <a:solidFill>
                  <a:schemeClr val="tx1"/>
                </a:solidFill>
                <a:latin typeface="BIZ UDPゴシック" panose="020B0400000000000000" pitchFamily="50" charset="-128"/>
                <a:ea typeface="BIZ UDPゴシック" panose="020B0400000000000000" pitchFamily="50" charset="-128"/>
              </a:endParaRPr>
            </a:p>
          </p:txBody>
        </p:sp>
        <p:sp>
          <p:nvSpPr>
            <p:cNvPr id="11" name="楕円 10">
              <a:extLst>
                <a:ext uri="{FF2B5EF4-FFF2-40B4-BE49-F238E27FC236}">
                  <a16:creationId xmlns:a16="http://schemas.microsoft.com/office/drawing/2014/main" id="{F39DC230-3875-3816-7998-35D7CE341B76}"/>
                </a:ext>
              </a:extLst>
            </p:cNvPr>
            <p:cNvSpPr/>
            <p:nvPr/>
          </p:nvSpPr>
          <p:spPr>
            <a:xfrm>
              <a:off x="3816033" y="4611162"/>
              <a:ext cx="1306286" cy="799646"/>
            </a:xfrm>
            <a:prstGeom prst="ellips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latin typeface="BIZ UDPゴシック" panose="020B0400000000000000" pitchFamily="50" charset="-128"/>
                  <a:ea typeface="BIZ UDPゴシック" panose="020B0400000000000000" pitchFamily="50" charset="-128"/>
                </a:rPr>
                <a:t>禁止</a:t>
              </a:r>
            </a:p>
          </p:txBody>
        </p:sp>
        <p:sp>
          <p:nvSpPr>
            <p:cNvPr id="12" name="楕円 11">
              <a:extLst>
                <a:ext uri="{FF2B5EF4-FFF2-40B4-BE49-F238E27FC236}">
                  <a16:creationId xmlns:a16="http://schemas.microsoft.com/office/drawing/2014/main" id="{81835DFB-1368-866D-3FC1-E6B0B67F3A18}"/>
                </a:ext>
              </a:extLst>
            </p:cNvPr>
            <p:cNvSpPr/>
            <p:nvPr/>
          </p:nvSpPr>
          <p:spPr>
            <a:xfrm>
              <a:off x="7500257" y="4650528"/>
              <a:ext cx="1306286" cy="799646"/>
            </a:xfrm>
            <a:prstGeom prst="ellips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latin typeface="BIZ UDPゴシック" panose="020B0400000000000000" pitchFamily="50" charset="-128"/>
                  <a:ea typeface="BIZ UDPゴシック" panose="020B0400000000000000" pitchFamily="50" charset="-128"/>
                </a:rPr>
                <a:t>禁止</a:t>
              </a:r>
            </a:p>
          </p:txBody>
        </p:sp>
      </p:grpSp>
      <p:sp>
        <p:nvSpPr>
          <p:cNvPr id="14" name="四角形: 角を丸くする 13">
            <a:extLst>
              <a:ext uri="{FF2B5EF4-FFF2-40B4-BE49-F238E27FC236}">
                <a16:creationId xmlns:a16="http://schemas.microsoft.com/office/drawing/2014/main" id="{E5DB286A-3E40-2C04-FB29-B30DDCEA3CBE}"/>
              </a:ext>
            </a:extLst>
          </p:cNvPr>
          <p:cNvSpPr/>
          <p:nvPr/>
        </p:nvSpPr>
        <p:spPr>
          <a:xfrm>
            <a:off x="4084764" y="4410615"/>
            <a:ext cx="4165600" cy="583904"/>
          </a:xfrm>
          <a:prstGeom prst="round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latin typeface="BIZ UDPゴシック" panose="020B0400000000000000" pitchFamily="50" charset="-128"/>
                <a:ea typeface="BIZ UDPゴシック" panose="020B0400000000000000" pitchFamily="50" charset="-128"/>
              </a:rPr>
              <a:t>手なずけ手段</a:t>
            </a:r>
          </a:p>
        </p:txBody>
      </p:sp>
      <p:pic>
        <p:nvPicPr>
          <p:cNvPr id="16" name="2379761124429349">
            <a:hlinkClick r:id="" action="ppaction://media"/>
            <a:extLst>
              <a:ext uri="{FF2B5EF4-FFF2-40B4-BE49-F238E27FC236}">
                <a16:creationId xmlns:a16="http://schemas.microsoft.com/office/drawing/2014/main" id="{ECBE1F68-7699-3A58-334D-F3B9D15A57C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40306" y="-6531"/>
            <a:ext cx="609600" cy="609600"/>
          </a:xfrm>
          <a:prstGeom prst="rect">
            <a:avLst/>
          </a:prstGeom>
        </p:spPr>
      </p:pic>
      <p:sp>
        <p:nvSpPr>
          <p:cNvPr id="6" name="日付プレースホルダー 5">
            <a:extLst>
              <a:ext uri="{FF2B5EF4-FFF2-40B4-BE49-F238E27FC236}">
                <a16:creationId xmlns:a16="http://schemas.microsoft.com/office/drawing/2014/main" id="{CE450130-E094-B06F-13DA-F0CE6F8428D7}"/>
              </a:ext>
            </a:extLst>
          </p:cNvPr>
          <p:cNvSpPr>
            <a:spLocks noGrp="1"/>
          </p:cNvSpPr>
          <p:nvPr>
            <p:ph type="dt" sz="half" idx="10"/>
          </p:nvPr>
        </p:nvSpPr>
        <p:spPr/>
        <p:txBody>
          <a:bodyPr/>
          <a:lstStyle/>
          <a:p>
            <a:endParaRPr kumimoji="1" lang="ja-JP" altLang="en-US"/>
          </a:p>
        </p:txBody>
      </p:sp>
    </p:spTree>
    <p:extLst>
      <p:ext uri="{BB962C8B-B14F-4D97-AF65-F5344CB8AC3E}">
        <p14:creationId xmlns:p14="http://schemas.microsoft.com/office/powerpoint/2010/main" val="376994184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660" fill="hold"/>
                                        <p:tgtEl>
                                          <p:spTgt spid="16"/>
                                        </p:tgtEl>
                                      </p:cBhvr>
                                    </p:cmd>
                                  </p:childTnLst>
                                </p:cTn>
                              </p:par>
                              <p:par>
                                <p:cTn id="7" presetID="1" presetClass="entr" presetSubtype="0" fill="hold" nodeType="withEffect">
                                  <p:stCondLst>
                                    <p:cond delay="0"/>
                                  </p:stCondLst>
                                  <p:childTnLst>
                                    <p:set>
                                      <p:cBhvr>
                                        <p:cTn id="8" dur="1" fill="hold">
                                          <p:stCondLst>
                                            <p:cond delay="0"/>
                                          </p:stCondLst>
                                        </p:cTn>
                                        <p:tgtEl>
                                          <p:spTgt spid="18">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xEl>
                                              <p:pRg st="2" end="2"/>
                                            </p:txEl>
                                          </p:spTgt>
                                        </p:tgtEl>
                                        <p:attrNameLst>
                                          <p:attrName>style.visibility</p:attrName>
                                        </p:attrNameLst>
                                      </p:cBhvr>
                                      <p:to>
                                        <p:strVal val="visible"/>
                                      </p:to>
                                    </p:set>
                                  </p:childTnLst>
                                </p:cTn>
                              </p:par>
                              <p:par>
                                <p:cTn id="13" presetID="22" presetClass="entr" presetSubtype="8" fill="hold" grpId="0" nodeType="withEffect">
                                  <p:stCondLst>
                                    <p:cond delay="0"/>
                                  </p:stCondLst>
                                  <p:childTnLst>
                                    <p:set>
                                      <p:cBhvr>
                                        <p:cTn id="14" dur="1" fill="hold">
                                          <p:stCondLst>
                                            <p:cond delay="0"/>
                                          </p:stCondLst>
                                        </p:cTn>
                                        <p:tgtEl>
                                          <p:spTgt spid="18">
                                            <p:txEl>
                                              <p:pRg st="0" end="0"/>
                                            </p:txEl>
                                          </p:spTgt>
                                        </p:tgtEl>
                                        <p:attrNameLst>
                                          <p:attrName>style.visibility</p:attrName>
                                        </p:attrNameLst>
                                      </p:cBhvr>
                                      <p:to>
                                        <p:strVal val="visible"/>
                                      </p:to>
                                    </p:set>
                                    <p:animEffect transition="in" filter="wipe(left)">
                                      <p:cBhvr>
                                        <p:cTn id="15" dur="500"/>
                                        <p:tgtEl>
                                          <p:spTgt spid="18">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8">
                                            <p:txEl>
                                              <p:pRg st="1" end="1"/>
                                            </p:txEl>
                                          </p:spTgt>
                                        </p:tgtEl>
                                        <p:attrNameLst>
                                          <p:attrName>style.visibility</p:attrName>
                                        </p:attrNameLst>
                                      </p:cBhvr>
                                      <p:to>
                                        <p:strVal val="visible"/>
                                      </p:to>
                                    </p:set>
                                    <p:animEffect transition="in" filter="wipe(left)">
                                      <p:cBhvr>
                                        <p:cTn id="18" dur="500"/>
                                        <p:tgtEl>
                                          <p:spTgt spid="18">
                                            <p:txEl>
                                              <p:pRg st="1" end="1"/>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8">
                                            <p:txEl>
                                              <p:pRg st="2" end="2"/>
                                            </p:txEl>
                                          </p:spTgt>
                                        </p:tgtEl>
                                        <p:attrNameLst>
                                          <p:attrName>style.visibility</p:attrName>
                                        </p:attrNameLst>
                                      </p:cBhvr>
                                      <p:to>
                                        <p:strVal val="visible"/>
                                      </p:to>
                                    </p:set>
                                    <p:animEffect transition="in" filter="wipe(left)">
                                      <p:cBhvr>
                                        <p:cTn id="21" dur="500"/>
                                        <p:tgtEl>
                                          <p:spTgt spid="18">
                                            <p:txEl>
                                              <p:pRg st="2" end="2"/>
                                            </p:txEl>
                                          </p:spTgt>
                                        </p:tgtEl>
                                      </p:cBhvr>
                                    </p:animEffect>
                                  </p:childTnLst>
                                </p:cTn>
                              </p:par>
                              <p:par>
                                <p:cTn id="22" presetID="3" presetClass="emph" presetSubtype="2" fill="hold" nodeType="withEffect">
                                  <p:stCondLst>
                                    <p:cond delay="0"/>
                                  </p:stCondLst>
                                  <p:childTnLst>
                                    <p:animClr clrSpc="rgb" dir="cw">
                                      <p:cBhvr override="childStyle">
                                        <p:cTn id="23" dur="500" fill="hold"/>
                                        <p:tgtEl>
                                          <p:spTgt spid="18">
                                            <p:txEl>
                                              <p:pRg st="0" end="0"/>
                                            </p:txEl>
                                          </p:spTgt>
                                        </p:tgtEl>
                                        <p:attrNameLst>
                                          <p:attrName>style.color</p:attrName>
                                        </p:attrNameLst>
                                      </p:cBhvr>
                                      <p:to>
                                        <a:srgbClr val="C00000"/>
                                      </p:to>
                                    </p:animClr>
                                  </p:childTnLst>
                                </p:cTn>
                              </p:par>
                              <p:par>
                                <p:cTn id="24" presetID="3" presetClass="emph" presetSubtype="2" fill="hold" nodeType="withEffect">
                                  <p:stCondLst>
                                    <p:cond delay="0"/>
                                  </p:stCondLst>
                                  <p:childTnLst>
                                    <p:animClr clrSpc="rgb" dir="cw">
                                      <p:cBhvr override="childStyle">
                                        <p:cTn id="25" dur="500" fill="hold"/>
                                        <p:tgtEl>
                                          <p:spTgt spid="18">
                                            <p:txEl>
                                              <p:pRg st="1" end="1"/>
                                            </p:txEl>
                                          </p:spTgt>
                                        </p:tgtEl>
                                        <p:attrNameLst>
                                          <p:attrName>style.color</p:attrName>
                                        </p:attrNameLst>
                                      </p:cBhvr>
                                      <p:to>
                                        <a:srgbClr val="C00000"/>
                                      </p:to>
                                    </p:animClr>
                                  </p:childTnLst>
                                </p:cTn>
                              </p:par>
                              <p:par>
                                <p:cTn id="26" presetID="3" presetClass="emph" presetSubtype="2" fill="hold" nodeType="withEffect">
                                  <p:stCondLst>
                                    <p:cond delay="0"/>
                                  </p:stCondLst>
                                  <p:childTnLst>
                                    <p:animClr clrSpc="rgb" dir="cw">
                                      <p:cBhvr override="childStyle">
                                        <p:cTn id="27" dur="500" fill="hold"/>
                                        <p:tgtEl>
                                          <p:spTgt spid="18">
                                            <p:txEl>
                                              <p:pRg st="2" end="2"/>
                                            </p:txEl>
                                          </p:spTgt>
                                        </p:tgtEl>
                                        <p:attrNameLst>
                                          <p:attrName>style.color</p:attrName>
                                        </p:attrNameLst>
                                      </p:cBhvr>
                                      <p:to>
                                        <a:srgbClr val="C00000"/>
                                      </p:to>
                                    </p:animClr>
                                  </p:childTnLst>
                                </p:cTn>
                              </p:par>
                              <p:par>
                                <p:cTn id="28" presetID="3" presetClass="emph" presetSubtype="2" fill="hold" nodeType="withEffect">
                                  <p:stCondLst>
                                    <p:cond delay="17910"/>
                                  </p:stCondLst>
                                  <p:childTnLst>
                                    <p:animClr clrSpc="rgb" dir="cw">
                                      <p:cBhvr override="childStyle">
                                        <p:cTn id="29" dur="500" fill="hold"/>
                                        <p:tgtEl>
                                          <p:spTgt spid="18">
                                            <p:txEl>
                                              <p:pRg st="0" end="0"/>
                                            </p:txEl>
                                          </p:spTgt>
                                        </p:tgtEl>
                                        <p:attrNameLst>
                                          <p:attrName>style.color</p:attrName>
                                        </p:attrNameLst>
                                      </p:cBhvr>
                                      <p:to>
                                        <a:srgbClr val="000000"/>
                                      </p:to>
                                    </p:animClr>
                                  </p:childTnLst>
                                </p:cTn>
                              </p:par>
                              <p:par>
                                <p:cTn id="30" presetID="3" presetClass="emph" presetSubtype="2" fill="hold" nodeType="withEffect">
                                  <p:stCondLst>
                                    <p:cond delay="17910"/>
                                  </p:stCondLst>
                                  <p:childTnLst>
                                    <p:animClr clrSpc="rgb" dir="cw">
                                      <p:cBhvr override="childStyle">
                                        <p:cTn id="31" dur="500" fill="hold"/>
                                        <p:tgtEl>
                                          <p:spTgt spid="18">
                                            <p:txEl>
                                              <p:pRg st="1" end="1"/>
                                            </p:txEl>
                                          </p:spTgt>
                                        </p:tgtEl>
                                        <p:attrNameLst>
                                          <p:attrName>style.color</p:attrName>
                                        </p:attrNameLst>
                                      </p:cBhvr>
                                      <p:to>
                                        <a:srgbClr val="000000"/>
                                      </p:to>
                                    </p:animClr>
                                  </p:childTnLst>
                                </p:cTn>
                              </p:par>
                              <p:par>
                                <p:cTn id="32" presetID="3" presetClass="emph" presetSubtype="2" fill="hold" nodeType="withEffect">
                                  <p:stCondLst>
                                    <p:cond delay="17910"/>
                                  </p:stCondLst>
                                  <p:childTnLst>
                                    <p:animClr clrSpc="rgb" dir="cw">
                                      <p:cBhvr override="childStyle">
                                        <p:cTn id="33" dur="500" fill="hold"/>
                                        <p:tgtEl>
                                          <p:spTgt spid="18">
                                            <p:txEl>
                                              <p:pRg st="2" end="2"/>
                                            </p:txEl>
                                          </p:spTgt>
                                        </p:tgtEl>
                                        <p:attrNameLst>
                                          <p:attrName>style.color</p:attrName>
                                        </p:attrNameLst>
                                      </p:cBhvr>
                                      <p:to>
                                        <a:srgbClr val="000000"/>
                                      </p:to>
                                    </p:animClr>
                                  </p:childTnLst>
                                </p:cTn>
                              </p:par>
                              <p:par>
                                <p:cTn id="34" presetID="53" presetClass="entr" presetSubtype="16" fill="hold" grpId="0" nodeType="withEffect">
                                  <p:stCondLst>
                                    <p:cond delay="3450"/>
                                  </p:stCondLst>
                                  <p:childTnLst>
                                    <p:set>
                                      <p:cBhvr>
                                        <p:cTn id="35" dur="1" fill="hold">
                                          <p:stCondLst>
                                            <p:cond delay="0"/>
                                          </p:stCondLst>
                                        </p:cTn>
                                        <p:tgtEl>
                                          <p:spTgt spid="7"/>
                                        </p:tgtEl>
                                        <p:attrNameLst>
                                          <p:attrName>style.visibility</p:attrName>
                                        </p:attrNameLst>
                                      </p:cBhvr>
                                      <p:to>
                                        <p:strVal val="visible"/>
                                      </p:to>
                                    </p:set>
                                    <p:anim calcmode="lin" valueType="num">
                                      <p:cBhvr>
                                        <p:cTn id="36" dur="500" fill="hold"/>
                                        <p:tgtEl>
                                          <p:spTgt spid="7"/>
                                        </p:tgtEl>
                                        <p:attrNameLst>
                                          <p:attrName>ppt_w</p:attrName>
                                        </p:attrNameLst>
                                      </p:cBhvr>
                                      <p:tavLst>
                                        <p:tav tm="0">
                                          <p:val>
                                            <p:fltVal val="0"/>
                                          </p:val>
                                        </p:tav>
                                        <p:tav tm="100000">
                                          <p:val>
                                            <p:strVal val="#ppt_w"/>
                                          </p:val>
                                        </p:tav>
                                      </p:tavLst>
                                    </p:anim>
                                    <p:anim calcmode="lin" valueType="num">
                                      <p:cBhvr>
                                        <p:cTn id="37" dur="500" fill="hold"/>
                                        <p:tgtEl>
                                          <p:spTgt spid="7"/>
                                        </p:tgtEl>
                                        <p:attrNameLst>
                                          <p:attrName>ppt_h</p:attrName>
                                        </p:attrNameLst>
                                      </p:cBhvr>
                                      <p:tavLst>
                                        <p:tav tm="0">
                                          <p:val>
                                            <p:fltVal val="0"/>
                                          </p:val>
                                        </p:tav>
                                        <p:tav tm="100000">
                                          <p:val>
                                            <p:strVal val="#ppt_h"/>
                                          </p:val>
                                        </p:tav>
                                      </p:tavLst>
                                    </p:anim>
                                    <p:animEffect transition="in" filter="fade">
                                      <p:cBhvr>
                                        <p:cTn id="38" dur="500"/>
                                        <p:tgtEl>
                                          <p:spTgt spid="7"/>
                                        </p:tgtEl>
                                      </p:cBhvr>
                                    </p:animEffect>
                                  </p:childTnLst>
                                </p:cTn>
                              </p:par>
                              <p:par>
                                <p:cTn id="39" presetID="53" presetClass="entr" presetSubtype="16" fill="hold" grpId="0" nodeType="withEffect">
                                  <p:stCondLst>
                                    <p:cond delay="3450"/>
                                  </p:stCondLst>
                                  <p:childTnLst>
                                    <p:set>
                                      <p:cBhvr>
                                        <p:cTn id="40" dur="1" fill="hold">
                                          <p:stCondLst>
                                            <p:cond delay="0"/>
                                          </p:stCondLst>
                                        </p:cTn>
                                        <p:tgtEl>
                                          <p:spTgt spid="8"/>
                                        </p:tgtEl>
                                        <p:attrNameLst>
                                          <p:attrName>style.visibility</p:attrName>
                                        </p:attrNameLst>
                                      </p:cBhvr>
                                      <p:to>
                                        <p:strVal val="visible"/>
                                      </p:to>
                                    </p:set>
                                    <p:anim calcmode="lin" valueType="num">
                                      <p:cBhvr>
                                        <p:cTn id="41" dur="500" fill="hold"/>
                                        <p:tgtEl>
                                          <p:spTgt spid="8"/>
                                        </p:tgtEl>
                                        <p:attrNameLst>
                                          <p:attrName>ppt_w</p:attrName>
                                        </p:attrNameLst>
                                      </p:cBhvr>
                                      <p:tavLst>
                                        <p:tav tm="0">
                                          <p:val>
                                            <p:fltVal val="0"/>
                                          </p:val>
                                        </p:tav>
                                        <p:tav tm="100000">
                                          <p:val>
                                            <p:strVal val="#ppt_w"/>
                                          </p:val>
                                        </p:tav>
                                      </p:tavLst>
                                    </p:anim>
                                    <p:anim calcmode="lin" valueType="num">
                                      <p:cBhvr>
                                        <p:cTn id="42" dur="500" fill="hold"/>
                                        <p:tgtEl>
                                          <p:spTgt spid="8"/>
                                        </p:tgtEl>
                                        <p:attrNameLst>
                                          <p:attrName>ppt_h</p:attrName>
                                        </p:attrNameLst>
                                      </p:cBhvr>
                                      <p:tavLst>
                                        <p:tav tm="0">
                                          <p:val>
                                            <p:fltVal val="0"/>
                                          </p:val>
                                        </p:tav>
                                        <p:tav tm="100000">
                                          <p:val>
                                            <p:strVal val="#ppt_h"/>
                                          </p:val>
                                        </p:tav>
                                      </p:tavLst>
                                    </p:anim>
                                    <p:animEffect transition="in" filter="fade">
                                      <p:cBhvr>
                                        <p:cTn id="43" dur="500"/>
                                        <p:tgtEl>
                                          <p:spTgt spid="8"/>
                                        </p:tgtEl>
                                      </p:cBhvr>
                                    </p:animEffect>
                                  </p:childTnLst>
                                </p:cTn>
                              </p:par>
                              <p:par>
                                <p:cTn id="44" presetID="53" presetClass="entr" presetSubtype="16" fill="hold" nodeType="withEffect">
                                  <p:stCondLst>
                                    <p:cond delay="14860"/>
                                  </p:stCondLst>
                                  <p:childTnLst>
                                    <p:set>
                                      <p:cBhvr>
                                        <p:cTn id="45" dur="1" fill="hold">
                                          <p:stCondLst>
                                            <p:cond delay="0"/>
                                          </p:stCondLst>
                                        </p:cTn>
                                        <p:tgtEl>
                                          <p:spTgt spid="9"/>
                                        </p:tgtEl>
                                        <p:attrNameLst>
                                          <p:attrName>style.visibility</p:attrName>
                                        </p:attrNameLst>
                                      </p:cBhvr>
                                      <p:to>
                                        <p:strVal val="visible"/>
                                      </p:to>
                                    </p:set>
                                    <p:anim calcmode="lin" valueType="num">
                                      <p:cBhvr>
                                        <p:cTn id="46" dur="500" fill="hold"/>
                                        <p:tgtEl>
                                          <p:spTgt spid="9"/>
                                        </p:tgtEl>
                                        <p:attrNameLst>
                                          <p:attrName>ppt_w</p:attrName>
                                        </p:attrNameLst>
                                      </p:cBhvr>
                                      <p:tavLst>
                                        <p:tav tm="0">
                                          <p:val>
                                            <p:fltVal val="0"/>
                                          </p:val>
                                        </p:tav>
                                        <p:tav tm="100000">
                                          <p:val>
                                            <p:strVal val="#ppt_w"/>
                                          </p:val>
                                        </p:tav>
                                      </p:tavLst>
                                    </p:anim>
                                    <p:anim calcmode="lin" valueType="num">
                                      <p:cBhvr>
                                        <p:cTn id="47" dur="500" fill="hold"/>
                                        <p:tgtEl>
                                          <p:spTgt spid="9"/>
                                        </p:tgtEl>
                                        <p:attrNameLst>
                                          <p:attrName>ppt_h</p:attrName>
                                        </p:attrNameLst>
                                      </p:cBhvr>
                                      <p:tavLst>
                                        <p:tav tm="0">
                                          <p:val>
                                            <p:fltVal val="0"/>
                                          </p:val>
                                        </p:tav>
                                        <p:tav tm="100000">
                                          <p:val>
                                            <p:strVal val="#ppt_h"/>
                                          </p:val>
                                        </p:tav>
                                      </p:tavLst>
                                    </p:anim>
                                    <p:animEffect transition="in" filter="fade">
                                      <p:cBhvr>
                                        <p:cTn id="48" dur="500"/>
                                        <p:tgtEl>
                                          <p:spTgt spid="9"/>
                                        </p:tgtEl>
                                      </p:cBhvr>
                                    </p:animEffect>
                                  </p:childTnLst>
                                </p:cTn>
                              </p:par>
                              <p:par>
                                <p:cTn id="49" presetID="53" presetClass="entr" presetSubtype="16" fill="hold" grpId="0" nodeType="withEffect">
                                  <p:stCondLst>
                                    <p:cond delay="6940"/>
                                  </p:stCondLst>
                                  <p:childTnLst>
                                    <p:set>
                                      <p:cBhvr>
                                        <p:cTn id="50" dur="1" fill="hold">
                                          <p:stCondLst>
                                            <p:cond delay="0"/>
                                          </p:stCondLst>
                                        </p:cTn>
                                        <p:tgtEl>
                                          <p:spTgt spid="14"/>
                                        </p:tgtEl>
                                        <p:attrNameLst>
                                          <p:attrName>style.visibility</p:attrName>
                                        </p:attrNameLst>
                                      </p:cBhvr>
                                      <p:to>
                                        <p:strVal val="visible"/>
                                      </p:to>
                                    </p:set>
                                    <p:anim calcmode="lin" valueType="num">
                                      <p:cBhvr>
                                        <p:cTn id="51" dur="500" fill="hold"/>
                                        <p:tgtEl>
                                          <p:spTgt spid="14"/>
                                        </p:tgtEl>
                                        <p:attrNameLst>
                                          <p:attrName>ppt_w</p:attrName>
                                        </p:attrNameLst>
                                      </p:cBhvr>
                                      <p:tavLst>
                                        <p:tav tm="0">
                                          <p:val>
                                            <p:fltVal val="0"/>
                                          </p:val>
                                        </p:tav>
                                        <p:tav tm="100000">
                                          <p:val>
                                            <p:strVal val="#ppt_w"/>
                                          </p:val>
                                        </p:tav>
                                      </p:tavLst>
                                    </p:anim>
                                    <p:anim calcmode="lin" valueType="num">
                                      <p:cBhvr>
                                        <p:cTn id="52" dur="500" fill="hold"/>
                                        <p:tgtEl>
                                          <p:spTgt spid="14"/>
                                        </p:tgtEl>
                                        <p:attrNameLst>
                                          <p:attrName>ppt_h</p:attrName>
                                        </p:attrNameLst>
                                      </p:cBhvr>
                                      <p:tavLst>
                                        <p:tav tm="0">
                                          <p:val>
                                            <p:fltVal val="0"/>
                                          </p:val>
                                        </p:tav>
                                        <p:tav tm="100000">
                                          <p:val>
                                            <p:strVal val="#ppt_h"/>
                                          </p:val>
                                        </p:tav>
                                      </p:tavLst>
                                    </p:anim>
                                    <p:animEffect transition="in" filter="fade">
                                      <p:cBhvr>
                                        <p:cTn id="5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4" fill="hold" display="0">
                  <p:stCondLst>
                    <p:cond delay="indefinite"/>
                  </p:stCondLst>
                  <p:endCondLst>
                    <p:cond evt="onStopAudio" delay="0">
                      <p:tgtEl>
                        <p:sldTgt/>
                      </p:tgtEl>
                    </p:cond>
                  </p:endCondLst>
                </p:cTn>
                <p:tgtEl>
                  <p:spTgt spid="16"/>
                </p:tgtEl>
              </p:cMediaNode>
            </p:audio>
          </p:childTnLst>
        </p:cTn>
      </p:par>
    </p:tnLst>
    <p:bldLst>
      <p:bldP spid="18" grpId="0" build="allAtOnce"/>
      <p:bldP spid="7" grpId="0" animBg="1"/>
      <p:bldP spid="8" grpId="0" animBg="1"/>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9B1289-0E04-9B97-E4CE-6C7E7D22C08B}"/>
            </a:ext>
          </a:extLst>
        </p:cNvPr>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7944F4D7-6CD4-ADA5-C106-F96257F569E7}"/>
              </a:ext>
            </a:extLst>
          </p:cNvPr>
          <p:cNvGrpSpPr/>
          <p:nvPr/>
        </p:nvGrpSpPr>
        <p:grpSpPr>
          <a:xfrm>
            <a:off x="189776" y="225243"/>
            <a:ext cx="3848827" cy="465047"/>
            <a:chOff x="7605712" y="1097279"/>
            <a:chExt cx="1618022" cy="581396"/>
          </a:xfrm>
        </p:grpSpPr>
        <p:sp>
          <p:nvSpPr>
            <p:cNvPr id="5" name="四角形: 角を丸くする 4">
              <a:extLst>
                <a:ext uri="{FF2B5EF4-FFF2-40B4-BE49-F238E27FC236}">
                  <a16:creationId xmlns:a16="http://schemas.microsoft.com/office/drawing/2014/main" id="{C2825A7E-E999-4FF9-E771-CD40F9D63634}"/>
                </a:ext>
              </a:extLst>
            </p:cNvPr>
            <p:cNvSpPr/>
            <p:nvPr/>
          </p:nvSpPr>
          <p:spPr>
            <a:xfrm>
              <a:off x="7765576" y="1097280"/>
              <a:ext cx="1458158" cy="58139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dirty="0">
                  <a:latin typeface="BIZ UDPゴシック" panose="020B0400000000000000" pitchFamily="50" charset="-128"/>
                  <a:ea typeface="BIZ UDPゴシック" panose="020B0400000000000000" pitchFamily="50" charset="-128"/>
                </a:rPr>
                <a:t>成人が不適切な言動・・・</a:t>
              </a:r>
            </a:p>
          </p:txBody>
        </p:sp>
        <p:sp>
          <p:nvSpPr>
            <p:cNvPr id="6" name="正方形/長方形 5">
              <a:extLst>
                <a:ext uri="{FF2B5EF4-FFF2-40B4-BE49-F238E27FC236}">
                  <a16:creationId xmlns:a16="http://schemas.microsoft.com/office/drawing/2014/main" id="{7187D968-532D-79EB-F9A7-3DE5FE05C561}"/>
                </a:ext>
              </a:extLst>
            </p:cNvPr>
            <p:cNvSpPr/>
            <p:nvPr/>
          </p:nvSpPr>
          <p:spPr>
            <a:xfrm flipH="1">
              <a:off x="7605712" y="1097279"/>
              <a:ext cx="87364" cy="58139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7" name="四角形: 角を丸くする 6">
            <a:extLst>
              <a:ext uri="{FF2B5EF4-FFF2-40B4-BE49-F238E27FC236}">
                <a16:creationId xmlns:a16="http://schemas.microsoft.com/office/drawing/2014/main" id="{4ED126E9-30C2-BAA8-9115-D78815C57B90}"/>
              </a:ext>
            </a:extLst>
          </p:cNvPr>
          <p:cNvSpPr/>
          <p:nvPr/>
        </p:nvSpPr>
        <p:spPr>
          <a:xfrm>
            <a:off x="570049" y="2786743"/>
            <a:ext cx="4853876" cy="2728684"/>
          </a:xfrm>
          <a:prstGeom prst="roundRect">
            <a:avLst>
              <a:gd name="adj" fmla="val 3710"/>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ja-JP" altLang="en-US" sz="4000" b="1" dirty="0">
                <a:latin typeface="BIZ UDPゴシック" panose="020B0400000000000000" pitchFamily="50" charset="-128"/>
                <a:ea typeface="BIZ UDPゴシック" panose="020B0400000000000000" pitchFamily="50" charset="-128"/>
              </a:rPr>
              <a:t>握手をする</a:t>
            </a:r>
          </a:p>
        </p:txBody>
      </p:sp>
      <p:sp>
        <p:nvSpPr>
          <p:cNvPr id="10" name="四角形: 角を丸くする 9">
            <a:extLst>
              <a:ext uri="{FF2B5EF4-FFF2-40B4-BE49-F238E27FC236}">
                <a16:creationId xmlns:a16="http://schemas.microsoft.com/office/drawing/2014/main" id="{45E3FD2B-7117-6E0F-4581-6F9B13249201}"/>
              </a:ext>
            </a:extLst>
          </p:cNvPr>
          <p:cNvSpPr/>
          <p:nvPr/>
        </p:nvSpPr>
        <p:spPr>
          <a:xfrm>
            <a:off x="7239005" y="1611993"/>
            <a:ext cx="4550227" cy="1741715"/>
          </a:xfrm>
          <a:prstGeom prst="roundRect">
            <a:avLst>
              <a:gd name="adj" fmla="val 7567"/>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ja-JP" altLang="en-US" sz="4000" dirty="0">
                <a:latin typeface="BIZ UDPゴシック" panose="020B0400000000000000" pitchFamily="50" charset="-128"/>
                <a:ea typeface="BIZ UDPゴシック" panose="020B0400000000000000" pitchFamily="50" charset="-128"/>
              </a:rPr>
              <a:t>適切な行為</a:t>
            </a:r>
          </a:p>
        </p:txBody>
      </p:sp>
      <p:sp>
        <p:nvSpPr>
          <p:cNvPr id="11" name="四角形: 角を丸くする 10">
            <a:extLst>
              <a:ext uri="{FF2B5EF4-FFF2-40B4-BE49-F238E27FC236}">
                <a16:creationId xmlns:a16="http://schemas.microsoft.com/office/drawing/2014/main" id="{17CB5A90-CB13-00DE-4CD9-14CE0A6B74DB}"/>
              </a:ext>
            </a:extLst>
          </p:cNvPr>
          <p:cNvSpPr/>
          <p:nvPr/>
        </p:nvSpPr>
        <p:spPr>
          <a:xfrm>
            <a:off x="7307948" y="4056743"/>
            <a:ext cx="4550227" cy="1741715"/>
          </a:xfrm>
          <a:prstGeom prst="roundRect">
            <a:avLst>
              <a:gd name="adj" fmla="val 6867"/>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ja-JP" altLang="en-US" sz="4000" dirty="0">
                <a:latin typeface="BIZ UDPゴシック" panose="020B0400000000000000" pitchFamily="50" charset="-128"/>
                <a:ea typeface="BIZ UDPゴシック" panose="020B0400000000000000" pitchFamily="50" charset="-128"/>
              </a:rPr>
              <a:t>不適切な行為</a:t>
            </a:r>
          </a:p>
        </p:txBody>
      </p:sp>
      <p:sp>
        <p:nvSpPr>
          <p:cNvPr id="9" name="四角形: 角を丸くする 8">
            <a:extLst>
              <a:ext uri="{FF2B5EF4-FFF2-40B4-BE49-F238E27FC236}">
                <a16:creationId xmlns:a16="http://schemas.microsoft.com/office/drawing/2014/main" id="{AA4EC187-568E-4866-73B2-BCAB1DD17407}"/>
              </a:ext>
            </a:extLst>
          </p:cNvPr>
          <p:cNvSpPr/>
          <p:nvPr/>
        </p:nvSpPr>
        <p:spPr>
          <a:xfrm>
            <a:off x="570048" y="1141606"/>
            <a:ext cx="4853877" cy="1193823"/>
          </a:xfrm>
          <a:prstGeom prst="roundRect">
            <a:avLst>
              <a:gd name="adj" fmla="val 8497"/>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4000" dirty="0">
                <a:latin typeface="BIZ UDPゴシック" panose="020B0400000000000000" pitchFamily="50" charset="-128"/>
                <a:ea typeface="BIZ UDPゴシック" panose="020B0400000000000000" pitchFamily="50" charset="-128"/>
              </a:rPr>
              <a:t>これらの言動は・・？</a:t>
            </a:r>
          </a:p>
        </p:txBody>
      </p:sp>
      <p:sp>
        <p:nvSpPr>
          <p:cNvPr id="13" name="円: 塗りつぶしなし 12">
            <a:extLst>
              <a:ext uri="{FF2B5EF4-FFF2-40B4-BE49-F238E27FC236}">
                <a16:creationId xmlns:a16="http://schemas.microsoft.com/office/drawing/2014/main" id="{3C1C8A45-9F23-F52C-0478-E7D85D19D6FB}"/>
              </a:ext>
            </a:extLst>
          </p:cNvPr>
          <p:cNvSpPr/>
          <p:nvPr/>
        </p:nvSpPr>
        <p:spPr>
          <a:xfrm>
            <a:off x="6186447" y="2046515"/>
            <a:ext cx="878477" cy="878477"/>
          </a:xfrm>
          <a:prstGeom prst="donu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2" name="スライド番号プレースホルダー 1">
            <a:extLst>
              <a:ext uri="{FF2B5EF4-FFF2-40B4-BE49-F238E27FC236}">
                <a16:creationId xmlns:a16="http://schemas.microsoft.com/office/drawing/2014/main" id="{46E562C2-AFC6-27C7-9789-A17A184E0854}"/>
              </a:ext>
            </a:extLst>
          </p:cNvPr>
          <p:cNvSpPr>
            <a:spLocks noGrp="1"/>
          </p:cNvSpPr>
          <p:nvPr>
            <p:ph type="sldNum" sz="quarter" idx="12"/>
          </p:nvPr>
        </p:nvSpPr>
        <p:spPr/>
        <p:txBody>
          <a:bodyPr/>
          <a:lstStyle/>
          <a:p>
            <a:fld id="{BA442586-75C4-4701-8959-623E3EFE3B12}" type="slidenum">
              <a:rPr kumimoji="1" lang="ja-JP" altLang="en-US" smtClean="0"/>
              <a:t>35</a:t>
            </a:fld>
            <a:endParaRPr kumimoji="1" lang="ja-JP" altLang="en-US"/>
          </a:p>
        </p:txBody>
      </p:sp>
      <p:sp>
        <p:nvSpPr>
          <p:cNvPr id="3" name="フッター プレースホルダー 2">
            <a:extLst>
              <a:ext uri="{FF2B5EF4-FFF2-40B4-BE49-F238E27FC236}">
                <a16:creationId xmlns:a16="http://schemas.microsoft.com/office/drawing/2014/main" id="{135A8137-9A56-3E67-3848-B91FD711C931}"/>
              </a:ext>
            </a:extLst>
          </p:cNvPr>
          <p:cNvSpPr>
            <a:spLocks noGrp="1"/>
          </p:cNvSpPr>
          <p:nvPr>
            <p:ph type="ftr" sz="quarter" idx="11"/>
          </p:nvPr>
        </p:nvSpPr>
        <p:spPr/>
        <p:txBody>
          <a:bodyPr/>
          <a:lstStyle/>
          <a:p>
            <a:r>
              <a:rPr kumimoji="1" lang="en-US" altLang="ja-JP"/>
              <a:t>©Rijyem platform</a:t>
            </a:r>
            <a:endParaRPr kumimoji="1" lang="ja-JP" altLang="en-US"/>
          </a:p>
        </p:txBody>
      </p:sp>
      <p:pic>
        <p:nvPicPr>
          <p:cNvPr id="12" name="2379761124431132">
            <a:hlinkClick r:id="" action="ppaction://media"/>
            <a:extLst>
              <a:ext uri="{FF2B5EF4-FFF2-40B4-BE49-F238E27FC236}">
                <a16:creationId xmlns:a16="http://schemas.microsoft.com/office/drawing/2014/main" id="{FF11A4E1-7C31-9DE5-E577-B493FD4C30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21952" y="-16509"/>
            <a:ext cx="609600" cy="609600"/>
          </a:xfrm>
          <a:prstGeom prst="rect">
            <a:avLst/>
          </a:prstGeom>
        </p:spPr>
      </p:pic>
      <p:pic>
        <p:nvPicPr>
          <p:cNvPr id="15" name="グラフィックス 14" descr="山形の矢印 単色塗りつぶし">
            <a:extLst>
              <a:ext uri="{FF2B5EF4-FFF2-40B4-BE49-F238E27FC236}">
                <a16:creationId xmlns:a16="http://schemas.microsoft.com/office/drawing/2014/main" id="{51151ED5-1082-72A3-CB31-C47F6AEE647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752890" y="3119796"/>
            <a:ext cx="1226093" cy="1226093"/>
          </a:xfrm>
          <a:prstGeom prst="rect">
            <a:avLst/>
          </a:prstGeom>
        </p:spPr>
      </p:pic>
      <p:sp>
        <p:nvSpPr>
          <p:cNvPr id="8" name="日付プレースホルダー 7">
            <a:extLst>
              <a:ext uri="{FF2B5EF4-FFF2-40B4-BE49-F238E27FC236}">
                <a16:creationId xmlns:a16="http://schemas.microsoft.com/office/drawing/2014/main" id="{F8CE38DB-9F93-F597-32E2-BF41FEF0B6EC}"/>
              </a:ext>
            </a:extLst>
          </p:cNvPr>
          <p:cNvSpPr>
            <a:spLocks noGrp="1"/>
          </p:cNvSpPr>
          <p:nvPr>
            <p:ph type="dt" sz="half" idx="10"/>
          </p:nvPr>
        </p:nvSpPr>
        <p:spPr/>
        <p:txBody>
          <a:bodyPr/>
          <a:lstStyle/>
          <a:p>
            <a:endParaRPr kumimoji="1" lang="ja-JP" altLang="en-US"/>
          </a:p>
        </p:txBody>
      </p:sp>
    </p:spTree>
    <p:extLst>
      <p:ext uri="{BB962C8B-B14F-4D97-AF65-F5344CB8AC3E}">
        <p14:creationId xmlns:p14="http://schemas.microsoft.com/office/powerpoint/2010/main" val="139162137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000" fill="hold"/>
                                        <p:tgtEl>
                                          <p:spTgt spid="12"/>
                                        </p:tgtEl>
                                      </p:cBhvr>
                                    </p:cmd>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6" presetClass="entr" presetSubtype="21" fill="hold" grpId="1" nodeType="withEffect">
                                  <p:stCondLst>
                                    <p:cond delay="520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300"/>
                                        <p:tgtEl>
                                          <p:spTgt spid="7"/>
                                        </p:tgtEl>
                                      </p:cBhvr>
                                    </p:animEffect>
                                  </p:childTnLst>
                                </p:cTn>
                              </p:par>
                              <p:par>
                                <p:cTn id="18" presetID="16" presetClass="entr" presetSubtype="21" fill="hold" grpId="1" nodeType="withEffect">
                                  <p:stCondLst>
                                    <p:cond delay="780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900"/>
                                        <p:tgtEl>
                                          <p:spTgt spid="10"/>
                                        </p:tgtEl>
                                      </p:cBhvr>
                                    </p:animEffect>
                                  </p:childTnLst>
                                </p:cTn>
                              </p:par>
                              <p:par>
                                <p:cTn id="21" presetID="1" presetClass="emph" presetSubtype="2" fill="hold" nodeType="withEffect">
                                  <p:stCondLst>
                                    <p:cond delay="7800"/>
                                  </p:stCondLst>
                                  <p:childTnLst>
                                    <p:animClr clrSpc="rgb" dir="cw">
                                      <p:cBhvr>
                                        <p:cTn id="22" dur="500" fill="hold"/>
                                        <p:tgtEl>
                                          <p:spTgt spid="10"/>
                                        </p:tgtEl>
                                        <p:attrNameLst>
                                          <p:attrName>fillcolor</p:attrName>
                                        </p:attrNameLst>
                                      </p:cBhvr>
                                      <p:to>
                                        <a:srgbClr val="92D050"/>
                                      </p:to>
                                    </p:animClr>
                                    <p:set>
                                      <p:cBhvr>
                                        <p:cTn id="23" dur="500" fill="hold"/>
                                        <p:tgtEl>
                                          <p:spTgt spid="10"/>
                                        </p:tgtEl>
                                        <p:attrNameLst>
                                          <p:attrName>fill.type</p:attrName>
                                        </p:attrNameLst>
                                      </p:cBhvr>
                                      <p:to>
                                        <p:strVal val="solid"/>
                                      </p:to>
                                    </p:set>
                                    <p:set>
                                      <p:cBhvr>
                                        <p:cTn id="24" dur="500" fill="hold"/>
                                        <p:tgtEl>
                                          <p:spTgt spid="10"/>
                                        </p:tgtEl>
                                        <p:attrNameLst>
                                          <p:attrName>fill.on</p:attrName>
                                        </p:attrNameLst>
                                      </p:cBhvr>
                                      <p:to>
                                        <p:strVal val="true"/>
                                      </p:to>
                                    </p:set>
                                  </p:childTnLst>
                                </p:cTn>
                              </p:par>
                              <p:par>
                                <p:cTn id="25" presetID="53" presetClass="entr" presetSubtype="16" fill="hold" grpId="0" nodeType="withEffect">
                                  <p:stCondLst>
                                    <p:cond delay="8100"/>
                                  </p:stCondLst>
                                  <p:childTnLst>
                                    <p:set>
                                      <p:cBhvr>
                                        <p:cTn id="26" dur="1" fill="hold">
                                          <p:stCondLst>
                                            <p:cond delay="0"/>
                                          </p:stCondLst>
                                        </p:cTn>
                                        <p:tgtEl>
                                          <p:spTgt spid="13"/>
                                        </p:tgtEl>
                                        <p:attrNameLst>
                                          <p:attrName>style.visibility</p:attrName>
                                        </p:attrNameLst>
                                      </p:cBhvr>
                                      <p:to>
                                        <p:strVal val="visible"/>
                                      </p:to>
                                    </p:set>
                                    <p:anim calcmode="lin" valueType="num">
                                      <p:cBhvr>
                                        <p:cTn id="27" dur="600" fill="hold"/>
                                        <p:tgtEl>
                                          <p:spTgt spid="13"/>
                                        </p:tgtEl>
                                        <p:attrNameLst>
                                          <p:attrName>ppt_w</p:attrName>
                                        </p:attrNameLst>
                                      </p:cBhvr>
                                      <p:tavLst>
                                        <p:tav tm="0">
                                          <p:val>
                                            <p:fltVal val="0"/>
                                          </p:val>
                                        </p:tav>
                                        <p:tav tm="100000">
                                          <p:val>
                                            <p:strVal val="#ppt_w"/>
                                          </p:val>
                                        </p:tav>
                                      </p:tavLst>
                                    </p:anim>
                                    <p:anim calcmode="lin" valueType="num">
                                      <p:cBhvr>
                                        <p:cTn id="28" dur="600" fill="hold"/>
                                        <p:tgtEl>
                                          <p:spTgt spid="13"/>
                                        </p:tgtEl>
                                        <p:attrNameLst>
                                          <p:attrName>ppt_h</p:attrName>
                                        </p:attrNameLst>
                                      </p:cBhvr>
                                      <p:tavLst>
                                        <p:tav tm="0">
                                          <p:val>
                                            <p:fltVal val="0"/>
                                          </p:val>
                                        </p:tav>
                                        <p:tav tm="100000">
                                          <p:val>
                                            <p:strVal val="#ppt_h"/>
                                          </p:val>
                                        </p:tav>
                                      </p:tavLst>
                                    </p:anim>
                                    <p:animEffect transition="in" filter="fade">
                                      <p:cBhvr>
                                        <p:cTn id="29" dur="600"/>
                                        <p:tgtEl>
                                          <p:spTgt spid="13"/>
                                        </p:tgtEl>
                                      </p:cBhvr>
                                    </p:animEffect>
                                  </p:childTnLst>
                                </p:cTn>
                              </p:par>
                              <p:par>
                                <p:cTn id="30" presetID="1" presetClass="emph" presetSubtype="2" fill="hold" nodeType="withEffect">
                                  <p:stCondLst>
                                    <p:cond delay="8100"/>
                                  </p:stCondLst>
                                  <p:childTnLst>
                                    <p:animClr clrSpc="rgb" dir="cw">
                                      <p:cBhvr>
                                        <p:cTn id="31" dur="600" fill="hold"/>
                                        <p:tgtEl>
                                          <p:spTgt spid="13"/>
                                        </p:tgtEl>
                                        <p:attrNameLst>
                                          <p:attrName>fillcolor</p:attrName>
                                        </p:attrNameLst>
                                      </p:cBhvr>
                                      <p:to>
                                        <a:srgbClr val="FF0000"/>
                                      </p:to>
                                    </p:animClr>
                                    <p:set>
                                      <p:cBhvr>
                                        <p:cTn id="32" dur="600" fill="hold"/>
                                        <p:tgtEl>
                                          <p:spTgt spid="13"/>
                                        </p:tgtEl>
                                        <p:attrNameLst>
                                          <p:attrName>fill.type</p:attrName>
                                        </p:attrNameLst>
                                      </p:cBhvr>
                                      <p:to>
                                        <p:strVal val="solid"/>
                                      </p:to>
                                    </p:set>
                                    <p:set>
                                      <p:cBhvr>
                                        <p:cTn id="33" dur="600" fill="hold"/>
                                        <p:tgtEl>
                                          <p:spTgt spid="1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12"/>
                </p:tgtEl>
              </p:cMediaNode>
            </p:audio>
          </p:childTnLst>
        </p:cTn>
      </p:par>
    </p:tnLst>
    <p:bldLst>
      <p:bldP spid="7" grpId="0" animBg="1"/>
      <p:bldP spid="7" grpId="1" animBg="1"/>
      <p:bldP spid="10" grpId="0" animBg="1"/>
      <p:bldP spid="10" grpId="1" animBg="1"/>
      <p:bldP spid="11" grpId="0" animBg="1"/>
      <p:bldP spid="9" grpId="0" animBg="1"/>
      <p:bldP spid="1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CEA7D4-2AD5-273B-51FE-7B0C54EFA408}"/>
            </a:ext>
          </a:extLst>
        </p:cNvPr>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2D50787C-B5B2-8210-D8AE-C28C9D1B38D5}"/>
              </a:ext>
            </a:extLst>
          </p:cNvPr>
          <p:cNvGrpSpPr/>
          <p:nvPr/>
        </p:nvGrpSpPr>
        <p:grpSpPr>
          <a:xfrm>
            <a:off x="189776" y="225243"/>
            <a:ext cx="3848827" cy="465047"/>
            <a:chOff x="7605712" y="1097279"/>
            <a:chExt cx="1618022" cy="581396"/>
          </a:xfrm>
        </p:grpSpPr>
        <p:sp>
          <p:nvSpPr>
            <p:cNvPr id="5" name="四角形: 角を丸くする 4">
              <a:extLst>
                <a:ext uri="{FF2B5EF4-FFF2-40B4-BE49-F238E27FC236}">
                  <a16:creationId xmlns:a16="http://schemas.microsoft.com/office/drawing/2014/main" id="{7727053E-2E09-679B-E67F-91405BDE5235}"/>
                </a:ext>
              </a:extLst>
            </p:cNvPr>
            <p:cNvSpPr/>
            <p:nvPr/>
          </p:nvSpPr>
          <p:spPr>
            <a:xfrm>
              <a:off x="7765576" y="1097280"/>
              <a:ext cx="1458158" cy="58139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dirty="0">
                  <a:latin typeface="BIZ UDPゴシック" panose="020B0400000000000000" pitchFamily="50" charset="-128"/>
                  <a:ea typeface="BIZ UDPゴシック" panose="020B0400000000000000" pitchFamily="50" charset="-128"/>
                </a:rPr>
                <a:t>成人が不適切な言動・・・</a:t>
              </a:r>
            </a:p>
          </p:txBody>
        </p:sp>
        <p:sp>
          <p:nvSpPr>
            <p:cNvPr id="6" name="正方形/長方形 5">
              <a:extLst>
                <a:ext uri="{FF2B5EF4-FFF2-40B4-BE49-F238E27FC236}">
                  <a16:creationId xmlns:a16="http://schemas.microsoft.com/office/drawing/2014/main" id="{EDB94127-1EEF-98F7-C0F1-C543E5F5FC83}"/>
                </a:ext>
              </a:extLst>
            </p:cNvPr>
            <p:cNvSpPr/>
            <p:nvPr/>
          </p:nvSpPr>
          <p:spPr>
            <a:xfrm flipH="1">
              <a:off x="7605712" y="1097279"/>
              <a:ext cx="87364" cy="58139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7" name="四角形: 角を丸くする 6">
            <a:extLst>
              <a:ext uri="{FF2B5EF4-FFF2-40B4-BE49-F238E27FC236}">
                <a16:creationId xmlns:a16="http://schemas.microsoft.com/office/drawing/2014/main" id="{2C4A54CD-492A-37F7-2997-E911EA188305}"/>
              </a:ext>
            </a:extLst>
          </p:cNvPr>
          <p:cNvSpPr/>
          <p:nvPr/>
        </p:nvSpPr>
        <p:spPr>
          <a:xfrm>
            <a:off x="570049" y="2786743"/>
            <a:ext cx="4949887" cy="2728684"/>
          </a:xfrm>
          <a:prstGeom prst="roundRect">
            <a:avLst>
              <a:gd name="adj" fmla="val 415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ja-JP" altLang="en-US" sz="4000" b="1" dirty="0">
                <a:latin typeface="BIZ UDPゴシック" panose="020B0400000000000000" pitchFamily="50" charset="-128"/>
                <a:ea typeface="BIZ UDPゴシック" panose="020B0400000000000000" pitchFamily="50" charset="-128"/>
              </a:rPr>
              <a:t>学生にプレゼントを贈る前に親からの許可を求める</a:t>
            </a:r>
          </a:p>
        </p:txBody>
      </p:sp>
      <p:sp>
        <p:nvSpPr>
          <p:cNvPr id="10" name="四角形: 角を丸くする 9">
            <a:extLst>
              <a:ext uri="{FF2B5EF4-FFF2-40B4-BE49-F238E27FC236}">
                <a16:creationId xmlns:a16="http://schemas.microsoft.com/office/drawing/2014/main" id="{3A87C956-E782-5FF4-C398-C632A2EF70F2}"/>
              </a:ext>
            </a:extLst>
          </p:cNvPr>
          <p:cNvSpPr/>
          <p:nvPr/>
        </p:nvSpPr>
        <p:spPr>
          <a:xfrm>
            <a:off x="7239005" y="1611993"/>
            <a:ext cx="4550227" cy="1741715"/>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ja-JP" altLang="en-US" sz="4000" dirty="0">
                <a:latin typeface="BIZ UDPゴシック" panose="020B0400000000000000" pitchFamily="50" charset="-128"/>
                <a:ea typeface="BIZ UDPゴシック" panose="020B0400000000000000" pitchFamily="50" charset="-128"/>
              </a:rPr>
              <a:t>適切な行為</a:t>
            </a:r>
          </a:p>
        </p:txBody>
      </p:sp>
      <p:sp>
        <p:nvSpPr>
          <p:cNvPr id="11" name="四角形: 角を丸くする 10">
            <a:extLst>
              <a:ext uri="{FF2B5EF4-FFF2-40B4-BE49-F238E27FC236}">
                <a16:creationId xmlns:a16="http://schemas.microsoft.com/office/drawing/2014/main" id="{3A72CC3D-BD38-85F0-22F9-E3D39629EA43}"/>
              </a:ext>
            </a:extLst>
          </p:cNvPr>
          <p:cNvSpPr/>
          <p:nvPr/>
        </p:nvSpPr>
        <p:spPr>
          <a:xfrm>
            <a:off x="7307948" y="4056743"/>
            <a:ext cx="4550227" cy="1741715"/>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ja-JP" altLang="en-US" sz="4000" dirty="0">
                <a:latin typeface="BIZ UDPゴシック" panose="020B0400000000000000" pitchFamily="50" charset="-128"/>
                <a:ea typeface="BIZ UDPゴシック" panose="020B0400000000000000" pitchFamily="50" charset="-128"/>
              </a:rPr>
              <a:t>不適切な行為</a:t>
            </a:r>
          </a:p>
        </p:txBody>
      </p:sp>
      <p:sp>
        <p:nvSpPr>
          <p:cNvPr id="9" name="四角形: 角を丸くする 8">
            <a:extLst>
              <a:ext uri="{FF2B5EF4-FFF2-40B4-BE49-F238E27FC236}">
                <a16:creationId xmlns:a16="http://schemas.microsoft.com/office/drawing/2014/main" id="{839ABAF8-2401-0DF2-31E8-BDC8B751C1DD}"/>
              </a:ext>
            </a:extLst>
          </p:cNvPr>
          <p:cNvSpPr/>
          <p:nvPr/>
        </p:nvSpPr>
        <p:spPr>
          <a:xfrm>
            <a:off x="570048" y="1141606"/>
            <a:ext cx="4949888" cy="1193823"/>
          </a:xfrm>
          <a:prstGeom prst="roundRect">
            <a:avLst>
              <a:gd name="adj" fmla="val 6454"/>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4000" dirty="0">
                <a:latin typeface="BIZ UDPゴシック" panose="020B0400000000000000" pitchFamily="50" charset="-128"/>
                <a:ea typeface="BIZ UDPゴシック" panose="020B0400000000000000" pitchFamily="50" charset="-128"/>
              </a:rPr>
              <a:t>これらの言動は・・？</a:t>
            </a:r>
          </a:p>
        </p:txBody>
      </p:sp>
      <p:sp>
        <p:nvSpPr>
          <p:cNvPr id="13" name="円: 塗りつぶしなし 12">
            <a:extLst>
              <a:ext uri="{FF2B5EF4-FFF2-40B4-BE49-F238E27FC236}">
                <a16:creationId xmlns:a16="http://schemas.microsoft.com/office/drawing/2014/main" id="{4B10CC19-B011-70E6-FC49-10384ED122DA}"/>
              </a:ext>
            </a:extLst>
          </p:cNvPr>
          <p:cNvSpPr/>
          <p:nvPr/>
        </p:nvSpPr>
        <p:spPr>
          <a:xfrm>
            <a:off x="6186447" y="2046515"/>
            <a:ext cx="878477" cy="878477"/>
          </a:xfrm>
          <a:prstGeom prst="donu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2" name="スライド番号プレースホルダー 1">
            <a:extLst>
              <a:ext uri="{FF2B5EF4-FFF2-40B4-BE49-F238E27FC236}">
                <a16:creationId xmlns:a16="http://schemas.microsoft.com/office/drawing/2014/main" id="{B056FE55-CD1C-E722-6B99-1BD7748F09B4}"/>
              </a:ext>
            </a:extLst>
          </p:cNvPr>
          <p:cNvSpPr>
            <a:spLocks noGrp="1"/>
          </p:cNvSpPr>
          <p:nvPr>
            <p:ph type="sldNum" sz="quarter" idx="12"/>
          </p:nvPr>
        </p:nvSpPr>
        <p:spPr/>
        <p:txBody>
          <a:bodyPr/>
          <a:lstStyle/>
          <a:p>
            <a:fld id="{BA442586-75C4-4701-8959-623E3EFE3B12}" type="slidenum">
              <a:rPr kumimoji="1" lang="ja-JP" altLang="en-US" smtClean="0"/>
              <a:t>36</a:t>
            </a:fld>
            <a:endParaRPr kumimoji="1" lang="ja-JP" altLang="en-US"/>
          </a:p>
        </p:txBody>
      </p:sp>
      <p:sp>
        <p:nvSpPr>
          <p:cNvPr id="3" name="フッター プレースホルダー 2">
            <a:extLst>
              <a:ext uri="{FF2B5EF4-FFF2-40B4-BE49-F238E27FC236}">
                <a16:creationId xmlns:a16="http://schemas.microsoft.com/office/drawing/2014/main" id="{D802F52D-527E-29AD-2438-BD4F0A476825}"/>
              </a:ext>
            </a:extLst>
          </p:cNvPr>
          <p:cNvSpPr>
            <a:spLocks noGrp="1"/>
          </p:cNvSpPr>
          <p:nvPr>
            <p:ph type="ftr" sz="quarter" idx="11"/>
          </p:nvPr>
        </p:nvSpPr>
        <p:spPr/>
        <p:txBody>
          <a:bodyPr/>
          <a:lstStyle/>
          <a:p>
            <a:r>
              <a:rPr kumimoji="1" lang="en-US" altLang="ja-JP"/>
              <a:t>©Rijyem platform</a:t>
            </a:r>
            <a:endParaRPr kumimoji="1" lang="ja-JP" altLang="en-US"/>
          </a:p>
        </p:txBody>
      </p:sp>
      <p:pic>
        <p:nvPicPr>
          <p:cNvPr id="12" name="2379761124431285">
            <a:hlinkClick r:id="" action="ppaction://media"/>
            <a:extLst>
              <a:ext uri="{FF2B5EF4-FFF2-40B4-BE49-F238E27FC236}">
                <a16:creationId xmlns:a16="http://schemas.microsoft.com/office/drawing/2014/main" id="{2A4ED4D3-495E-266F-E94A-7CA71DDBD60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400" y="-79557"/>
            <a:ext cx="609600" cy="609600"/>
          </a:xfrm>
          <a:prstGeom prst="rect">
            <a:avLst/>
          </a:prstGeom>
        </p:spPr>
      </p:pic>
      <p:pic>
        <p:nvPicPr>
          <p:cNvPr id="14" name="グラフィックス 13" descr="山形の矢印 単色塗りつぶし">
            <a:extLst>
              <a:ext uri="{FF2B5EF4-FFF2-40B4-BE49-F238E27FC236}">
                <a16:creationId xmlns:a16="http://schemas.microsoft.com/office/drawing/2014/main" id="{0D78C6B4-39EF-0E96-E138-9BE0220DD0A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752890" y="3119796"/>
            <a:ext cx="1226093" cy="1226093"/>
          </a:xfrm>
          <a:prstGeom prst="rect">
            <a:avLst/>
          </a:prstGeom>
        </p:spPr>
      </p:pic>
      <p:sp>
        <p:nvSpPr>
          <p:cNvPr id="8" name="日付プレースホルダー 7">
            <a:extLst>
              <a:ext uri="{FF2B5EF4-FFF2-40B4-BE49-F238E27FC236}">
                <a16:creationId xmlns:a16="http://schemas.microsoft.com/office/drawing/2014/main" id="{80443085-E321-1AEA-7914-8787E9D806B5}"/>
              </a:ext>
            </a:extLst>
          </p:cNvPr>
          <p:cNvSpPr>
            <a:spLocks noGrp="1"/>
          </p:cNvSpPr>
          <p:nvPr>
            <p:ph type="dt" sz="half" idx="10"/>
          </p:nvPr>
        </p:nvSpPr>
        <p:spPr/>
        <p:txBody>
          <a:bodyPr/>
          <a:lstStyle/>
          <a:p>
            <a:endParaRPr kumimoji="1" lang="ja-JP" altLang="en-US"/>
          </a:p>
        </p:txBody>
      </p:sp>
    </p:spTree>
    <p:extLst>
      <p:ext uri="{BB962C8B-B14F-4D97-AF65-F5344CB8AC3E}">
        <p14:creationId xmlns:p14="http://schemas.microsoft.com/office/powerpoint/2010/main" val="317294933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444" fill="hold"/>
                                        <p:tgtEl>
                                          <p:spTgt spid="12"/>
                                        </p:tgtEl>
                                      </p:cBhvr>
                                    </p:cmd>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6" presetClass="entr" presetSubtype="21" fill="hold" grpId="1"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300"/>
                                        <p:tgtEl>
                                          <p:spTgt spid="7"/>
                                        </p:tgtEl>
                                      </p:cBhvr>
                                    </p:animEffect>
                                  </p:childTnLst>
                                </p:cTn>
                              </p:par>
                              <p:par>
                                <p:cTn id="18" presetID="16" presetClass="entr" presetSubtype="21" fill="hold" grpId="1" nodeType="withEffect">
                                  <p:stCondLst>
                                    <p:cond delay="500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1500"/>
                                        <p:tgtEl>
                                          <p:spTgt spid="10"/>
                                        </p:tgtEl>
                                      </p:cBhvr>
                                    </p:animEffect>
                                  </p:childTnLst>
                                </p:cTn>
                              </p:par>
                              <p:par>
                                <p:cTn id="21" presetID="1" presetClass="emph" presetSubtype="2" fill="hold" nodeType="withEffect">
                                  <p:stCondLst>
                                    <p:cond delay="5000"/>
                                  </p:stCondLst>
                                  <p:childTnLst>
                                    <p:animClr clrSpc="rgb" dir="cw">
                                      <p:cBhvr>
                                        <p:cTn id="22" dur="500" fill="hold"/>
                                        <p:tgtEl>
                                          <p:spTgt spid="10"/>
                                        </p:tgtEl>
                                        <p:attrNameLst>
                                          <p:attrName>fillcolor</p:attrName>
                                        </p:attrNameLst>
                                      </p:cBhvr>
                                      <p:to>
                                        <a:srgbClr val="92D050"/>
                                      </p:to>
                                    </p:animClr>
                                    <p:set>
                                      <p:cBhvr>
                                        <p:cTn id="23" dur="500" fill="hold"/>
                                        <p:tgtEl>
                                          <p:spTgt spid="10"/>
                                        </p:tgtEl>
                                        <p:attrNameLst>
                                          <p:attrName>fill.type</p:attrName>
                                        </p:attrNameLst>
                                      </p:cBhvr>
                                      <p:to>
                                        <p:strVal val="solid"/>
                                      </p:to>
                                    </p:set>
                                    <p:set>
                                      <p:cBhvr>
                                        <p:cTn id="24" dur="500" fill="hold"/>
                                        <p:tgtEl>
                                          <p:spTgt spid="10"/>
                                        </p:tgtEl>
                                        <p:attrNameLst>
                                          <p:attrName>fill.on</p:attrName>
                                        </p:attrNameLst>
                                      </p:cBhvr>
                                      <p:to>
                                        <p:strVal val="true"/>
                                      </p:to>
                                    </p:set>
                                  </p:childTnLst>
                                </p:cTn>
                              </p:par>
                              <p:par>
                                <p:cTn id="25" presetID="53" presetClass="entr" presetSubtype="16" fill="hold" grpId="0" nodeType="withEffect">
                                  <p:stCondLst>
                                    <p:cond delay="600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animEffect transition="in" filter="fade">
                                      <p:cBhvr>
                                        <p:cTn id="29" dur="500"/>
                                        <p:tgtEl>
                                          <p:spTgt spid="13"/>
                                        </p:tgtEl>
                                      </p:cBhvr>
                                    </p:animEffect>
                                  </p:childTnLst>
                                </p:cTn>
                              </p:par>
                              <p:par>
                                <p:cTn id="30" presetID="1" presetClass="emph" presetSubtype="2" fill="hold" nodeType="withEffect">
                                  <p:stCondLst>
                                    <p:cond delay="6000"/>
                                  </p:stCondLst>
                                  <p:childTnLst>
                                    <p:animClr clrSpc="rgb" dir="cw">
                                      <p:cBhvr>
                                        <p:cTn id="31" dur="500" fill="hold"/>
                                        <p:tgtEl>
                                          <p:spTgt spid="13"/>
                                        </p:tgtEl>
                                        <p:attrNameLst>
                                          <p:attrName>fillcolor</p:attrName>
                                        </p:attrNameLst>
                                      </p:cBhvr>
                                      <p:to>
                                        <a:srgbClr val="FF0000"/>
                                      </p:to>
                                    </p:animClr>
                                    <p:set>
                                      <p:cBhvr>
                                        <p:cTn id="32" dur="500" fill="hold"/>
                                        <p:tgtEl>
                                          <p:spTgt spid="13"/>
                                        </p:tgtEl>
                                        <p:attrNameLst>
                                          <p:attrName>fill.type</p:attrName>
                                        </p:attrNameLst>
                                      </p:cBhvr>
                                      <p:to>
                                        <p:strVal val="solid"/>
                                      </p:to>
                                    </p:set>
                                    <p:set>
                                      <p:cBhvr>
                                        <p:cTn id="33" dur="500" fill="hold"/>
                                        <p:tgtEl>
                                          <p:spTgt spid="1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12"/>
                </p:tgtEl>
              </p:cMediaNode>
            </p:audio>
          </p:childTnLst>
        </p:cTn>
      </p:par>
    </p:tnLst>
    <p:bldLst>
      <p:bldP spid="7" grpId="0" animBg="1"/>
      <p:bldP spid="7" grpId="1" animBg="1"/>
      <p:bldP spid="10" grpId="0" animBg="1"/>
      <p:bldP spid="10" grpId="1" animBg="1"/>
      <p:bldP spid="11" grpId="0" animBg="1"/>
      <p:bldP spid="9" grpId="0" animBg="1"/>
      <p:bldP spid="1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6CA4DC-1CD5-5A01-ED03-9D0F7422CB49}"/>
            </a:ext>
          </a:extLst>
        </p:cNvPr>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0C9EEFAE-B00A-D49C-3399-A1C6ADAC1EAB}"/>
              </a:ext>
            </a:extLst>
          </p:cNvPr>
          <p:cNvGrpSpPr/>
          <p:nvPr/>
        </p:nvGrpSpPr>
        <p:grpSpPr>
          <a:xfrm>
            <a:off x="189776" y="225243"/>
            <a:ext cx="3848827" cy="465047"/>
            <a:chOff x="7605712" y="1097279"/>
            <a:chExt cx="1618022" cy="581396"/>
          </a:xfrm>
        </p:grpSpPr>
        <p:sp>
          <p:nvSpPr>
            <p:cNvPr id="5" name="四角形: 角を丸くする 4">
              <a:extLst>
                <a:ext uri="{FF2B5EF4-FFF2-40B4-BE49-F238E27FC236}">
                  <a16:creationId xmlns:a16="http://schemas.microsoft.com/office/drawing/2014/main" id="{F278F357-2F21-C27C-73FE-769CF9584694}"/>
                </a:ext>
              </a:extLst>
            </p:cNvPr>
            <p:cNvSpPr/>
            <p:nvPr/>
          </p:nvSpPr>
          <p:spPr>
            <a:xfrm>
              <a:off x="7765576" y="1097280"/>
              <a:ext cx="1458158" cy="58139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dirty="0">
                  <a:latin typeface="BIZ UDPゴシック" panose="020B0400000000000000" pitchFamily="50" charset="-128"/>
                  <a:ea typeface="BIZ UDPゴシック" panose="020B0400000000000000" pitchFamily="50" charset="-128"/>
                </a:rPr>
                <a:t>成人が不適切な言動・・・</a:t>
              </a:r>
            </a:p>
          </p:txBody>
        </p:sp>
        <p:sp>
          <p:nvSpPr>
            <p:cNvPr id="6" name="正方形/長方形 5">
              <a:extLst>
                <a:ext uri="{FF2B5EF4-FFF2-40B4-BE49-F238E27FC236}">
                  <a16:creationId xmlns:a16="http://schemas.microsoft.com/office/drawing/2014/main" id="{27039936-C3AB-6102-77C5-AA9554C7AC91}"/>
                </a:ext>
              </a:extLst>
            </p:cNvPr>
            <p:cNvSpPr/>
            <p:nvPr/>
          </p:nvSpPr>
          <p:spPr>
            <a:xfrm flipH="1">
              <a:off x="7605712" y="1097279"/>
              <a:ext cx="87364" cy="58139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7" name="四角形: 角を丸くする 6">
            <a:extLst>
              <a:ext uri="{FF2B5EF4-FFF2-40B4-BE49-F238E27FC236}">
                <a16:creationId xmlns:a16="http://schemas.microsoft.com/office/drawing/2014/main" id="{ECCDE184-330C-DD57-EEE0-FF78594897D5}"/>
              </a:ext>
            </a:extLst>
          </p:cNvPr>
          <p:cNvSpPr/>
          <p:nvPr/>
        </p:nvSpPr>
        <p:spPr>
          <a:xfrm>
            <a:off x="570049" y="2786743"/>
            <a:ext cx="4949887" cy="2728684"/>
          </a:xfrm>
          <a:prstGeom prst="roundRect">
            <a:avLst>
              <a:gd name="adj" fmla="val 326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ja-JP" altLang="en-US" sz="4000" b="1" dirty="0">
                <a:latin typeface="BIZ UDPゴシック" panose="020B0400000000000000" pitchFamily="50" charset="-128"/>
                <a:ea typeface="BIZ UDPゴシック" panose="020B0400000000000000" pitchFamily="50" charset="-128"/>
              </a:rPr>
              <a:t>ほめたり励ましたりする</a:t>
            </a:r>
          </a:p>
        </p:txBody>
      </p:sp>
      <p:sp>
        <p:nvSpPr>
          <p:cNvPr id="10" name="四角形: 角を丸くする 9">
            <a:extLst>
              <a:ext uri="{FF2B5EF4-FFF2-40B4-BE49-F238E27FC236}">
                <a16:creationId xmlns:a16="http://schemas.microsoft.com/office/drawing/2014/main" id="{D2CC8CB2-D128-D0F5-E63A-CE61D6488E18}"/>
              </a:ext>
            </a:extLst>
          </p:cNvPr>
          <p:cNvSpPr/>
          <p:nvPr/>
        </p:nvSpPr>
        <p:spPr>
          <a:xfrm>
            <a:off x="7239005" y="1611993"/>
            <a:ext cx="4550227" cy="1741715"/>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ja-JP" altLang="en-US" sz="4000" dirty="0">
                <a:latin typeface="BIZ UDPゴシック" panose="020B0400000000000000" pitchFamily="50" charset="-128"/>
                <a:ea typeface="BIZ UDPゴシック" panose="020B0400000000000000" pitchFamily="50" charset="-128"/>
              </a:rPr>
              <a:t>適切な行為</a:t>
            </a:r>
          </a:p>
        </p:txBody>
      </p:sp>
      <p:sp>
        <p:nvSpPr>
          <p:cNvPr id="11" name="四角形: 角を丸くする 10">
            <a:extLst>
              <a:ext uri="{FF2B5EF4-FFF2-40B4-BE49-F238E27FC236}">
                <a16:creationId xmlns:a16="http://schemas.microsoft.com/office/drawing/2014/main" id="{954456EC-A62B-9267-15EF-C6DB3A38F766}"/>
              </a:ext>
            </a:extLst>
          </p:cNvPr>
          <p:cNvSpPr/>
          <p:nvPr/>
        </p:nvSpPr>
        <p:spPr>
          <a:xfrm>
            <a:off x="7307948" y="4056743"/>
            <a:ext cx="4550227" cy="1741715"/>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ja-JP" altLang="en-US" sz="4000" dirty="0">
                <a:latin typeface="BIZ UDPゴシック" panose="020B0400000000000000" pitchFamily="50" charset="-128"/>
                <a:ea typeface="BIZ UDPゴシック" panose="020B0400000000000000" pitchFamily="50" charset="-128"/>
              </a:rPr>
              <a:t>不適切な行為</a:t>
            </a:r>
          </a:p>
        </p:txBody>
      </p:sp>
      <p:sp>
        <p:nvSpPr>
          <p:cNvPr id="13" name="円: 塗りつぶしなし 12">
            <a:extLst>
              <a:ext uri="{FF2B5EF4-FFF2-40B4-BE49-F238E27FC236}">
                <a16:creationId xmlns:a16="http://schemas.microsoft.com/office/drawing/2014/main" id="{603D142A-5C09-9331-B3F7-BF6A3B8D3CD6}"/>
              </a:ext>
            </a:extLst>
          </p:cNvPr>
          <p:cNvSpPr/>
          <p:nvPr/>
        </p:nvSpPr>
        <p:spPr>
          <a:xfrm>
            <a:off x="6186447" y="2046515"/>
            <a:ext cx="878477" cy="878477"/>
          </a:xfrm>
          <a:prstGeom prst="donu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2" name="スライド番号プレースホルダー 1">
            <a:extLst>
              <a:ext uri="{FF2B5EF4-FFF2-40B4-BE49-F238E27FC236}">
                <a16:creationId xmlns:a16="http://schemas.microsoft.com/office/drawing/2014/main" id="{37C948DD-F49E-A167-9B58-6D37139F9D20}"/>
              </a:ext>
            </a:extLst>
          </p:cNvPr>
          <p:cNvSpPr>
            <a:spLocks noGrp="1"/>
          </p:cNvSpPr>
          <p:nvPr>
            <p:ph type="sldNum" sz="quarter" idx="12"/>
          </p:nvPr>
        </p:nvSpPr>
        <p:spPr/>
        <p:txBody>
          <a:bodyPr/>
          <a:lstStyle/>
          <a:p>
            <a:fld id="{BA442586-75C4-4701-8959-623E3EFE3B12}" type="slidenum">
              <a:rPr kumimoji="1" lang="ja-JP" altLang="en-US" smtClean="0"/>
              <a:t>37</a:t>
            </a:fld>
            <a:endParaRPr kumimoji="1" lang="ja-JP" altLang="en-US"/>
          </a:p>
        </p:txBody>
      </p:sp>
      <p:sp>
        <p:nvSpPr>
          <p:cNvPr id="3" name="フッター プレースホルダー 2">
            <a:extLst>
              <a:ext uri="{FF2B5EF4-FFF2-40B4-BE49-F238E27FC236}">
                <a16:creationId xmlns:a16="http://schemas.microsoft.com/office/drawing/2014/main" id="{159BFC3E-5A82-5773-178F-45A0F93BA869}"/>
              </a:ext>
            </a:extLst>
          </p:cNvPr>
          <p:cNvSpPr>
            <a:spLocks noGrp="1"/>
          </p:cNvSpPr>
          <p:nvPr>
            <p:ph type="ftr" sz="quarter" idx="11"/>
          </p:nvPr>
        </p:nvSpPr>
        <p:spPr/>
        <p:txBody>
          <a:bodyPr/>
          <a:lstStyle/>
          <a:p>
            <a:r>
              <a:rPr kumimoji="1" lang="en-US" altLang="ja-JP"/>
              <a:t>©Rijyem platform</a:t>
            </a:r>
            <a:endParaRPr kumimoji="1" lang="ja-JP" altLang="en-US"/>
          </a:p>
        </p:txBody>
      </p:sp>
      <p:pic>
        <p:nvPicPr>
          <p:cNvPr id="15" name="2379761124445739">
            <a:hlinkClick r:id="" action="ppaction://media"/>
            <a:extLst>
              <a:ext uri="{FF2B5EF4-FFF2-40B4-BE49-F238E27FC236}">
                <a16:creationId xmlns:a16="http://schemas.microsoft.com/office/drawing/2014/main" id="{5324B997-765A-CAA8-EDEE-5CA3C42E5C5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400" y="-71846"/>
            <a:ext cx="609600" cy="609600"/>
          </a:xfrm>
          <a:prstGeom prst="rect">
            <a:avLst/>
          </a:prstGeom>
        </p:spPr>
      </p:pic>
      <p:sp>
        <p:nvSpPr>
          <p:cNvPr id="12" name="四角形: 角を丸くする 11">
            <a:extLst>
              <a:ext uri="{FF2B5EF4-FFF2-40B4-BE49-F238E27FC236}">
                <a16:creationId xmlns:a16="http://schemas.microsoft.com/office/drawing/2014/main" id="{6A065002-D8BC-7B04-FA93-23508B69CF55}"/>
              </a:ext>
            </a:extLst>
          </p:cNvPr>
          <p:cNvSpPr/>
          <p:nvPr/>
        </p:nvSpPr>
        <p:spPr>
          <a:xfrm>
            <a:off x="570048" y="1141606"/>
            <a:ext cx="4949888" cy="1193823"/>
          </a:xfrm>
          <a:prstGeom prst="roundRect">
            <a:avLst>
              <a:gd name="adj" fmla="val 6454"/>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4000" dirty="0">
                <a:latin typeface="BIZ UDPゴシック" panose="020B0400000000000000" pitchFamily="50" charset="-128"/>
                <a:ea typeface="BIZ UDPゴシック" panose="020B0400000000000000" pitchFamily="50" charset="-128"/>
              </a:rPr>
              <a:t>これらの言動は・・？</a:t>
            </a:r>
          </a:p>
        </p:txBody>
      </p:sp>
      <p:pic>
        <p:nvPicPr>
          <p:cNvPr id="14" name="グラフィックス 13" descr="山形の矢印 単色塗りつぶし">
            <a:extLst>
              <a:ext uri="{FF2B5EF4-FFF2-40B4-BE49-F238E27FC236}">
                <a16:creationId xmlns:a16="http://schemas.microsoft.com/office/drawing/2014/main" id="{640D8539-5F29-0575-0F7D-5BB916A37BA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752890" y="3119796"/>
            <a:ext cx="1226093" cy="1226093"/>
          </a:xfrm>
          <a:prstGeom prst="rect">
            <a:avLst/>
          </a:prstGeom>
        </p:spPr>
      </p:pic>
      <p:sp>
        <p:nvSpPr>
          <p:cNvPr id="8" name="日付プレースホルダー 7">
            <a:extLst>
              <a:ext uri="{FF2B5EF4-FFF2-40B4-BE49-F238E27FC236}">
                <a16:creationId xmlns:a16="http://schemas.microsoft.com/office/drawing/2014/main" id="{CDAD8EBF-C894-9A85-5739-DF0D69275B62}"/>
              </a:ext>
            </a:extLst>
          </p:cNvPr>
          <p:cNvSpPr>
            <a:spLocks noGrp="1"/>
          </p:cNvSpPr>
          <p:nvPr>
            <p:ph type="dt" sz="half" idx="10"/>
          </p:nvPr>
        </p:nvSpPr>
        <p:spPr/>
        <p:txBody>
          <a:bodyPr/>
          <a:lstStyle/>
          <a:p>
            <a:endParaRPr kumimoji="1" lang="ja-JP" altLang="en-US"/>
          </a:p>
        </p:txBody>
      </p:sp>
    </p:spTree>
    <p:extLst>
      <p:ext uri="{BB962C8B-B14F-4D97-AF65-F5344CB8AC3E}">
        <p14:creationId xmlns:p14="http://schemas.microsoft.com/office/powerpoint/2010/main" val="17952947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284" fill="hold"/>
                                        <p:tgtEl>
                                          <p:spTgt spid="15"/>
                                        </p:tgtEl>
                                      </p:cBhvr>
                                    </p:cmd>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6" presetClass="entr" presetSubtype="21" fill="hold" grpId="1"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300"/>
                                        <p:tgtEl>
                                          <p:spTgt spid="7"/>
                                        </p:tgtEl>
                                      </p:cBhvr>
                                    </p:animEffect>
                                  </p:childTnLst>
                                </p:cTn>
                              </p:par>
                              <p:par>
                                <p:cTn id="18" presetID="16" presetClass="entr" presetSubtype="21" fill="hold" grpId="1" nodeType="withEffect">
                                  <p:stCondLst>
                                    <p:cond delay="210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1400"/>
                                        <p:tgtEl>
                                          <p:spTgt spid="10"/>
                                        </p:tgtEl>
                                      </p:cBhvr>
                                    </p:animEffect>
                                  </p:childTnLst>
                                </p:cTn>
                              </p:par>
                              <p:par>
                                <p:cTn id="21" presetID="1" presetClass="emph" presetSubtype="2" fill="hold" nodeType="withEffect">
                                  <p:stCondLst>
                                    <p:cond delay="2800"/>
                                  </p:stCondLst>
                                  <p:childTnLst>
                                    <p:animClr clrSpc="rgb" dir="cw">
                                      <p:cBhvr>
                                        <p:cTn id="22" dur="600" fill="hold"/>
                                        <p:tgtEl>
                                          <p:spTgt spid="10"/>
                                        </p:tgtEl>
                                        <p:attrNameLst>
                                          <p:attrName>fillcolor</p:attrName>
                                        </p:attrNameLst>
                                      </p:cBhvr>
                                      <p:to>
                                        <a:srgbClr val="92D050"/>
                                      </p:to>
                                    </p:animClr>
                                    <p:set>
                                      <p:cBhvr>
                                        <p:cTn id="23" dur="600" fill="hold"/>
                                        <p:tgtEl>
                                          <p:spTgt spid="10"/>
                                        </p:tgtEl>
                                        <p:attrNameLst>
                                          <p:attrName>fill.type</p:attrName>
                                        </p:attrNameLst>
                                      </p:cBhvr>
                                      <p:to>
                                        <p:strVal val="solid"/>
                                      </p:to>
                                    </p:set>
                                    <p:set>
                                      <p:cBhvr>
                                        <p:cTn id="24" dur="600" fill="hold"/>
                                        <p:tgtEl>
                                          <p:spTgt spid="10"/>
                                        </p:tgtEl>
                                        <p:attrNameLst>
                                          <p:attrName>fill.on</p:attrName>
                                        </p:attrNameLst>
                                      </p:cBhvr>
                                      <p:to>
                                        <p:strVal val="true"/>
                                      </p:to>
                                    </p:set>
                                  </p:childTnLst>
                                </p:cTn>
                              </p:par>
                              <p:par>
                                <p:cTn id="25" presetID="53" presetClass="entr" presetSubtype="16" fill="hold" grpId="1" nodeType="withEffect">
                                  <p:stCondLst>
                                    <p:cond delay="2500"/>
                                  </p:stCondLst>
                                  <p:childTnLst>
                                    <p:set>
                                      <p:cBhvr>
                                        <p:cTn id="26" dur="1" fill="hold">
                                          <p:stCondLst>
                                            <p:cond delay="0"/>
                                          </p:stCondLst>
                                        </p:cTn>
                                        <p:tgtEl>
                                          <p:spTgt spid="13"/>
                                        </p:tgtEl>
                                        <p:attrNameLst>
                                          <p:attrName>style.visibility</p:attrName>
                                        </p:attrNameLst>
                                      </p:cBhvr>
                                      <p:to>
                                        <p:strVal val="visible"/>
                                      </p:to>
                                    </p:set>
                                    <p:anim calcmode="lin" valueType="num">
                                      <p:cBhvr>
                                        <p:cTn id="27" dur="900" fill="hold"/>
                                        <p:tgtEl>
                                          <p:spTgt spid="13"/>
                                        </p:tgtEl>
                                        <p:attrNameLst>
                                          <p:attrName>ppt_w</p:attrName>
                                        </p:attrNameLst>
                                      </p:cBhvr>
                                      <p:tavLst>
                                        <p:tav tm="0">
                                          <p:val>
                                            <p:fltVal val="0"/>
                                          </p:val>
                                        </p:tav>
                                        <p:tav tm="100000">
                                          <p:val>
                                            <p:strVal val="#ppt_w"/>
                                          </p:val>
                                        </p:tav>
                                      </p:tavLst>
                                    </p:anim>
                                    <p:anim calcmode="lin" valueType="num">
                                      <p:cBhvr>
                                        <p:cTn id="28" dur="900" fill="hold"/>
                                        <p:tgtEl>
                                          <p:spTgt spid="13"/>
                                        </p:tgtEl>
                                        <p:attrNameLst>
                                          <p:attrName>ppt_h</p:attrName>
                                        </p:attrNameLst>
                                      </p:cBhvr>
                                      <p:tavLst>
                                        <p:tav tm="0">
                                          <p:val>
                                            <p:fltVal val="0"/>
                                          </p:val>
                                        </p:tav>
                                        <p:tav tm="100000">
                                          <p:val>
                                            <p:strVal val="#ppt_h"/>
                                          </p:val>
                                        </p:tav>
                                      </p:tavLst>
                                    </p:anim>
                                    <p:animEffect transition="in" filter="fade">
                                      <p:cBhvr>
                                        <p:cTn id="29" dur="900"/>
                                        <p:tgtEl>
                                          <p:spTgt spid="13"/>
                                        </p:tgtEl>
                                      </p:cBhvr>
                                    </p:animEffect>
                                  </p:childTnLst>
                                </p:cTn>
                              </p:par>
                              <p:par>
                                <p:cTn id="30" presetID="1" presetClass="emph" presetSubtype="2" fill="hold" nodeType="withEffect">
                                  <p:stCondLst>
                                    <p:cond delay="2700"/>
                                  </p:stCondLst>
                                  <p:childTnLst>
                                    <p:animClr clrSpc="rgb" dir="cw">
                                      <p:cBhvr>
                                        <p:cTn id="31" dur="500" fill="hold"/>
                                        <p:tgtEl>
                                          <p:spTgt spid="13"/>
                                        </p:tgtEl>
                                        <p:attrNameLst>
                                          <p:attrName>fillcolor</p:attrName>
                                        </p:attrNameLst>
                                      </p:cBhvr>
                                      <p:to>
                                        <a:srgbClr val="FF0000"/>
                                      </p:to>
                                    </p:animClr>
                                    <p:set>
                                      <p:cBhvr>
                                        <p:cTn id="32" dur="500" fill="hold"/>
                                        <p:tgtEl>
                                          <p:spTgt spid="13"/>
                                        </p:tgtEl>
                                        <p:attrNameLst>
                                          <p:attrName>fill.type</p:attrName>
                                        </p:attrNameLst>
                                      </p:cBhvr>
                                      <p:to>
                                        <p:strVal val="solid"/>
                                      </p:to>
                                    </p:set>
                                    <p:set>
                                      <p:cBhvr>
                                        <p:cTn id="33" dur="500" fill="hold"/>
                                        <p:tgtEl>
                                          <p:spTgt spid="13"/>
                                        </p:tgtEl>
                                        <p:attrNameLst>
                                          <p:attrName>fill.on</p:attrName>
                                        </p:attrNameLst>
                                      </p:cBhvr>
                                      <p:to>
                                        <p:strVal val="true"/>
                                      </p:to>
                                    </p:set>
                                  </p:childTnLst>
                                </p:cTn>
                              </p:par>
                              <p:par>
                                <p:cTn id="34" presetID="1"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15"/>
                </p:tgtEl>
              </p:cMediaNode>
            </p:audio>
          </p:childTnLst>
        </p:cTn>
      </p:par>
    </p:tnLst>
    <p:bldLst>
      <p:bldP spid="7" grpId="0" animBg="1"/>
      <p:bldP spid="7" grpId="1" animBg="1"/>
      <p:bldP spid="10" grpId="0" animBg="1"/>
      <p:bldP spid="10" grpId="1" animBg="1"/>
      <p:bldP spid="11" grpId="0" animBg="1"/>
      <p:bldP spid="13" grpId="0" animBg="1"/>
      <p:bldP spid="13" grpId="1" animBg="1"/>
      <p:bldP spid="1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2CC9FB-4D50-9932-ADD0-842481CC1703}"/>
            </a:ext>
          </a:extLst>
        </p:cNvPr>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A393B379-CD81-C99A-7A21-067A2388DDEE}"/>
              </a:ext>
            </a:extLst>
          </p:cNvPr>
          <p:cNvGrpSpPr/>
          <p:nvPr/>
        </p:nvGrpSpPr>
        <p:grpSpPr>
          <a:xfrm>
            <a:off x="189776" y="225243"/>
            <a:ext cx="3848827" cy="465047"/>
            <a:chOff x="7605712" y="1097279"/>
            <a:chExt cx="1618022" cy="581396"/>
          </a:xfrm>
        </p:grpSpPr>
        <p:sp>
          <p:nvSpPr>
            <p:cNvPr id="5" name="四角形: 角を丸くする 4">
              <a:extLst>
                <a:ext uri="{FF2B5EF4-FFF2-40B4-BE49-F238E27FC236}">
                  <a16:creationId xmlns:a16="http://schemas.microsoft.com/office/drawing/2014/main" id="{DD6E9C8B-1095-E24A-851D-64709E6B3C73}"/>
                </a:ext>
              </a:extLst>
            </p:cNvPr>
            <p:cNvSpPr/>
            <p:nvPr/>
          </p:nvSpPr>
          <p:spPr>
            <a:xfrm>
              <a:off x="7765576" y="1097280"/>
              <a:ext cx="1458158" cy="58139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dirty="0">
                  <a:latin typeface="BIZ UDPゴシック" panose="020B0400000000000000" pitchFamily="50" charset="-128"/>
                  <a:ea typeface="BIZ UDPゴシック" panose="020B0400000000000000" pitchFamily="50" charset="-128"/>
                </a:rPr>
                <a:t>成人が不適切な言動・・・</a:t>
              </a:r>
            </a:p>
          </p:txBody>
        </p:sp>
        <p:sp>
          <p:nvSpPr>
            <p:cNvPr id="6" name="正方形/長方形 5">
              <a:extLst>
                <a:ext uri="{FF2B5EF4-FFF2-40B4-BE49-F238E27FC236}">
                  <a16:creationId xmlns:a16="http://schemas.microsoft.com/office/drawing/2014/main" id="{DE1EFA85-8FD8-B0AF-62BE-90593B0C9F87}"/>
                </a:ext>
              </a:extLst>
            </p:cNvPr>
            <p:cNvSpPr/>
            <p:nvPr/>
          </p:nvSpPr>
          <p:spPr>
            <a:xfrm flipH="1">
              <a:off x="7605712" y="1097279"/>
              <a:ext cx="87364" cy="58139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7" name="四角形: 角を丸くする 6">
            <a:extLst>
              <a:ext uri="{FF2B5EF4-FFF2-40B4-BE49-F238E27FC236}">
                <a16:creationId xmlns:a16="http://schemas.microsoft.com/office/drawing/2014/main" id="{395BAC89-457C-3456-76EB-D11A42E21A4A}"/>
              </a:ext>
            </a:extLst>
          </p:cNvPr>
          <p:cNvSpPr/>
          <p:nvPr/>
        </p:nvSpPr>
        <p:spPr>
          <a:xfrm>
            <a:off x="570048" y="2555206"/>
            <a:ext cx="4853877" cy="3934732"/>
          </a:xfrm>
          <a:prstGeom prst="roundRect">
            <a:avLst>
              <a:gd name="adj" fmla="val 371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ja-JP" altLang="en-US" sz="3600" b="1" dirty="0">
                <a:latin typeface="BIZ UDPゴシック" panose="020B0400000000000000" pitchFamily="50" charset="-128"/>
                <a:ea typeface="BIZ UDPゴシック" panose="020B0400000000000000" pitchFamily="50" charset="-128"/>
              </a:rPr>
              <a:t>相手の同意を得た上で抱擁（ハグ）やサイドハグ（肩を寄せ合うハグ）をする</a:t>
            </a:r>
          </a:p>
        </p:txBody>
      </p:sp>
      <p:sp>
        <p:nvSpPr>
          <p:cNvPr id="10" name="四角形: 角を丸くする 9">
            <a:extLst>
              <a:ext uri="{FF2B5EF4-FFF2-40B4-BE49-F238E27FC236}">
                <a16:creationId xmlns:a16="http://schemas.microsoft.com/office/drawing/2014/main" id="{8BEF16E1-8B75-1F4D-302C-47C463F7CE7E}"/>
              </a:ext>
            </a:extLst>
          </p:cNvPr>
          <p:cNvSpPr/>
          <p:nvPr/>
        </p:nvSpPr>
        <p:spPr>
          <a:xfrm>
            <a:off x="7239005" y="1611993"/>
            <a:ext cx="4550227" cy="1741715"/>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ja-JP" altLang="en-US" sz="4000" dirty="0">
                <a:latin typeface="BIZ UDPゴシック" panose="020B0400000000000000" pitchFamily="50" charset="-128"/>
                <a:ea typeface="BIZ UDPゴシック" panose="020B0400000000000000" pitchFamily="50" charset="-128"/>
              </a:rPr>
              <a:t>適切な行為</a:t>
            </a:r>
          </a:p>
        </p:txBody>
      </p:sp>
      <p:sp>
        <p:nvSpPr>
          <p:cNvPr id="11" name="四角形: 角を丸くする 10">
            <a:extLst>
              <a:ext uri="{FF2B5EF4-FFF2-40B4-BE49-F238E27FC236}">
                <a16:creationId xmlns:a16="http://schemas.microsoft.com/office/drawing/2014/main" id="{1219E31D-76DA-72DA-0034-7DFD001B06EF}"/>
              </a:ext>
            </a:extLst>
          </p:cNvPr>
          <p:cNvSpPr/>
          <p:nvPr/>
        </p:nvSpPr>
        <p:spPr>
          <a:xfrm>
            <a:off x="7307948" y="4056743"/>
            <a:ext cx="4550227" cy="1741715"/>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ja-JP" altLang="en-US" sz="4000" dirty="0">
                <a:latin typeface="BIZ UDPゴシック" panose="020B0400000000000000" pitchFamily="50" charset="-128"/>
                <a:ea typeface="BIZ UDPゴシック" panose="020B0400000000000000" pitchFamily="50" charset="-128"/>
              </a:rPr>
              <a:t>不適切な行為</a:t>
            </a:r>
          </a:p>
        </p:txBody>
      </p:sp>
      <p:sp>
        <p:nvSpPr>
          <p:cNvPr id="9" name="四角形: 角を丸くする 8">
            <a:extLst>
              <a:ext uri="{FF2B5EF4-FFF2-40B4-BE49-F238E27FC236}">
                <a16:creationId xmlns:a16="http://schemas.microsoft.com/office/drawing/2014/main" id="{BF2B8A60-BF61-7FA6-842B-CF83994EE4A0}"/>
              </a:ext>
            </a:extLst>
          </p:cNvPr>
          <p:cNvSpPr/>
          <p:nvPr/>
        </p:nvSpPr>
        <p:spPr>
          <a:xfrm>
            <a:off x="570048" y="1141606"/>
            <a:ext cx="4853877" cy="1193823"/>
          </a:xfrm>
          <a:prstGeom prst="roundRect">
            <a:avLst>
              <a:gd name="adj" fmla="val 11561"/>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4000" dirty="0">
                <a:latin typeface="BIZ UDPゴシック" panose="020B0400000000000000" pitchFamily="50" charset="-128"/>
                <a:ea typeface="BIZ UDPゴシック" panose="020B0400000000000000" pitchFamily="50" charset="-128"/>
              </a:rPr>
              <a:t>これらの言動は・・？</a:t>
            </a:r>
          </a:p>
        </p:txBody>
      </p:sp>
      <p:sp>
        <p:nvSpPr>
          <p:cNvPr id="13" name="円: 塗りつぶしなし 12">
            <a:extLst>
              <a:ext uri="{FF2B5EF4-FFF2-40B4-BE49-F238E27FC236}">
                <a16:creationId xmlns:a16="http://schemas.microsoft.com/office/drawing/2014/main" id="{0D447B52-A5EE-1637-D325-38FC9AD3FE0A}"/>
              </a:ext>
            </a:extLst>
          </p:cNvPr>
          <p:cNvSpPr/>
          <p:nvPr/>
        </p:nvSpPr>
        <p:spPr>
          <a:xfrm>
            <a:off x="6186447" y="2046515"/>
            <a:ext cx="878477" cy="878477"/>
          </a:xfrm>
          <a:prstGeom prst="donu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2" name="スライド番号プレースホルダー 1">
            <a:extLst>
              <a:ext uri="{FF2B5EF4-FFF2-40B4-BE49-F238E27FC236}">
                <a16:creationId xmlns:a16="http://schemas.microsoft.com/office/drawing/2014/main" id="{FF2D4500-8BA9-90CB-7010-B3BB2320B0DE}"/>
              </a:ext>
            </a:extLst>
          </p:cNvPr>
          <p:cNvSpPr>
            <a:spLocks noGrp="1"/>
          </p:cNvSpPr>
          <p:nvPr>
            <p:ph type="sldNum" sz="quarter" idx="12"/>
          </p:nvPr>
        </p:nvSpPr>
        <p:spPr/>
        <p:txBody>
          <a:bodyPr/>
          <a:lstStyle/>
          <a:p>
            <a:fld id="{BA442586-75C4-4701-8959-623E3EFE3B12}" type="slidenum">
              <a:rPr kumimoji="1" lang="ja-JP" altLang="en-US" smtClean="0"/>
              <a:t>38</a:t>
            </a:fld>
            <a:endParaRPr kumimoji="1" lang="ja-JP" altLang="en-US"/>
          </a:p>
        </p:txBody>
      </p:sp>
      <p:sp>
        <p:nvSpPr>
          <p:cNvPr id="3" name="フッター プレースホルダー 2">
            <a:extLst>
              <a:ext uri="{FF2B5EF4-FFF2-40B4-BE49-F238E27FC236}">
                <a16:creationId xmlns:a16="http://schemas.microsoft.com/office/drawing/2014/main" id="{6E6FF94D-2D3E-17BD-52D8-9B4A93D73419}"/>
              </a:ext>
            </a:extLst>
          </p:cNvPr>
          <p:cNvSpPr>
            <a:spLocks noGrp="1"/>
          </p:cNvSpPr>
          <p:nvPr>
            <p:ph type="ftr" sz="quarter" idx="11"/>
          </p:nvPr>
        </p:nvSpPr>
        <p:spPr/>
        <p:txBody>
          <a:bodyPr/>
          <a:lstStyle/>
          <a:p>
            <a:r>
              <a:rPr kumimoji="1" lang="en-US" altLang="ja-JP"/>
              <a:t>©Rijyem platform</a:t>
            </a:r>
            <a:endParaRPr kumimoji="1" lang="ja-JP" altLang="en-US"/>
          </a:p>
        </p:txBody>
      </p:sp>
      <p:pic>
        <p:nvPicPr>
          <p:cNvPr id="12" name="2379761124445894">
            <a:hlinkClick r:id="" action="ppaction://media"/>
            <a:extLst>
              <a:ext uri="{FF2B5EF4-FFF2-40B4-BE49-F238E27FC236}">
                <a16:creationId xmlns:a16="http://schemas.microsoft.com/office/drawing/2014/main" id="{87F1EC47-8686-2C2C-D169-936349824B9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21952" y="9617"/>
            <a:ext cx="609600" cy="609600"/>
          </a:xfrm>
          <a:prstGeom prst="rect">
            <a:avLst/>
          </a:prstGeom>
        </p:spPr>
      </p:pic>
      <p:pic>
        <p:nvPicPr>
          <p:cNvPr id="14" name="グラフィックス 13" descr="山形の矢印 単色塗りつぶし">
            <a:extLst>
              <a:ext uri="{FF2B5EF4-FFF2-40B4-BE49-F238E27FC236}">
                <a16:creationId xmlns:a16="http://schemas.microsoft.com/office/drawing/2014/main" id="{86CBFCBD-A0B1-393B-B4AC-456522DBE71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752890" y="3119796"/>
            <a:ext cx="1226093" cy="1226093"/>
          </a:xfrm>
          <a:prstGeom prst="rect">
            <a:avLst/>
          </a:prstGeom>
        </p:spPr>
      </p:pic>
      <p:sp>
        <p:nvSpPr>
          <p:cNvPr id="8" name="日付プレースホルダー 7">
            <a:extLst>
              <a:ext uri="{FF2B5EF4-FFF2-40B4-BE49-F238E27FC236}">
                <a16:creationId xmlns:a16="http://schemas.microsoft.com/office/drawing/2014/main" id="{1C65DDB5-466F-FA2B-F8B2-C1EA57B37A9B}"/>
              </a:ext>
            </a:extLst>
          </p:cNvPr>
          <p:cNvSpPr>
            <a:spLocks noGrp="1"/>
          </p:cNvSpPr>
          <p:nvPr>
            <p:ph type="dt" sz="half" idx="10"/>
          </p:nvPr>
        </p:nvSpPr>
        <p:spPr/>
        <p:txBody>
          <a:bodyPr/>
          <a:lstStyle/>
          <a:p>
            <a:endParaRPr kumimoji="1" lang="ja-JP" altLang="en-US"/>
          </a:p>
        </p:txBody>
      </p:sp>
    </p:spTree>
    <p:extLst>
      <p:ext uri="{BB962C8B-B14F-4D97-AF65-F5344CB8AC3E}">
        <p14:creationId xmlns:p14="http://schemas.microsoft.com/office/powerpoint/2010/main" val="354021365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812" fill="hold"/>
                                        <p:tgtEl>
                                          <p:spTgt spid="12"/>
                                        </p:tgtEl>
                                      </p:cBhvr>
                                    </p:cmd>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6" presetClass="entr" presetSubtype="21" fill="hold" grpId="1"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300"/>
                                        <p:tgtEl>
                                          <p:spTgt spid="7"/>
                                        </p:tgtEl>
                                      </p:cBhvr>
                                    </p:animEffect>
                                  </p:childTnLst>
                                </p:cTn>
                              </p:par>
                              <p:par>
                                <p:cTn id="20" presetID="16" presetClass="entr" presetSubtype="21" fill="hold" grpId="1" nodeType="withEffect">
                                  <p:stCondLst>
                                    <p:cond delay="540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1600"/>
                                        <p:tgtEl>
                                          <p:spTgt spid="10"/>
                                        </p:tgtEl>
                                      </p:cBhvr>
                                    </p:animEffect>
                                  </p:childTnLst>
                                </p:cTn>
                              </p:par>
                              <p:par>
                                <p:cTn id="23" presetID="1" presetClass="emph" presetSubtype="2" fill="hold" nodeType="withEffect">
                                  <p:stCondLst>
                                    <p:cond delay="5700"/>
                                  </p:stCondLst>
                                  <p:childTnLst>
                                    <p:animClr clrSpc="rgb" dir="cw">
                                      <p:cBhvr>
                                        <p:cTn id="24" dur="600" fill="hold"/>
                                        <p:tgtEl>
                                          <p:spTgt spid="10"/>
                                        </p:tgtEl>
                                        <p:attrNameLst>
                                          <p:attrName>fillcolor</p:attrName>
                                        </p:attrNameLst>
                                      </p:cBhvr>
                                      <p:to>
                                        <a:srgbClr val="92D050"/>
                                      </p:to>
                                    </p:animClr>
                                    <p:set>
                                      <p:cBhvr>
                                        <p:cTn id="25" dur="600" fill="hold"/>
                                        <p:tgtEl>
                                          <p:spTgt spid="10"/>
                                        </p:tgtEl>
                                        <p:attrNameLst>
                                          <p:attrName>fill.type</p:attrName>
                                        </p:attrNameLst>
                                      </p:cBhvr>
                                      <p:to>
                                        <p:strVal val="solid"/>
                                      </p:to>
                                    </p:set>
                                    <p:set>
                                      <p:cBhvr>
                                        <p:cTn id="26" dur="600" fill="hold"/>
                                        <p:tgtEl>
                                          <p:spTgt spid="10"/>
                                        </p:tgtEl>
                                        <p:attrNameLst>
                                          <p:attrName>fill.on</p:attrName>
                                        </p:attrNameLst>
                                      </p:cBhvr>
                                      <p:to>
                                        <p:strVal val="true"/>
                                      </p:to>
                                    </p:set>
                                  </p:childTnLst>
                                </p:cTn>
                              </p:par>
                              <p:par>
                                <p:cTn id="27" presetID="53" presetClass="entr" presetSubtype="16" fill="hold" grpId="1" nodeType="withEffect">
                                  <p:stCondLst>
                                    <p:cond delay="650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animEffect transition="in" filter="fade">
                                      <p:cBhvr>
                                        <p:cTn id="31" dur="500"/>
                                        <p:tgtEl>
                                          <p:spTgt spid="13"/>
                                        </p:tgtEl>
                                      </p:cBhvr>
                                    </p:animEffect>
                                  </p:childTnLst>
                                </p:cTn>
                              </p:par>
                              <p:par>
                                <p:cTn id="32" presetID="1" presetClass="emph" presetSubtype="2" fill="hold" nodeType="withEffect">
                                  <p:stCondLst>
                                    <p:cond delay="6600"/>
                                  </p:stCondLst>
                                  <p:childTnLst>
                                    <p:animClr clrSpc="rgb" dir="cw">
                                      <p:cBhvr>
                                        <p:cTn id="33" dur="500" fill="hold"/>
                                        <p:tgtEl>
                                          <p:spTgt spid="13"/>
                                        </p:tgtEl>
                                        <p:attrNameLst>
                                          <p:attrName>fillcolor</p:attrName>
                                        </p:attrNameLst>
                                      </p:cBhvr>
                                      <p:to>
                                        <a:srgbClr val="FF0000"/>
                                      </p:to>
                                    </p:animClr>
                                    <p:set>
                                      <p:cBhvr>
                                        <p:cTn id="34" dur="500" fill="hold"/>
                                        <p:tgtEl>
                                          <p:spTgt spid="13"/>
                                        </p:tgtEl>
                                        <p:attrNameLst>
                                          <p:attrName>fill.type</p:attrName>
                                        </p:attrNameLst>
                                      </p:cBhvr>
                                      <p:to>
                                        <p:strVal val="solid"/>
                                      </p:to>
                                    </p:set>
                                    <p:set>
                                      <p:cBhvr>
                                        <p:cTn id="35" dur="500" fill="hold"/>
                                        <p:tgtEl>
                                          <p:spTgt spid="1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12"/>
                </p:tgtEl>
              </p:cMediaNode>
            </p:audio>
          </p:childTnLst>
        </p:cTn>
      </p:par>
    </p:tnLst>
    <p:bldLst>
      <p:bldP spid="7" grpId="0" animBg="1"/>
      <p:bldP spid="7" grpId="1" animBg="1"/>
      <p:bldP spid="10" grpId="0" animBg="1"/>
      <p:bldP spid="10" grpId="1" animBg="1"/>
      <p:bldP spid="11" grpId="0" animBg="1"/>
      <p:bldP spid="9" grpId="0" animBg="1"/>
      <p:bldP spid="13" grpId="0" animBg="1"/>
      <p:bldP spid="13"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B43133-812A-C5FC-E6A0-A366FBFA6B9C}"/>
            </a:ext>
          </a:extLst>
        </p:cNvPr>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70C35544-8FC8-842F-078F-D908CED61DCB}"/>
              </a:ext>
            </a:extLst>
          </p:cNvPr>
          <p:cNvGrpSpPr/>
          <p:nvPr/>
        </p:nvGrpSpPr>
        <p:grpSpPr>
          <a:xfrm>
            <a:off x="189776" y="225243"/>
            <a:ext cx="3848827" cy="465047"/>
            <a:chOff x="7605712" y="1097279"/>
            <a:chExt cx="1618022" cy="581396"/>
          </a:xfrm>
        </p:grpSpPr>
        <p:sp>
          <p:nvSpPr>
            <p:cNvPr id="5" name="四角形: 角を丸くする 4">
              <a:extLst>
                <a:ext uri="{FF2B5EF4-FFF2-40B4-BE49-F238E27FC236}">
                  <a16:creationId xmlns:a16="http://schemas.microsoft.com/office/drawing/2014/main" id="{C6BB7578-C0AD-2F36-5763-D7F15FB01C7D}"/>
                </a:ext>
              </a:extLst>
            </p:cNvPr>
            <p:cNvSpPr/>
            <p:nvPr/>
          </p:nvSpPr>
          <p:spPr>
            <a:xfrm>
              <a:off x="7765576" y="1097280"/>
              <a:ext cx="1458158" cy="58139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dirty="0">
                  <a:latin typeface="BIZ UDPゴシック" panose="020B0400000000000000" pitchFamily="50" charset="-128"/>
                  <a:ea typeface="BIZ UDPゴシック" panose="020B0400000000000000" pitchFamily="50" charset="-128"/>
                </a:rPr>
                <a:t>成人が不適切な言動・・・</a:t>
              </a:r>
            </a:p>
          </p:txBody>
        </p:sp>
        <p:sp>
          <p:nvSpPr>
            <p:cNvPr id="6" name="正方形/長方形 5">
              <a:extLst>
                <a:ext uri="{FF2B5EF4-FFF2-40B4-BE49-F238E27FC236}">
                  <a16:creationId xmlns:a16="http://schemas.microsoft.com/office/drawing/2014/main" id="{0239C0FC-5C83-6087-8A75-E4788139EC13}"/>
                </a:ext>
              </a:extLst>
            </p:cNvPr>
            <p:cNvSpPr/>
            <p:nvPr/>
          </p:nvSpPr>
          <p:spPr>
            <a:xfrm flipH="1">
              <a:off x="7605712" y="1097279"/>
              <a:ext cx="87364" cy="58139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7" name="四角形: 角を丸くする 6">
            <a:extLst>
              <a:ext uri="{FF2B5EF4-FFF2-40B4-BE49-F238E27FC236}">
                <a16:creationId xmlns:a16="http://schemas.microsoft.com/office/drawing/2014/main" id="{9C7DCAB8-133F-56CA-81CA-9B78BA904535}"/>
              </a:ext>
            </a:extLst>
          </p:cNvPr>
          <p:cNvSpPr/>
          <p:nvPr/>
        </p:nvSpPr>
        <p:spPr>
          <a:xfrm>
            <a:off x="504730" y="2518182"/>
            <a:ext cx="4919195" cy="3748169"/>
          </a:xfrm>
          <a:prstGeom prst="roundRect">
            <a:avLst>
              <a:gd name="adj" fmla="val 639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ja-JP" altLang="en-US" sz="3600" b="1" dirty="0">
                <a:latin typeface="BIZ UDPゴシック" panose="020B0400000000000000" pitchFamily="50" charset="-128"/>
                <a:ea typeface="BIZ UDPゴシック" panose="020B0400000000000000" pitchFamily="50" charset="-128"/>
              </a:rPr>
              <a:t>辛辣な言葉、相手を軽視した言葉、名誉を傷つけるような言葉を使う</a:t>
            </a:r>
          </a:p>
        </p:txBody>
      </p:sp>
      <p:sp>
        <p:nvSpPr>
          <p:cNvPr id="10" name="四角形: 角を丸くする 9">
            <a:extLst>
              <a:ext uri="{FF2B5EF4-FFF2-40B4-BE49-F238E27FC236}">
                <a16:creationId xmlns:a16="http://schemas.microsoft.com/office/drawing/2014/main" id="{CBCAC04E-5611-2D19-01F2-9B30DA23ACA6}"/>
              </a:ext>
            </a:extLst>
          </p:cNvPr>
          <p:cNvSpPr/>
          <p:nvPr/>
        </p:nvSpPr>
        <p:spPr>
          <a:xfrm>
            <a:off x="7239005" y="1611993"/>
            <a:ext cx="4550227" cy="1741715"/>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ja-JP" altLang="en-US" sz="4000" dirty="0">
                <a:latin typeface="BIZ UDPゴシック" panose="020B0400000000000000" pitchFamily="50" charset="-128"/>
                <a:ea typeface="BIZ UDPゴシック" panose="020B0400000000000000" pitchFamily="50" charset="-128"/>
              </a:rPr>
              <a:t>適切な行為</a:t>
            </a:r>
          </a:p>
        </p:txBody>
      </p:sp>
      <p:sp>
        <p:nvSpPr>
          <p:cNvPr id="11" name="四角形: 角を丸くする 10">
            <a:extLst>
              <a:ext uri="{FF2B5EF4-FFF2-40B4-BE49-F238E27FC236}">
                <a16:creationId xmlns:a16="http://schemas.microsoft.com/office/drawing/2014/main" id="{BADEBC0A-6597-8387-B753-9F92227D3CAB}"/>
              </a:ext>
            </a:extLst>
          </p:cNvPr>
          <p:cNvSpPr/>
          <p:nvPr/>
        </p:nvSpPr>
        <p:spPr>
          <a:xfrm>
            <a:off x="7307948" y="4056743"/>
            <a:ext cx="4550227" cy="1741715"/>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ja-JP" altLang="en-US" sz="4000" dirty="0">
                <a:latin typeface="BIZ UDPゴシック" panose="020B0400000000000000" pitchFamily="50" charset="-128"/>
                <a:ea typeface="BIZ UDPゴシック" panose="020B0400000000000000" pitchFamily="50" charset="-128"/>
              </a:rPr>
              <a:t>不適切な行為</a:t>
            </a:r>
          </a:p>
        </p:txBody>
      </p:sp>
      <p:sp>
        <p:nvSpPr>
          <p:cNvPr id="12" name="乗算記号 11">
            <a:extLst>
              <a:ext uri="{FF2B5EF4-FFF2-40B4-BE49-F238E27FC236}">
                <a16:creationId xmlns:a16="http://schemas.microsoft.com/office/drawing/2014/main" id="{5FA56E3D-0D03-7776-CAD4-6B3F8406BA8C}"/>
              </a:ext>
            </a:extLst>
          </p:cNvPr>
          <p:cNvSpPr/>
          <p:nvPr/>
        </p:nvSpPr>
        <p:spPr>
          <a:xfrm>
            <a:off x="6132926" y="4477205"/>
            <a:ext cx="1106079" cy="1106079"/>
          </a:xfrm>
          <a:prstGeom prst="mathMultiply">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 name="スライド番号プレースホルダー 1">
            <a:extLst>
              <a:ext uri="{FF2B5EF4-FFF2-40B4-BE49-F238E27FC236}">
                <a16:creationId xmlns:a16="http://schemas.microsoft.com/office/drawing/2014/main" id="{54A2735C-C9D5-9F1E-0183-FE25CD8305E3}"/>
              </a:ext>
            </a:extLst>
          </p:cNvPr>
          <p:cNvSpPr>
            <a:spLocks noGrp="1"/>
          </p:cNvSpPr>
          <p:nvPr>
            <p:ph type="sldNum" sz="quarter" idx="12"/>
          </p:nvPr>
        </p:nvSpPr>
        <p:spPr/>
        <p:txBody>
          <a:bodyPr/>
          <a:lstStyle/>
          <a:p>
            <a:fld id="{BA442586-75C4-4701-8959-623E3EFE3B12}" type="slidenum">
              <a:rPr kumimoji="1" lang="ja-JP" altLang="en-US" smtClean="0"/>
              <a:t>39</a:t>
            </a:fld>
            <a:endParaRPr kumimoji="1" lang="ja-JP" altLang="en-US"/>
          </a:p>
        </p:txBody>
      </p:sp>
      <p:sp>
        <p:nvSpPr>
          <p:cNvPr id="3" name="フッター プレースホルダー 2">
            <a:extLst>
              <a:ext uri="{FF2B5EF4-FFF2-40B4-BE49-F238E27FC236}">
                <a16:creationId xmlns:a16="http://schemas.microsoft.com/office/drawing/2014/main" id="{D5BDC1AB-D34B-6B2F-B798-C45E52C5F25C}"/>
              </a:ext>
            </a:extLst>
          </p:cNvPr>
          <p:cNvSpPr>
            <a:spLocks noGrp="1"/>
          </p:cNvSpPr>
          <p:nvPr>
            <p:ph type="ftr" sz="quarter" idx="11"/>
          </p:nvPr>
        </p:nvSpPr>
        <p:spPr/>
        <p:txBody>
          <a:bodyPr/>
          <a:lstStyle/>
          <a:p>
            <a:r>
              <a:rPr kumimoji="1" lang="en-US" altLang="ja-JP"/>
              <a:t>©Rijyem platform</a:t>
            </a:r>
            <a:endParaRPr kumimoji="1" lang="ja-JP" altLang="en-US"/>
          </a:p>
        </p:txBody>
      </p:sp>
      <p:sp>
        <p:nvSpPr>
          <p:cNvPr id="14" name="四角形: 角を丸くする 13">
            <a:extLst>
              <a:ext uri="{FF2B5EF4-FFF2-40B4-BE49-F238E27FC236}">
                <a16:creationId xmlns:a16="http://schemas.microsoft.com/office/drawing/2014/main" id="{A68E2CDA-1358-FBF8-0903-9AE5C2E780F0}"/>
              </a:ext>
            </a:extLst>
          </p:cNvPr>
          <p:cNvSpPr/>
          <p:nvPr/>
        </p:nvSpPr>
        <p:spPr>
          <a:xfrm>
            <a:off x="570048" y="1141606"/>
            <a:ext cx="4853877" cy="1193823"/>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4000" dirty="0">
                <a:latin typeface="BIZ UDPゴシック" panose="020B0400000000000000" pitchFamily="50" charset="-128"/>
                <a:ea typeface="BIZ UDPゴシック" panose="020B0400000000000000" pitchFamily="50" charset="-128"/>
              </a:rPr>
              <a:t>これらの言動は・・？</a:t>
            </a:r>
          </a:p>
        </p:txBody>
      </p:sp>
      <p:pic>
        <p:nvPicPr>
          <p:cNvPr id="9" name="2379761124445989">
            <a:hlinkClick r:id="" action="ppaction://media"/>
            <a:extLst>
              <a:ext uri="{FF2B5EF4-FFF2-40B4-BE49-F238E27FC236}">
                <a16:creationId xmlns:a16="http://schemas.microsoft.com/office/drawing/2014/main" id="{B7BF1023-926B-1702-840F-561F6CD78C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09038" y="-121104"/>
            <a:ext cx="609600" cy="609600"/>
          </a:xfrm>
          <a:prstGeom prst="rect">
            <a:avLst/>
          </a:prstGeom>
        </p:spPr>
      </p:pic>
      <p:pic>
        <p:nvPicPr>
          <p:cNvPr id="13" name="グラフィックス 12" descr="山形の矢印 単色塗りつぶし">
            <a:extLst>
              <a:ext uri="{FF2B5EF4-FFF2-40B4-BE49-F238E27FC236}">
                <a16:creationId xmlns:a16="http://schemas.microsoft.com/office/drawing/2014/main" id="{88CA2E44-1266-359C-3923-43559E73AF7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752890" y="3119796"/>
            <a:ext cx="1226093" cy="1226093"/>
          </a:xfrm>
          <a:prstGeom prst="rect">
            <a:avLst/>
          </a:prstGeom>
        </p:spPr>
      </p:pic>
      <p:sp>
        <p:nvSpPr>
          <p:cNvPr id="8" name="日付プレースホルダー 7">
            <a:extLst>
              <a:ext uri="{FF2B5EF4-FFF2-40B4-BE49-F238E27FC236}">
                <a16:creationId xmlns:a16="http://schemas.microsoft.com/office/drawing/2014/main" id="{D862A60E-F46F-6F48-04B0-4BCC7E781C14}"/>
              </a:ext>
            </a:extLst>
          </p:cNvPr>
          <p:cNvSpPr>
            <a:spLocks noGrp="1"/>
          </p:cNvSpPr>
          <p:nvPr>
            <p:ph type="dt" sz="half" idx="10"/>
          </p:nvPr>
        </p:nvSpPr>
        <p:spPr/>
        <p:txBody>
          <a:bodyPr/>
          <a:lstStyle/>
          <a:p>
            <a:endParaRPr kumimoji="1" lang="ja-JP" altLang="en-US"/>
          </a:p>
        </p:txBody>
      </p:sp>
    </p:spTree>
    <p:extLst>
      <p:ext uri="{BB962C8B-B14F-4D97-AF65-F5344CB8AC3E}">
        <p14:creationId xmlns:p14="http://schemas.microsoft.com/office/powerpoint/2010/main" val="91472719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920" fill="hold"/>
                                        <p:tgtEl>
                                          <p:spTgt spid="9"/>
                                        </p:tgtEl>
                                      </p:cBhvr>
                                    </p:cmd>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6" presetClass="entr" presetSubtype="21" fill="hold" grpId="1"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300"/>
                                        <p:tgtEl>
                                          <p:spTgt spid="7"/>
                                        </p:tgtEl>
                                      </p:cBhvr>
                                    </p:animEffect>
                                  </p:childTnLst>
                                </p:cTn>
                              </p:par>
                              <p:par>
                                <p:cTn id="18" presetID="16" presetClass="entr" presetSubtype="37" fill="hold" grpId="1" nodeType="withEffect">
                                  <p:stCondLst>
                                    <p:cond delay="6200"/>
                                  </p:stCondLst>
                                  <p:childTnLst>
                                    <p:set>
                                      <p:cBhvr>
                                        <p:cTn id="19" dur="1" fill="hold">
                                          <p:stCondLst>
                                            <p:cond delay="0"/>
                                          </p:stCondLst>
                                        </p:cTn>
                                        <p:tgtEl>
                                          <p:spTgt spid="11"/>
                                        </p:tgtEl>
                                        <p:attrNameLst>
                                          <p:attrName>style.visibility</p:attrName>
                                        </p:attrNameLst>
                                      </p:cBhvr>
                                      <p:to>
                                        <p:strVal val="visible"/>
                                      </p:to>
                                    </p:set>
                                    <p:animEffect transition="in" filter="barn(outVertical)">
                                      <p:cBhvr>
                                        <p:cTn id="20" dur="1800"/>
                                        <p:tgtEl>
                                          <p:spTgt spid="11"/>
                                        </p:tgtEl>
                                      </p:cBhvr>
                                    </p:animEffect>
                                  </p:childTnLst>
                                </p:cTn>
                              </p:par>
                              <p:par>
                                <p:cTn id="21" presetID="1" presetClass="emph" presetSubtype="2" fill="hold" nodeType="withEffect">
                                  <p:stCondLst>
                                    <p:cond delay="6200"/>
                                  </p:stCondLst>
                                  <p:childTnLst>
                                    <p:animClr clrSpc="rgb" dir="cw">
                                      <p:cBhvr>
                                        <p:cTn id="22" dur="500" fill="hold"/>
                                        <p:tgtEl>
                                          <p:spTgt spid="11"/>
                                        </p:tgtEl>
                                        <p:attrNameLst>
                                          <p:attrName>fillcolor</p:attrName>
                                        </p:attrNameLst>
                                      </p:cBhvr>
                                      <p:to>
                                        <a:srgbClr val="FF0000"/>
                                      </p:to>
                                    </p:animClr>
                                    <p:set>
                                      <p:cBhvr>
                                        <p:cTn id="23" dur="500" fill="hold"/>
                                        <p:tgtEl>
                                          <p:spTgt spid="11"/>
                                        </p:tgtEl>
                                        <p:attrNameLst>
                                          <p:attrName>fill.type</p:attrName>
                                        </p:attrNameLst>
                                      </p:cBhvr>
                                      <p:to>
                                        <p:strVal val="solid"/>
                                      </p:to>
                                    </p:set>
                                    <p:set>
                                      <p:cBhvr>
                                        <p:cTn id="24" dur="500" fill="hold"/>
                                        <p:tgtEl>
                                          <p:spTgt spid="11"/>
                                        </p:tgtEl>
                                        <p:attrNameLst>
                                          <p:attrName>fill.on</p:attrName>
                                        </p:attrNameLst>
                                      </p:cBhvr>
                                      <p:to>
                                        <p:strVal val="true"/>
                                      </p:to>
                                    </p:set>
                                  </p:childTnLst>
                                </p:cTn>
                              </p:par>
                              <p:par>
                                <p:cTn id="25" presetID="53" presetClass="entr" presetSubtype="16" fill="hold" grpId="1" nodeType="withEffect">
                                  <p:stCondLst>
                                    <p:cond delay="720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par>
                                <p:cTn id="30" presetID="1" presetClass="emph" presetSubtype="2" fill="hold" nodeType="withEffect">
                                  <p:stCondLst>
                                    <p:cond delay="7200"/>
                                  </p:stCondLst>
                                  <p:childTnLst>
                                    <p:animClr clrSpc="rgb" dir="cw">
                                      <p:cBhvr>
                                        <p:cTn id="31" dur="500" fill="hold"/>
                                        <p:tgtEl>
                                          <p:spTgt spid="12"/>
                                        </p:tgtEl>
                                        <p:attrNameLst>
                                          <p:attrName>fillcolor</p:attrName>
                                        </p:attrNameLst>
                                      </p:cBhvr>
                                      <p:to>
                                        <a:srgbClr val="000000"/>
                                      </p:to>
                                    </p:animClr>
                                    <p:set>
                                      <p:cBhvr>
                                        <p:cTn id="32" dur="500" fill="hold"/>
                                        <p:tgtEl>
                                          <p:spTgt spid="12"/>
                                        </p:tgtEl>
                                        <p:attrNameLst>
                                          <p:attrName>fill.type</p:attrName>
                                        </p:attrNameLst>
                                      </p:cBhvr>
                                      <p:to>
                                        <p:strVal val="solid"/>
                                      </p:to>
                                    </p:set>
                                    <p:set>
                                      <p:cBhvr>
                                        <p:cTn id="33" dur="500" fill="hold"/>
                                        <p:tgtEl>
                                          <p:spTgt spid="12"/>
                                        </p:tgtEl>
                                        <p:attrNameLst>
                                          <p:attrName>fill.on</p:attrName>
                                        </p:attrNameLst>
                                      </p:cBhvr>
                                      <p:to>
                                        <p:strVal val="true"/>
                                      </p:to>
                                    </p:set>
                                  </p:childTnLst>
                                </p:cTn>
                              </p:par>
                              <p:par>
                                <p:cTn id="34" presetID="1" presetClass="entr" presetSubtype="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9"/>
                </p:tgtEl>
              </p:cMediaNode>
            </p:audio>
          </p:childTnLst>
        </p:cTn>
      </p:par>
    </p:tnLst>
    <p:bldLst>
      <p:bldP spid="7" grpId="0" animBg="1"/>
      <p:bldP spid="7" grpId="1" animBg="1"/>
      <p:bldP spid="10" grpId="0" animBg="1"/>
      <p:bldP spid="11" grpId="0" animBg="1"/>
      <p:bldP spid="11" grpId="1" animBg="1"/>
      <p:bldP spid="12" grpId="0" animBg="1"/>
      <p:bldP spid="12" grpId="1"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30B4FC-7047-E58E-6C92-B410A9F301C1}"/>
            </a:ext>
          </a:extLst>
        </p:cNvPr>
        <p:cNvGrpSpPr/>
        <p:nvPr/>
      </p:nvGrpSpPr>
      <p:grpSpPr>
        <a:xfrm>
          <a:off x="0" y="0"/>
          <a:ext cx="0" cy="0"/>
          <a:chOff x="0" y="0"/>
          <a:chExt cx="0" cy="0"/>
        </a:xfrm>
      </p:grpSpPr>
      <p:sp>
        <p:nvSpPr>
          <p:cNvPr id="12" name="スライド番号プレースホルダー 11">
            <a:extLst>
              <a:ext uri="{FF2B5EF4-FFF2-40B4-BE49-F238E27FC236}">
                <a16:creationId xmlns:a16="http://schemas.microsoft.com/office/drawing/2014/main" id="{14BC739B-62C8-041F-5747-15D0C215B4BF}"/>
              </a:ext>
            </a:extLst>
          </p:cNvPr>
          <p:cNvSpPr>
            <a:spLocks noGrp="1"/>
          </p:cNvSpPr>
          <p:nvPr>
            <p:ph type="sldNum" sz="quarter" idx="12"/>
          </p:nvPr>
        </p:nvSpPr>
        <p:spPr/>
        <p:txBody>
          <a:bodyPr/>
          <a:lstStyle/>
          <a:p>
            <a:fld id="{D5CBAE26-979A-4901-92B6-FD6CDDDB9A79}" type="slidenum">
              <a:rPr kumimoji="1" lang="ja-JP" altLang="en-US" smtClean="0"/>
              <a:t>4</a:t>
            </a:fld>
            <a:endParaRPr kumimoji="1" lang="ja-JP" altLang="en-US"/>
          </a:p>
        </p:txBody>
      </p:sp>
      <p:grpSp>
        <p:nvGrpSpPr>
          <p:cNvPr id="5" name="グループ化 4">
            <a:extLst>
              <a:ext uri="{FF2B5EF4-FFF2-40B4-BE49-F238E27FC236}">
                <a16:creationId xmlns:a16="http://schemas.microsoft.com/office/drawing/2014/main" id="{A9B211FC-6AA7-7E4B-3E44-E711834D0ECE}"/>
              </a:ext>
            </a:extLst>
          </p:cNvPr>
          <p:cNvGrpSpPr/>
          <p:nvPr/>
        </p:nvGrpSpPr>
        <p:grpSpPr>
          <a:xfrm>
            <a:off x="304800" y="293077"/>
            <a:ext cx="1957755" cy="574431"/>
            <a:chOff x="304800" y="293077"/>
            <a:chExt cx="1957755" cy="574431"/>
          </a:xfrm>
        </p:grpSpPr>
        <p:sp>
          <p:nvSpPr>
            <p:cNvPr id="8" name="四角形: 角を丸くする 7">
              <a:extLst>
                <a:ext uri="{FF2B5EF4-FFF2-40B4-BE49-F238E27FC236}">
                  <a16:creationId xmlns:a16="http://schemas.microsoft.com/office/drawing/2014/main" id="{4C879F79-0474-686C-D6CE-5E148241F0CD}"/>
                </a:ext>
              </a:extLst>
            </p:cNvPr>
            <p:cNvSpPr/>
            <p:nvPr/>
          </p:nvSpPr>
          <p:spPr>
            <a:xfrm>
              <a:off x="621324" y="293077"/>
              <a:ext cx="1641231" cy="57443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2400" dirty="0">
                  <a:latin typeface="BIZ UDPゴシック" panose="020B0400000000000000" pitchFamily="50" charset="-128"/>
                  <a:ea typeface="BIZ UDPゴシック" panose="020B0400000000000000" pitchFamily="50" charset="-128"/>
                </a:rPr>
                <a:t>①　概要</a:t>
              </a:r>
            </a:p>
          </p:txBody>
        </p:sp>
        <p:sp>
          <p:nvSpPr>
            <p:cNvPr id="13" name="正方形/長方形 12">
              <a:extLst>
                <a:ext uri="{FF2B5EF4-FFF2-40B4-BE49-F238E27FC236}">
                  <a16:creationId xmlns:a16="http://schemas.microsoft.com/office/drawing/2014/main" id="{728AAD90-6E4E-C2CB-B30B-76003075ED4C}"/>
                </a:ext>
              </a:extLst>
            </p:cNvPr>
            <p:cNvSpPr/>
            <p:nvPr/>
          </p:nvSpPr>
          <p:spPr>
            <a:xfrm>
              <a:off x="304800" y="293077"/>
              <a:ext cx="199292" cy="562708"/>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15" name="テキスト ボックス 14">
            <a:extLst>
              <a:ext uri="{FF2B5EF4-FFF2-40B4-BE49-F238E27FC236}">
                <a16:creationId xmlns:a16="http://schemas.microsoft.com/office/drawing/2014/main" id="{57EF3495-95A7-99D8-FB40-54DA2ABA485B}"/>
              </a:ext>
            </a:extLst>
          </p:cNvPr>
          <p:cNvSpPr txBox="1"/>
          <p:nvPr/>
        </p:nvSpPr>
        <p:spPr>
          <a:xfrm>
            <a:off x="2379787" y="401963"/>
            <a:ext cx="4921736" cy="400110"/>
          </a:xfrm>
          <a:prstGeom prst="rect">
            <a:avLst/>
          </a:prstGeom>
          <a:noFill/>
        </p:spPr>
        <p:txBody>
          <a:bodyPr wrap="square">
            <a:spAutoFit/>
          </a:bodyPr>
          <a:lstStyle/>
          <a:p>
            <a:r>
              <a:rPr lang="en-US" altLang="ja-JP" sz="2000" b="1" dirty="0">
                <a:latin typeface="BIZ UDPゴシック" panose="020B0400000000000000" pitchFamily="50" charset="-128"/>
                <a:ea typeface="BIZ UDPゴシック" panose="020B0400000000000000" pitchFamily="50" charset="-128"/>
              </a:rPr>
              <a:t>R</a:t>
            </a:r>
            <a:r>
              <a:rPr lang="ja-JP" altLang="en-US" sz="2000" b="1" dirty="0">
                <a:latin typeface="BIZ UDPゴシック" panose="020B0400000000000000" pitchFamily="50" charset="-128"/>
                <a:ea typeface="BIZ UDPゴシック" panose="020B0400000000000000" pitchFamily="50" charset="-128"/>
              </a:rPr>
              <a:t>章典のハラスメントに関わる三つの条文</a:t>
            </a:r>
          </a:p>
        </p:txBody>
      </p:sp>
      <p:sp>
        <p:nvSpPr>
          <p:cNvPr id="6" name="アーチ 5">
            <a:extLst>
              <a:ext uri="{FF2B5EF4-FFF2-40B4-BE49-F238E27FC236}">
                <a16:creationId xmlns:a16="http://schemas.microsoft.com/office/drawing/2014/main" id="{94179E94-EFB1-7441-55B5-3E32B78E8B74}"/>
              </a:ext>
            </a:extLst>
          </p:cNvPr>
          <p:cNvSpPr/>
          <p:nvPr/>
        </p:nvSpPr>
        <p:spPr>
          <a:xfrm>
            <a:off x="5869486" y="1851539"/>
            <a:ext cx="4460515" cy="4460515"/>
          </a:xfrm>
          <a:prstGeom prst="blockArc">
            <a:avLst>
              <a:gd name="adj1" fmla="val 9000000"/>
              <a:gd name="adj2" fmla="val 16200000"/>
              <a:gd name="adj3" fmla="val 4637"/>
            </a:avLst>
          </a:prstGeom>
        </p:spPr>
        <p:style>
          <a:lnRef idx="0">
            <a:schemeClr val="accent1">
              <a:tint val="60000"/>
              <a:hueOff val="0"/>
              <a:satOff val="0"/>
              <a:lumOff val="0"/>
              <a:alphaOff val="0"/>
            </a:schemeClr>
          </a:lnRef>
          <a:fillRef idx="3">
            <a:schemeClr val="accent1">
              <a:tint val="60000"/>
              <a:hueOff val="0"/>
              <a:satOff val="0"/>
              <a:lumOff val="0"/>
              <a:alphaOff val="0"/>
            </a:schemeClr>
          </a:fillRef>
          <a:effectRef idx="3">
            <a:schemeClr val="accent1">
              <a:tint val="60000"/>
              <a:hueOff val="0"/>
              <a:satOff val="0"/>
              <a:lumOff val="0"/>
              <a:alphaOff val="0"/>
            </a:schemeClr>
          </a:effectRef>
          <a:fontRef idx="minor">
            <a:schemeClr val="dk1">
              <a:hueOff val="0"/>
              <a:satOff val="0"/>
              <a:lumOff val="0"/>
              <a:alphaOff val="0"/>
            </a:schemeClr>
          </a:fontRef>
        </p:style>
      </p:sp>
      <p:sp>
        <p:nvSpPr>
          <p:cNvPr id="7" name="アーチ 6">
            <a:extLst>
              <a:ext uri="{FF2B5EF4-FFF2-40B4-BE49-F238E27FC236}">
                <a16:creationId xmlns:a16="http://schemas.microsoft.com/office/drawing/2014/main" id="{8637BED8-7CF7-2E34-A0CB-C652D3A47C06}"/>
              </a:ext>
            </a:extLst>
          </p:cNvPr>
          <p:cNvSpPr/>
          <p:nvPr/>
        </p:nvSpPr>
        <p:spPr>
          <a:xfrm>
            <a:off x="5869486" y="1851539"/>
            <a:ext cx="4460515" cy="4460515"/>
          </a:xfrm>
          <a:prstGeom prst="blockArc">
            <a:avLst>
              <a:gd name="adj1" fmla="val 1800000"/>
              <a:gd name="adj2" fmla="val 9000000"/>
              <a:gd name="adj3" fmla="val 4637"/>
            </a:avLst>
          </a:prstGeom>
        </p:spPr>
        <p:style>
          <a:lnRef idx="0">
            <a:schemeClr val="accent1">
              <a:tint val="60000"/>
              <a:hueOff val="0"/>
              <a:satOff val="0"/>
              <a:lumOff val="0"/>
              <a:alphaOff val="0"/>
            </a:schemeClr>
          </a:lnRef>
          <a:fillRef idx="3">
            <a:schemeClr val="accent1">
              <a:tint val="60000"/>
              <a:hueOff val="0"/>
              <a:satOff val="0"/>
              <a:lumOff val="0"/>
              <a:alphaOff val="0"/>
            </a:schemeClr>
          </a:fillRef>
          <a:effectRef idx="3">
            <a:schemeClr val="accent1">
              <a:tint val="60000"/>
              <a:hueOff val="0"/>
              <a:satOff val="0"/>
              <a:lumOff val="0"/>
              <a:alphaOff val="0"/>
            </a:schemeClr>
          </a:effectRef>
          <a:fontRef idx="minor">
            <a:schemeClr val="dk1">
              <a:hueOff val="0"/>
              <a:satOff val="0"/>
              <a:lumOff val="0"/>
              <a:alphaOff val="0"/>
            </a:schemeClr>
          </a:fontRef>
        </p:style>
      </p:sp>
      <p:sp>
        <p:nvSpPr>
          <p:cNvPr id="9" name="アーチ 8">
            <a:extLst>
              <a:ext uri="{FF2B5EF4-FFF2-40B4-BE49-F238E27FC236}">
                <a16:creationId xmlns:a16="http://schemas.microsoft.com/office/drawing/2014/main" id="{4CD70913-1E74-356C-3486-4F6486FBAB4D}"/>
              </a:ext>
            </a:extLst>
          </p:cNvPr>
          <p:cNvSpPr/>
          <p:nvPr/>
        </p:nvSpPr>
        <p:spPr>
          <a:xfrm>
            <a:off x="5869486" y="1851539"/>
            <a:ext cx="4460515" cy="4460515"/>
          </a:xfrm>
          <a:prstGeom prst="blockArc">
            <a:avLst>
              <a:gd name="adj1" fmla="val 16200000"/>
              <a:gd name="adj2" fmla="val 1800000"/>
              <a:gd name="adj3" fmla="val 4637"/>
            </a:avLst>
          </a:prstGeom>
        </p:spPr>
        <p:style>
          <a:lnRef idx="0">
            <a:schemeClr val="accent1">
              <a:tint val="60000"/>
              <a:hueOff val="0"/>
              <a:satOff val="0"/>
              <a:lumOff val="0"/>
              <a:alphaOff val="0"/>
            </a:schemeClr>
          </a:lnRef>
          <a:fillRef idx="3">
            <a:schemeClr val="accent1">
              <a:tint val="60000"/>
              <a:hueOff val="0"/>
              <a:satOff val="0"/>
              <a:lumOff val="0"/>
              <a:alphaOff val="0"/>
            </a:schemeClr>
          </a:fillRef>
          <a:effectRef idx="3">
            <a:schemeClr val="accent1">
              <a:tint val="60000"/>
              <a:hueOff val="0"/>
              <a:satOff val="0"/>
              <a:lumOff val="0"/>
              <a:alphaOff val="0"/>
            </a:schemeClr>
          </a:effectRef>
          <a:fontRef idx="minor">
            <a:schemeClr val="dk1">
              <a:hueOff val="0"/>
              <a:satOff val="0"/>
              <a:lumOff val="0"/>
              <a:alphaOff val="0"/>
            </a:schemeClr>
          </a:fontRef>
        </p:style>
      </p:sp>
      <p:sp>
        <p:nvSpPr>
          <p:cNvPr id="10" name="フリーフォーム: 図形 9">
            <a:extLst>
              <a:ext uri="{FF2B5EF4-FFF2-40B4-BE49-F238E27FC236}">
                <a16:creationId xmlns:a16="http://schemas.microsoft.com/office/drawing/2014/main" id="{E7D6B428-6EC9-9DA8-E7D3-FF28387AB9D0}"/>
              </a:ext>
            </a:extLst>
          </p:cNvPr>
          <p:cNvSpPr/>
          <p:nvPr/>
        </p:nvSpPr>
        <p:spPr>
          <a:xfrm>
            <a:off x="7182785" y="3164838"/>
            <a:ext cx="1833917" cy="1833917"/>
          </a:xfrm>
          <a:custGeom>
            <a:avLst/>
            <a:gdLst>
              <a:gd name="csX0" fmla="*/ 0 w 1833917"/>
              <a:gd name="csY0" fmla="*/ 916959 h 1833917"/>
              <a:gd name="csX1" fmla="*/ 916959 w 1833917"/>
              <a:gd name="csY1" fmla="*/ 0 h 1833917"/>
              <a:gd name="csX2" fmla="*/ 1833918 w 1833917"/>
              <a:gd name="csY2" fmla="*/ 916959 h 1833917"/>
              <a:gd name="csX3" fmla="*/ 916959 w 1833917"/>
              <a:gd name="csY3" fmla="*/ 1833918 h 1833917"/>
              <a:gd name="csX4" fmla="*/ 0 w 1833917"/>
              <a:gd name="csY4" fmla="*/ 916959 h 1833917"/>
            </a:gdLst>
            <a:ahLst/>
            <a:cxnLst>
              <a:cxn ang="0">
                <a:pos x="csX0" y="csY0"/>
              </a:cxn>
              <a:cxn ang="0">
                <a:pos x="csX1" y="csY1"/>
              </a:cxn>
              <a:cxn ang="0">
                <a:pos x="csX2" y="csY2"/>
              </a:cxn>
              <a:cxn ang="0">
                <a:pos x="csX3" y="csY3"/>
              </a:cxn>
              <a:cxn ang="0">
                <a:pos x="csX4" y="csY4"/>
              </a:cxn>
            </a:cxnLst>
            <a:rect l="l" t="t" r="r" b="b"/>
            <a:pathLst>
              <a:path w="1833917" h="1833917">
                <a:moveTo>
                  <a:pt x="0" y="916959"/>
                </a:moveTo>
                <a:cubicBezTo>
                  <a:pt x="0" y="410537"/>
                  <a:pt x="410537" y="0"/>
                  <a:pt x="916959" y="0"/>
                </a:cubicBezTo>
                <a:cubicBezTo>
                  <a:pt x="1423381" y="0"/>
                  <a:pt x="1833918" y="410537"/>
                  <a:pt x="1833918" y="916959"/>
                </a:cubicBezTo>
                <a:cubicBezTo>
                  <a:pt x="1833918" y="1423381"/>
                  <a:pt x="1423381" y="1833918"/>
                  <a:pt x="916959" y="1833918"/>
                </a:cubicBezTo>
                <a:cubicBezTo>
                  <a:pt x="410537" y="1833918"/>
                  <a:pt x="0" y="1423381"/>
                  <a:pt x="0" y="916959"/>
                </a:cubicBezTo>
                <a:close/>
              </a:path>
            </a:pathLst>
          </a:custGeom>
        </p:spPr>
        <p:style>
          <a:lnRef idx="0">
            <a:schemeClr val="accent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txBody>
          <a:bodyPr spcFirstLastPara="0" vert="horz" wrap="square" lIns="302861" tIns="302861" rIns="302861" bIns="302861" numCol="1" spcCol="1270" anchor="ctr" anchorCtr="0">
            <a:noAutofit/>
          </a:bodyPr>
          <a:lstStyle/>
          <a:p>
            <a:pPr marL="0" lvl="0" indent="0" algn="ctr" defTabSz="1200150">
              <a:lnSpc>
                <a:spcPct val="90000"/>
              </a:lnSpc>
              <a:spcBef>
                <a:spcPct val="0"/>
              </a:spcBef>
              <a:spcAft>
                <a:spcPct val="35000"/>
              </a:spcAft>
              <a:buNone/>
            </a:pPr>
            <a:r>
              <a:rPr kumimoji="1" lang="ja-JP" altLang="en-US" sz="2700" kern="1200" dirty="0">
                <a:latin typeface="BIZ UDPゴシック" panose="020B0400000000000000" pitchFamily="50" charset="-128"/>
                <a:ea typeface="BIZ UDPゴシック" panose="020B0400000000000000" pitchFamily="50" charset="-128"/>
              </a:rPr>
              <a:t>ハラスメント防止</a:t>
            </a:r>
          </a:p>
        </p:txBody>
      </p:sp>
      <p:sp>
        <p:nvSpPr>
          <p:cNvPr id="11" name="フリーフォーム: 図形 10">
            <a:extLst>
              <a:ext uri="{FF2B5EF4-FFF2-40B4-BE49-F238E27FC236}">
                <a16:creationId xmlns:a16="http://schemas.microsoft.com/office/drawing/2014/main" id="{07D33D7D-1252-3320-6628-E92A756A1158}"/>
              </a:ext>
            </a:extLst>
          </p:cNvPr>
          <p:cNvSpPr/>
          <p:nvPr/>
        </p:nvSpPr>
        <p:spPr>
          <a:xfrm>
            <a:off x="6827485" y="630987"/>
            <a:ext cx="2544518" cy="2544518"/>
          </a:xfrm>
          <a:custGeom>
            <a:avLst/>
            <a:gdLst>
              <a:gd name="csX0" fmla="*/ 0 w 2544518"/>
              <a:gd name="csY0" fmla="*/ 1272259 h 2544518"/>
              <a:gd name="csX1" fmla="*/ 1272259 w 2544518"/>
              <a:gd name="csY1" fmla="*/ 0 h 2544518"/>
              <a:gd name="csX2" fmla="*/ 2544518 w 2544518"/>
              <a:gd name="csY2" fmla="*/ 1272259 h 2544518"/>
              <a:gd name="csX3" fmla="*/ 1272259 w 2544518"/>
              <a:gd name="csY3" fmla="*/ 2544518 h 2544518"/>
              <a:gd name="csX4" fmla="*/ 0 w 2544518"/>
              <a:gd name="csY4" fmla="*/ 1272259 h 2544518"/>
            </a:gdLst>
            <a:ahLst/>
            <a:cxnLst>
              <a:cxn ang="0">
                <a:pos x="csX0" y="csY0"/>
              </a:cxn>
              <a:cxn ang="0">
                <a:pos x="csX1" y="csY1"/>
              </a:cxn>
              <a:cxn ang="0">
                <a:pos x="csX2" y="csY2"/>
              </a:cxn>
              <a:cxn ang="0">
                <a:pos x="csX3" y="csY3"/>
              </a:cxn>
              <a:cxn ang="0">
                <a:pos x="csX4" y="csY4"/>
              </a:cxn>
            </a:cxnLst>
            <a:rect l="l" t="t" r="r" b="b"/>
            <a:pathLst>
              <a:path w="2544518" h="2544518">
                <a:moveTo>
                  <a:pt x="0" y="1272259"/>
                </a:moveTo>
                <a:cubicBezTo>
                  <a:pt x="0" y="569610"/>
                  <a:pt x="569610" y="0"/>
                  <a:pt x="1272259" y="0"/>
                </a:cubicBezTo>
                <a:cubicBezTo>
                  <a:pt x="1974908" y="0"/>
                  <a:pt x="2544518" y="569610"/>
                  <a:pt x="2544518" y="1272259"/>
                </a:cubicBezTo>
                <a:cubicBezTo>
                  <a:pt x="2544518" y="1974908"/>
                  <a:pt x="1974908" y="2544518"/>
                  <a:pt x="1272259" y="2544518"/>
                </a:cubicBezTo>
                <a:cubicBezTo>
                  <a:pt x="569610" y="2544518"/>
                  <a:pt x="0" y="1974908"/>
                  <a:pt x="0" y="1272259"/>
                </a:cubicBezTo>
                <a:close/>
              </a:path>
            </a:pathLst>
          </a:custGeom>
        </p:spPr>
        <p:style>
          <a:lnRef idx="0">
            <a:schemeClr val="accent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txBody>
          <a:bodyPr spcFirstLastPara="0" vert="horz" wrap="square" lIns="403116" tIns="403116" rIns="403116" bIns="403116" numCol="1" spcCol="1270" anchor="ctr" anchorCtr="0">
            <a:noAutofit/>
          </a:bodyPr>
          <a:lstStyle/>
          <a:p>
            <a:pPr marL="0" lvl="0" indent="0" algn="ctr" defTabSz="1066800">
              <a:lnSpc>
                <a:spcPct val="90000"/>
              </a:lnSpc>
              <a:spcBef>
                <a:spcPct val="0"/>
              </a:spcBef>
              <a:spcAft>
                <a:spcPct val="35000"/>
              </a:spcAft>
              <a:buNone/>
            </a:pPr>
            <a:r>
              <a:rPr kumimoji="1" lang="ja-JP" altLang="en-US" sz="2400" kern="1200" dirty="0">
                <a:latin typeface="BIZ UDPゴシック" panose="020B0400000000000000" pitchFamily="50" charset="-128"/>
                <a:ea typeface="BIZ UDPゴシック" panose="020B0400000000000000" pitchFamily="50" charset="-128"/>
              </a:rPr>
              <a:t>ロータリアンの行動規範</a:t>
            </a:r>
          </a:p>
        </p:txBody>
      </p:sp>
      <p:sp>
        <p:nvSpPr>
          <p:cNvPr id="17" name="フリーフォーム: 図形 16">
            <a:extLst>
              <a:ext uri="{FF2B5EF4-FFF2-40B4-BE49-F238E27FC236}">
                <a16:creationId xmlns:a16="http://schemas.microsoft.com/office/drawing/2014/main" id="{08EC8700-2263-48C9-ED84-ECE45B22B3B6}"/>
              </a:ext>
            </a:extLst>
          </p:cNvPr>
          <p:cNvSpPr/>
          <p:nvPr/>
        </p:nvSpPr>
        <p:spPr>
          <a:xfrm>
            <a:off x="8665828" y="3850475"/>
            <a:ext cx="2641194" cy="2641194"/>
          </a:xfrm>
          <a:custGeom>
            <a:avLst/>
            <a:gdLst>
              <a:gd name="csX0" fmla="*/ 0 w 2641194"/>
              <a:gd name="csY0" fmla="*/ 1320597 h 2641194"/>
              <a:gd name="csX1" fmla="*/ 1320597 w 2641194"/>
              <a:gd name="csY1" fmla="*/ 0 h 2641194"/>
              <a:gd name="csX2" fmla="*/ 2641194 w 2641194"/>
              <a:gd name="csY2" fmla="*/ 1320597 h 2641194"/>
              <a:gd name="csX3" fmla="*/ 1320597 w 2641194"/>
              <a:gd name="csY3" fmla="*/ 2641194 h 2641194"/>
              <a:gd name="csX4" fmla="*/ 0 w 2641194"/>
              <a:gd name="csY4" fmla="*/ 1320597 h 2641194"/>
            </a:gdLst>
            <a:ahLst/>
            <a:cxnLst>
              <a:cxn ang="0">
                <a:pos x="csX0" y="csY0"/>
              </a:cxn>
              <a:cxn ang="0">
                <a:pos x="csX1" y="csY1"/>
              </a:cxn>
              <a:cxn ang="0">
                <a:pos x="csX2" y="csY2"/>
              </a:cxn>
              <a:cxn ang="0">
                <a:pos x="csX3" y="csY3"/>
              </a:cxn>
              <a:cxn ang="0">
                <a:pos x="csX4" y="csY4"/>
              </a:cxn>
            </a:cxnLst>
            <a:rect l="l" t="t" r="r" b="b"/>
            <a:pathLst>
              <a:path w="2641194" h="2641194">
                <a:moveTo>
                  <a:pt x="0" y="1320597"/>
                </a:moveTo>
                <a:cubicBezTo>
                  <a:pt x="0" y="591251"/>
                  <a:pt x="591251" y="0"/>
                  <a:pt x="1320597" y="0"/>
                </a:cubicBezTo>
                <a:cubicBezTo>
                  <a:pt x="2049943" y="0"/>
                  <a:pt x="2641194" y="591251"/>
                  <a:pt x="2641194" y="1320597"/>
                </a:cubicBezTo>
                <a:cubicBezTo>
                  <a:pt x="2641194" y="2049943"/>
                  <a:pt x="2049943" y="2641194"/>
                  <a:pt x="1320597" y="2641194"/>
                </a:cubicBezTo>
                <a:cubicBezTo>
                  <a:pt x="591251" y="2641194"/>
                  <a:pt x="0" y="2049943"/>
                  <a:pt x="0" y="1320597"/>
                </a:cubicBezTo>
                <a:close/>
              </a:path>
            </a:pathLst>
          </a:custGeom>
        </p:spPr>
        <p:style>
          <a:lnRef idx="0">
            <a:schemeClr val="accent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txBody>
          <a:bodyPr spcFirstLastPara="0" vert="horz" wrap="square" lIns="421084" tIns="421084" rIns="421084" bIns="421084" numCol="1" spcCol="1270" anchor="ctr" anchorCtr="0">
            <a:noAutofit/>
          </a:bodyPr>
          <a:lstStyle/>
          <a:p>
            <a:pPr marL="0" lvl="0" indent="0" algn="ctr" defTabSz="1200150">
              <a:lnSpc>
                <a:spcPct val="90000"/>
              </a:lnSpc>
              <a:spcBef>
                <a:spcPct val="0"/>
              </a:spcBef>
              <a:spcAft>
                <a:spcPct val="35000"/>
              </a:spcAft>
              <a:buNone/>
            </a:pPr>
            <a:r>
              <a:rPr kumimoji="1" lang="ja-JP" altLang="en-US" sz="2700" kern="1200" dirty="0">
                <a:latin typeface="BIZ UDPゴシック" panose="020B0400000000000000" pitchFamily="50" charset="-128"/>
                <a:ea typeface="BIZ UDPゴシック" panose="020B0400000000000000" pitchFamily="50" charset="-128"/>
              </a:rPr>
              <a:t>ハラスメントのない環境</a:t>
            </a:r>
          </a:p>
        </p:txBody>
      </p:sp>
      <p:sp>
        <p:nvSpPr>
          <p:cNvPr id="18" name="フリーフォーム: 図形 17">
            <a:extLst>
              <a:ext uri="{FF2B5EF4-FFF2-40B4-BE49-F238E27FC236}">
                <a16:creationId xmlns:a16="http://schemas.microsoft.com/office/drawing/2014/main" id="{6DA1C1E9-96CC-20FB-F916-92843A6FEFDD}"/>
              </a:ext>
            </a:extLst>
          </p:cNvPr>
          <p:cNvSpPr/>
          <p:nvPr/>
        </p:nvSpPr>
        <p:spPr>
          <a:xfrm>
            <a:off x="4948977" y="3906986"/>
            <a:ext cx="2528173" cy="2528173"/>
          </a:xfrm>
          <a:custGeom>
            <a:avLst/>
            <a:gdLst>
              <a:gd name="csX0" fmla="*/ 0 w 2528173"/>
              <a:gd name="csY0" fmla="*/ 1264087 h 2528173"/>
              <a:gd name="csX1" fmla="*/ 1264087 w 2528173"/>
              <a:gd name="csY1" fmla="*/ 0 h 2528173"/>
              <a:gd name="csX2" fmla="*/ 2528174 w 2528173"/>
              <a:gd name="csY2" fmla="*/ 1264087 h 2528173"/>
              <a:gd name="csX3" fmla="*/ 1264087 w 2528173"/>
              <a:gd name="csY3" fmla="*/ 2528174 h 2528173"/>
              <a:gd name="csX4" fmla="*/ 0 w 2528173"/>
              <a:gd name="csY4" fmla="*/ 1264087 h 2528173"/>
            </a:gdLst>
            <a:ahLst/>
            <a:cxnLst>
              <a:cxn ang="0">
                <a:pos x="csX0" y="csY0"/>
              </a:cxn>
              <a:cxn ang="0">
                <a:pos x="csX1" y="csY1"/>
              </a:cxn>
              <a:cxn ang="0">
                <a:pos x="csX2" y="csY2"/>
              </a:cxn>
              <a:cxn ang="0">
                <a:pos x="csX3" y="csY3"/>
              </a:cxn>
              <a:cxn ang="0">
                <a:pos x="csX4" y="csY4"/>
              </a:cxn>
            </a:cxnLst>
            <a:rect l="l" t="t" r="r" b="b"/>
            <a:pathLst>
              <a:path w="2528173" h="2528173">
                <a:moveTo>
                  <a:pt x="0" y="1264087"/>
                </a:moveTo>
                <a:cubicBezTo>
                  <a:pt x="0" y="565951"/>
                  <a:pt x="565951" y="0"/>
                  <a:pt x="1264087" y="0"/>
                </a:cubicBezTo>
                <a:cubicBezTo>
                  <a:pt x="1962223" y="0"/>
                  <a:pt x="2528174" y="565951"/>
                  <a:pt x="2528174" y="1264087"/>
                </a:cubicBezTo>
                <a:cubicBezTo>
                  <a:pt x="2528174" y="1962223"/>
                  <a:pt x="1962223" y="2528174"/>
                  <a:pt x="1264087" y="2528174"/>
                </a:cubicBezTo>
                <a:cubicBezTo>
                  <a:pt x="565951" y="2528174"/>
                  <a:pt x="0" y="1962223"/>
                  <a:pt x="0" y="1264087"/>
                </a:cubicBezTo>
                <a:close/>
              </a:path>
            </a:pathLst>
          </a:custGeom>
        </p:spPr>
        <p:style>
          <a:lnRef idx="0">
            <a:schemeClr val="accent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txBody>
          <a:bodyPr spcFirstLastPara="0" vert="horz" wrap="square" lIns="404532" tIns="404532" rIns="404532" bIns="404532" numCol="1" spcCol="1270" anchor="ctr" anchorCtr="0">
            <a:noAutofit/>
          </a:bodyPr>
          <a:lstStyle/>
          <a:p>
            <a:pPr marL="0" lvl="0" indent="0" algn="ctr" defTabSz="1200150">
              <a:lnSpc>
                <a:spcPct val="90000"/>
              </a:lnSpc>
              <a:spcBef>
                <a:spcPct val="0"/>
              </a:spcBef>
              <a:spcAft>
                <a:spcPct val="35000"/>
              </a:spcAft>
              <a:buNone/>
            </a:pPr>
            <a:r>
              <a:rPr kumimoji="1" lang="ja-JP" altLang="en-US" sz="2700" kern="1200" dirty="0">
                <a:latin typeface="BIZ UDPゴシック" panose="020B0400000000000000" pitchFamily="50" charset="-128"/>
                <a:ea typeface="BIZ UDPゴシック" panose="020B0400000000000000" pitchFamily="50" charset="-128"/>
              </a:rPr>
              <a:t>青少年と接する際の行動規範に関する声明</a:t>
            </a:r>
          </a:p>
        </p:txBody>
      </p:sp>
      <p:grpSp>
        <p:nvGrpSpPr>
          <p:cNvPr id="19" name="グループ化 18">
            <a:extLst>
              <a:ext uri="{FF2B5EF4-FFF2-40B4-BE49-F238E27FC236}">
                <a16:creationId xmlns:a16="http://schemas.microsoft.com/office/drawing/2014/main" id="{100C0477-4226-8F4F-DB92-97F63B3A2571}"/>
              </a:ext>
            </a:extLst>
          </p:cNvPr>
          <p:cNvGrpSpPr/>
          <p:nvPr/>
        </p:nvGrpSpPr>
        <p:grpSpPr>
          <a:xfrm>
            <a:off x="621324" y="1765645"/>
            <a:ext cx="3381639" cy="4376884"/>
            <a:chOff x="621324" y="1765645"/>
            <a:chExt cx="3381639" cy="4376884"/>
          </a:xfrm>
        </p:grpSpPr>
        <p:sp>
          <p:nvSpPr>
            <p:cNvPr id="3" name="正方形/長方形 2">
              <a:extLst>
                <a:ext uri="{FF2B5EF4-FFF2-40B4-BE49-F238E27FC236}">
                  <a16:creationId xmlns:a16="http://schemas.microsoft.com/office/drawing/2014/main" id="{05F13A2A-03DD-0480-1302-8B40691A31CD}"/>
                </a:ext>
              </a:extLst>
            </p:cNvPr>
            <p:cNvSpPr/>
            <p:nvPr/>
          </p:nvSpPr>
          <p:spPr>
            <a:xfrm>
              <a:off x="621324" y="1765645"/>
              <a:ext cx="3381639" cy="43768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p>
          </p:txBody>
        </p:sp>
        <p:pic>
          <p:nvPicPr>
            <p:cNvPr id="14" name="図 13">
              <a:extLst>
                <a:ext uri="{FF2B5EF4-FFF2-40B4-BE49-F238E27FC236}">
                  <a16:creationId xmlns:a16="http://schemas.microsoft.com/office/drawing/2014/main" id="{7E2434EC-404E-49B0-B419-682DE7B312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2447" y="2485103"/>
              <a:ext cx="3295094" cy="2573594"/>
            </a:xfrm>
            <a:prstGeom prst="rect">
              <a:avLst/>
            </a:prstGeom>
          </p:spPr>
        </p:pic>
      </p:grpSp>
      <p:pic>
        <p:nvPicPr>
          <p:cNvPr id="4" name="2379761124808428">
            <a:hlinkClick r:id="" action="ppaction://media"/>
            <a:extLst>
              <a:ext uri="{FF2B5EF4-FFF2-40B4-BE49-F238E27FC236}">
                <a16:creationId xmlns:a16="http://schemas.microsoft.com/office/drawing/2014/main" id="{B48E7EA5-A6A3-0C36-5371-E60EA5AB9F2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70676" y="11243"/>
            <a:ext cx="609600" cy="609600"/>
          </a:xfrm>
          <a:prstGeom prst="rect">
            <a:avLst/>
          </a:prstGeom>
        </p:spPr>
      </p:pic>
      <p:sp>
        <p:nvSpPr>
          <p:cNvPr id="2" name="フッター プレースホルダー 1">
            <a:extLst>
              <a:ext uri="{FF2B5EF4-FFF2-40B4-BE49-F238E27FC236}">
                <a16:creationId xmlns:a16="http://schemas.microsoft.com/office/drawing/2014/main" id="{F158FD21-AE9F-6D2B-F99F-47D342C06DBF}"/>
              </a:ext>
            </a:extLst>
          </p:cNvPr>
          <p:cNvSpPr>
            <a:spLocks noGrp="1"/>
          </p:cNvSpPr>
          <p:nvPr>
            <p:ph type="ftr" sz="quarter" idx="11"/>
          </p:nvPr>
        </p:nvSpPr>
        <p:spPr/>
        <p:txBody>
          <a:bodyPr/>
          <a:lstStyle/>
          <a:p>
            <a:r>
              <a:rPr kumimoji="1" lang="en-US" altLang="ja-JP"/>
              <a:t>©Rijyem platform</a:t>
            </a:r>
            <a:endParaRPr kumimoji="1" lang="ja-JP" altLang="en-US"/>
          </a:p>
        </p:txBody>
      </p:sp>
      <p:sp>
        <p:nvSpPr>
          <p:cNvPr id="16" name="日付プレースホルダー 15">
            <a:extLst>
              <a:ext uri="{FF2B5EF4-FFF2-40B4-BE49-F238E27FC236}">
                <a16:creationId xmlns:a16="http://schemas.microsoft.com/office/drawing/2014/main" id="{2EA4CEA4-00CA-2E49-DE81-0431E7F36EE0}"/>
              </a:ext>
            </a:extLst>
          </p:cNvPr>
          <p:cNvSpPr>
            <a:spLocks noGrp="1"/>
          </p:cNvSpPr>
          <p:nvPr>
            <p:ph type="dt" sz="half" idx="10"/>
          </p:nvPr>
        </p:nvSpPr>
        <p:spPr/>
        <p:txBody>
          <a:bodyPr/>
          <a:lstStyle/>
          <a:p>
            <a:endParaRPr kumimoji="1" lang="ja-JP" altLang="en-US"/>
          </a:p>
        </p:txBody>
      </p:sp>
    </p:spTree>
    <p:extLst>
      <p:ext uri="{BB962C8B-B14F-4D97-AF65-F5344CB8AC3E}">
        <p14:creationId xmlns:p14="http://schemas.microsoft.com/office/powerpoint/2010/main" val="117034409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9700" fill="hold"/>
                                        <p:tgtEl>
                                          <p:spTgt spid="4"/>
                                        </p:tgtEl>
                                      </p:cBhvr>
                                    </p:cmd>
                                  </p:childTnLst>
                                </p:cTn>
                              </p:par>
                              <p:par>
                                <p:cTn id="7" presetID="22" presetClass="entr" presetSubtype="1" fill="hold" nodeType="withEffect">
                                  <p:stCondLst>
                                    <p:cond delay="3370"/>
                                  </p:stCondLst>
                                  <p:childTnLst>
                                    <p:set>
                                      <p:cBhvr>
                                        <p:cTn id="8" dur="1" fill="hold">
                                          <p:stCondLst>
                                            <p:cond delay="0"/>
                                          </p:stCondLst>
                                        </p:cTn>
                                        <p:tgtEl>
                                          <p:spTgt spid="19"/>
                                        </p:tgtEl>
                                        <p:attrNameLst>
                                          <p:attrName>style.visibility</p:attrName>
                                        </p:attrNameLst>
                                      </p:cBhvr>
                                      <p:to>
                                        <p:strVal val="visible"/>
                                      </p:to>
                                    </p:set>
                                    <p:animEffect transition="in" filter="wipe(up)">
                                      <p:cBhvr>
                                        <p:cTn id="9" dur="500"/>
                                        <p:tgtEl>
                                          <p:spTgt spid="19"/>
                                        </p:tgtEl>
                                      </p:cBhvr>
                                    </p:animEffect>
                                  </p:childTnLst>
                                </p:cTn>
                              </p:par>
                              <p:par>
                                <p:cTn id="10" presetID="22" presetClass="entr" presetSubtype="4" fill="hold" nodeType="withEffect">
                                  <p:stCondLst>
                                    <p:cond delay="1201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8" fill="hold" nodeType="withEffect">
                                  <p:stCondLst>
                                    <p:cond delay="1201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22" presetClass="entr" presetSubtype="1" fill="hold" nodeType="withEffect">
                                  <p:stCondLst>
                                    <p:cond delay="1201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par>
                                <p:cTn id="19" presetID="53" presetClass="entr" presetSubtype="16" fill="hold" grpId="0" nodeType="withEffect">
                                  <p:stCondLst>
                                    <p:cond delay="1276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par>
                                <p:cTn id="24" presetID="53" presetClass="entr" presetSubtype="16" fill="hold" grpId="0" nodeType="withEffect">
                                  <p:stCondLst>
                                    <p:cond delay="1621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par>
                                <p:cTn id="29" presetID="53" presetClass="entr" presetSubtype="16" fill="hold" grpId="0" nodeType="withEffect">
                                  <p:stCondLst>
                                    <p:cond delay="18710"/>
                                  </p:stCondLst>
                                  <p:childTnLst>
                                    <p:set>
                                      <p:cBhvr>
                                        <p:cTn id="30" dur="1" fill="hold">
                                          <p:stCondLst>
                                            <p:cond delay="0"/>
                                          </p:stCondLst>
                                        </p:cTn>
                                        <p:tgtEl>
                                          <p:spTgt spid="17"/>
                                        </p:tgtEl>
                                        <p:attrNameLst>
                                          <p:attrName>style.visibility</p:attrName>
                                        </p:attrNameLst>
                                      </p:cBhvr>
                                      <p:to>
                                        <p:strVal val="visible"/>
                                      </p:to>
                                    </p:set>
                                    <p:anim calcmode="lin" valueType="num">
                                      <p:cBhvr>
                                        <p:cTn id="31" dur="500" fill="hold"/>
                                        <p:tgtEl>
                                          <p:spTgt spid="17"/>
                                        </p:tgtEl>
                                        <p:attrNameLst>
                                          <p:attrName>ppt_w</p:attrName>
                                        </p:attrNameLst>
                                      </p:cBhvr>
                                      <p:tavLst>
                                        <p:tav tm="0">
                                          <p:val>
                                            <p:fltVal val="0"/>
                                          </p:val>
                                        </p:tav>
                                        <p:tav tm="100000">
                                          <p:val>
                                            <p:strVal val="#ppt_w"/>
                                          </p:val>
                                        </p:tav>
                                      </p:tavLst>
                                    </p:anim>
                                    <p:anim calcmode="lin" valueType="num">
                                      <p:cBhvr>
                                        <p:cTn id="32" dur="500" fill="hold"/>
                                        <p:tgtEl>
                                          <p:spTgt spid="17"/>
                                        </p:tgtEl>
                                        <p:attrNameLst>
                                          <p:attrName>ppt_h</p:attrName>
                                        </p:attrNameLst>
                                      </p:cBhvr>
                                      <p:tavLst>
                                        <p:tav tm="0">
                                          <p:val>
                                            <p:fltVal val="0"/>
                                          </p:val>
                                        </p:tav>
                                        <p:tav tm="100000">
                                          <p:val>
                                            <p:strVal val="#ppt_h"/>
                                          </p:val>
                                        </p:tav>
                                      </p:tavLst>
                                    </p:anim>
                                    <p:animEffect transition="in" filter="fade">
                                      <p:cBhvr>
                                        <p:cTn id="33" dur="500"/>
                                        <p:tgtEl>
                                          <p:spTgt spid="17"/>
                                        </p:tgtEl>
                                      </p:cBhvr>
                                    </p:animEffect>
                                  </p:childTnLst>
                                </p:cTn>
                              </p:par>
                              <p:par>
                                <p:cTn id="34" presetID="53" presetClass="entr" presetSubtype="16" fill="hold" grpId="0" nodeType="withEffect">
                                  <p:stCondLst>
                                    <p:cond delay="21170"/>
                                  </p:stCondLst>
                                  <p:childTnLst>
                                    <p:set>
                                      <p:cBhvr>
                                        <p:cTn id="35" dur="1" fill="hold">
                                          <p:stCondLst>
                                            <p:cond delay="0"/>
                                          </p:stCondLst>
                                        </p:cTn>
                                        <p:tgtEl>
                                          <p:spTgt spid="18"/>
                                        </p:tgtEl>
                                        <p:attrNameLst>
                                          <p:attrName>style.visibility</p:attrName>
                                        </p:attrNameLst>
                                      </p:cBhvr>
                                      <p:to>
                                        <p:strVal val="visible"/>
                                      </p:to>
                                    </p:set>
                                    <p:anim calcmode="lin" valueType="num">
                                      <p:cBhvr>
                                        <p:cTn id="36" dur="500" fill="hold"/>
                                        <p:tgtEl>
                                          <p:spTgt spid="18"/>
                                        </p:tgtEl>
                                        <p:attrNameLst>
                                          <p:attrName>ppt_w</p:attrName>
                                        </p:attrNameLst>
                                      </p:cBhvr>
                                      <p:tavLst>
                                        <p:tav tm="0">
                                          <p:val>
                                            <p:fltVal val="0"/>
                                          </p:val>
                                        </p:tav>
                                        <p:tav tm="100000">
                                          <p:val>
                                            <p:strVal val="#ppt_w"/>
                                          </p:val>
                                        </p:tav>
                                      </p:tavLst>
                                    </p:anim>
                                    <p:anim calcmode="lin" valueType="num">
                                      <p:cBhvr>
                                        <p:cTn id="37" dur="500" fill="hold"/>
                                        <p:tgtEl>
                                          <p:spTgt spid="18"/>
                                        </p:tgtEl>
                                        <p:attrNameLst>
                                          <p:attrName>ppt_h</p:attrName>
                                        </p:attrNameLst>
                                      </p:cBhvr>
                                      <p:tavLst>
                                        <p:tav tm="0">
                                          <p:val>
                                            <p:fltVal val="0"/>
                                          </p:val>
                                        </p:tav>
                                        <p:tav tm="100000">
                                          <p:val>
                                            <p:strVal val="#ppt_h"/>
                                          </p:val>
                                        </p:tav>
                                      </p:tavLst>
                                    </p:anim>
                                    <p:animEffect transition="in" filter="fade">
                                      <p:cBhvr>
                                        <p:cTn id="3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4"/>
                </p:tgtEl>
              </p:cMediaNode>
            </p:audio>
          </p:childTnLst>
        </p:cTn>
      </p:par>
    </p:tnLst>
    <p:bldLst>
      <p:bldP spid="10" grpId="0" animBg="1"/>
      <p:bldP spid="11" grpId="0" animBg="1"/>
      <p:bldP spid="17" grpId="0" animBg="1"/>
      <p:bldP spid="1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1EA718-3F56-E912-9940-9E8681766734}"/>
            </a:ext>
          </a:extLst>
        </p:cNvPr>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4FEAE2BD-AD9F-94D4-69E5-F761AFA6C57E}"/>
              </a:ext>
            </a:extLst>
          </p:cNvPr>
          <p:cNvGrpSpPr/>
          <p:nvPr/>
        </p:nvGrpSpPr>
        <p:grpSpPr>
          <a:xfrm>
            <a:off x="189776" y="225243"/>
            <a:ext cx="3848827" cy="465047"/>
            <a:chOff x="7605712" y="1097279"/>
            <a:chExt cx="1618022" cy="581396"/>
          </a:xfrm>
        </p:grpSpPr>
        <p:sp>
          <p:nvSpPr>
            <p:cNvPr id="5" name="四角形: 角を丸くする 4">
              <a:extLst>
                <a:ext uri="{FF2B5EF4-FFF2-40B4-BE49-F238E27FC236}">
                  <a16:creationId xmlns:a16="http://schemas.microsoft.com/office/drawing/2014/main" id="{A644AD9B-9818-C626-AFB9-40DAB7A06A97}"/>
                </a:ext>
              </a:extLst>
            </p:cNvPr>
            <p:cNvSpPr/>
            <p:nvPr/>
          </p:nvSpPr>
          <p:spPr>
            <a:xfrm>
              <a:off x="7765576" y="1097280"/>
              <a:ext cx="1458158" cy="58139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dirty="0">
                  <a:latin typeface="BIZ UDPゴシック" panose="020B0400000000000000" pitchFamily="50" charset="-128"/>
                  <a:ea typeface="BIZ UDPゴシック" panose="020B0400000000000000" pitchFamily="50" charset="-128"/>
                </a:rPr>
                <a:t>成人が不適切な言動・・・</a:t>
              </a:r>
            </a:p>
          </p:txBody>
        </p:sp>
        <p:sp>
          <p:nvSpPr>
            <p:cNvPr id="6" name="正方形/長方形 5">
              <a:extLst>
                <a:ext uri="{FF2B5EF4-FFF2-40B4-BE49-F238E27FC236}">
                  <a16:creationId xmlns:a16="http://schemas.microsoft.com/office/drawing/2014/main" id="{9FF58119-6801-36F9-B527-815357F7224B}"/>
                </a:ext>
              </a:extLst>
            </p:cNvPr>
            <p:cNvSpPr/>
            <p:nvPr/>
          </p:nvSpPr>
          <p:spPr>
            <a:xfrm flipH="1">
              <a:off x="7605712" y="1097279"/>
              <a:ext cx="87364" cy="58139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7" name="四角形: 角を丸くする 6">
            <a:extLst>
              <a:ext uri="{FF2B5EF4-FFF2-40B4-BE49-F238E27FC236}">
                <a16:creationId xmlns:a16="http://schemas.microsoft.com/office/drawing/2014/main" id="{3F6903F4-24FD-920F-462C-CC79B279B1B7}"/>
              </a:ext>
            </a:extLst>
          </p:cNvPr>
          <p:cNvSpPr/>
          <p:nvPr/>
        </p:nvSpPr>
        <p:spPr>
          <a:xfrm>
            <a:off x="570048" y="2673299"/>
            <a:ext cx="4853876" cy="2980044"/>
          </a:xfrm>
          <a:prstGeom prst="roundRect">
            <a:avLst>
              <a:gd name="adj" fmla="val 2369"/>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ja-JP" altLang="en-US" sz="4000" b="1" dirty="0">
                <a:latin typeface="BIZ UDPゴシック" panose="020B0400000000000000" pitchFamily="50" charset="-128"/>
                <a:ea typeface="BIZ UDPゴシック" panose="020B0400000000000000" pitchFamily="50" charset="-128"/>
              </a:rPr>
              <a:t>文化的に適切である場合に肩や背中をポンとたたく</a:t>
            </a:r>
          </a:p>
        </p:txBody>
      </p:sp>
      <p:sp>
        <p:nvSpPr>
          <p:cNvPr id="10" name="四角形: 角を丸くする 9">
            <a:extLst>
              <a:ext uri="{FF2B5EF4-FFF2-40B4-BE49-F238E27FC236}">
                <a16:creationId xmlns:a16="http://schemas.microsoft.com/office/drawing/2014/main" id="{21C664D5-46A9-16A9-988C-D357D48C57A2}"/>
              </a:ext>
            </a:extLst>
          </p:cNvPr>
          <p:cNvSpPr/>
          <p:nvPr/>
        </p:nvSpPr>
        <p:spPr>
          <a:xfrm>
            <a:off x="7239005" y="1611993"/>
            <a:ext cx="4550227" cy="1741715"/>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ja-JP" altLang="en-US" sz="4000" dirty="0">
                <a:latin typeface="BIZ UDPゴシック" panose="020B0400000000000000" pitchFamily="50" charset="-128"/>
                <a:ea typeface="BIZ UDPゴシック" panose="020B0400000000000000" pitchFamily="50" charset="-128"/>
              </a:rPr>
              <a:t>適切な行為</a:t>
            </a:r>
          </a:p>
        </p:txBody>
      </p:sp>
      <p:sp>
        <p:nvSpPr>
          <p:cNvPr id="11" name="四角形: 角を丸くする 10">
            <a:extLst>
              <a:ext uri="{FF2B5EF4-FFF2-40B4-BE49-F238E27FC236}">
                <a16:creationId xmlns:a16="http://schemas.microsoft.com/office/drawing/2014/main" id="{B43290BC-80C0-46D5-9D01-DDDCFCFB6C9B}"/>
              </a:ext>
            </a:extLst>
          </p:cNvPr>
          <p:cNvSpPr/>
          <p:nvPr/>
        </p:nvSpPr>
        <p:spPr>
          <a:xfrm>
            <a:off x="7307948" y="4056743"/>
            <a:ext cx="4550227" cy="1741715"/>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ja-JP" altLang="en-US" sz="4000" dirty="0">
                <a:latin typeface="BIZ UDPゴシック" panose="020B0400000000000000" pitchFamily="50" charset="-128"/>
                <a:ea typeface="BIZ UDPゴシック" panose="020B0400000000000000" pitchFamily="50" charset="-128"/>
              </a:rPr>
              <a:t>不適切な行為</a:t>
            </a:r>
          </a:p>
        </p:txBody>
      </p:sp>
      <p:sp>
        <p:nvSpPr>
          <p:cNvPr id="9" name="四角形: 角を丸くする 8">
            <a:extLst>
              <a:ext uri="{FF2B5EF4-FFF2-40B4-BE49-F238E27FC236}">
                <a16:creationId xmlns:a16="http://schemas.microsoft.com/office/drawing/2014/main" id="{C71128C5-DEAA-9043-523B-97B957CC8919}"/>
              </a:ext>
            </a:extLst>
          </p:cNvPr>
          <p:cNvSpPr/>
          <p:nvPr/>
        </p:nvSpPr>
        <p:spPr>
          <a:xfrm>
            <a:off x="570048" y="1141606"/>
            <a:ext cx="4853877" cy="1193823"/>
          </a:xfrm>
          <a:prstGeom prst="roundRect">
            <a:avLst>
              <a:gd name="adj" fmla="val 10539"/>
            </a:avLst>
          </a:prstGeom>
          <a:solidFill>
            <a:schemeClr val="accent6"/>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ja-JP" altLang="en-US" sz="4000" dirty="0">
                <a:latin typeface="BIZ UDPゴシック" panose="020B0400000000000000" pitchFamily="50" charset="-128"/>
                <a:ea typeface="BIZ UDPゴシック" panose="020B0400000000000000" pitchFamily="50" charset="-128"/>
              </a:rPr>
              <a:t>これらの言動は・・？</a:t>
            </a:r>
          </a:p>
        </p:txBody>
      </p:sp>
      <p:sp>
        <p:nvSpPr>
          <p:cNvPr id="13" name="円: 塗りつぶしなし 12">
            <a:extLst>
              <a:ext uri="{FF2B5EF4-FFF2-40B4-BE49-F238E27FC236}">
                <a16:creationId xmlns:a16="http://schemas.microsoft.com/office/drawing/2014/main" id="{398390FD-C1E8-73B3-50EE-3891AD966CCE}"/>
              </a:ext>
            </a:extLst>
          </p:cNvPr>
          <p:cNvSpPr/>
          <p:nvPr/>
        </p:nvSpPr>
        <p:spPr>
          <a:xfrm>
            <a:off x="6186447" y="2046515"/>
            <a:ext cx="878477" cy="878477"/>
          </a:xfrm>
          <a:prstGeom prst="donu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2" name="スライド番号プレースホルダー 1">
            <a:extLst>
              <a:ext uri="{FF2B5EF4-FFF2-40B4-BE49-F238E27FC236}">
                <a16:creationId xmlns:a16="http://schemas.microsoft.com/office/drawing/2014/main" id="{D83C5E29-3FEF-54A9-5D1A-A053A2C6D874}"/>
              </a:ext>
            </a:extLst>
          </p:cNvPr>
          <p:cNvSpPr>
            <a:spLocks noGrp="1"/>
          </p:cNvSpPr>
          <p:nvPr>
            <p:ph type="sldNum" sz="quarter" idx="12"/>
          </p:nvPr>
        </p:nvSpPr>
        <p:spPr/>
        <p:txBody>
          <a:bodyPr/>
          <a:lstStyle/>
          <a:p>
            <a:fld id="{BA442586-75C4-4701-8959-623E3EFE3B12}" type="slidenum">
              <a:rPr kumimoji="1" lang="ja-JP" altLang="en-US" smtClean="0"/>
              <a:t>40</a:t>
            </a:fld>
            <a:endParaRPr kumimoji="1" lang="ja-JP" altLang="en-US"/>
          </a:p>
        </p:txBody>
      </p:sp>
      <p:sp>
        <p:nvSpPr>
          <p:cNvPr id="3" name="フッター プレースホルダー 2">
            <a:extLst>
              <a:ext uri="{FF2B5EF4-FFF2-40B4-BE49-F238E27FC236}">
                <a16:creationId xmlns:a16="http://schemas.microsoft.com/office/drawing/2014/main" id="{BC8C4717-6F1C-73CB-BC62-AA6B8BC61ABA}"/>
              </a:ext>
            </a:extLst>
          </p:cNvPr>
          <p:cNvSpPr>
            <a:spLocks noGrp="1"/>
          </p:cNvSpPr>
          <p:nvPr>
            <p:ph type="ftr" sz="quarter" idx="11"/>
          </p:nvPr>
        </p:nvSpPr>
        <p:spPr/>
        <p:txBody>
          <a:bodyPr/>
          <a:lstStyle/>
          <a:p>
            <a:r>
              <a:rPr kumimoji="1" lang="en-US" altLang="ja-JP"/>
              <a:t>©Rijyem platform</a:t>
            </a:r>
            <a:endParaRPr kumimoji="1" lang="ja-JP" altLang="en-US"/>
          </a:p>
        </p:txBody>
      </p:sp>
      <p:pic>
        <p:nvPicPr>
          <p:cNvPr id="12" name="2379761124446057">
            <a:hlinkClick r:id="" action="ppaction://media"/>
            <a:extLst>
              <a:ext uri="{FF2B5EF4-FFF2-40B4-BE49-F238E27FC236}">
                <a16:creationId xmlns:a16="http://schemas.microsoft.com/office/drawing/2014/main" id="{E12B0F41-6CC3-17D4-CB54-03696846AA2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400" y="0"/>
            <a:ext cx="609600" cy="609600"/>
          </a:xfrm>
          <a:prstGeom prst="rect">
            <a:avLst/>
          </a:prstGeom>
        </p:spPr>
      </p:pic>
      <p:pic>
        <p:nvPicPr>
          <p:cNvPr id="14" name="グラフィックス 13" descr="山形の矢印 単色塗りつぶし">
            <a:extLst>
              <a:ext uri="{FF2B5EF4-FFF2-40B4-BE49-F238E27FC236}">
                <a16:creationId xmlns:a16="http://schemas.microsoft.com/office/drawing/2014/main" id="{A9F45426-0059-DCE7-1503-A01360B5CAD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752890" y="3119796"/>
            <a:ext cx="1226093" cy="1226093"/>
          </a:xfrm>
          <a:prstGeom prst="rect">
            <a:avLst/>
          </a:prstGeom>
        </p:spPr>
      </p:pic>
      <p:sp>
        <p:nvSpPr>
          <p:cNvPr id="8" name="日付プレースホルダー 7">
            <a:extLst>
              <a:ext uri="{FF2B5EF4-FFF2-40B4-BE49-F238E27FC236}">
                <a16:creationId xmlns:a16="http://schemas.microsoft.com/office/drawing/2014/main" id="{86001EF8-8FFB-DC37-C8B7-1C0288F1B2DC}"/>
              </a:ext>
            </a:extLst>
          </p:cNvPr>
          <p:cNvSpPr>
            <a:spLocks noGrp="1"/>
          </p:cNvSpPr>
          <p:nvPr>
            <p:ph type="dt" sz="half" idx="10"/>
          </p:nvPr>
        </p:nvSpPr>
        <p:spPr/>
        <p:txBody>
          <a:bodyPr/>
          <a:lstStyle/>
          <a:p>
            <a:endParaRPr kumimoji="1" lang="ja-JP" altLang="en-US"/>
          </a:p>
        </p:txBody>
      </p:sp>
    </p:spTree>
    <p:extLst>
      <p:ext uri="{BB962C8B-B14F-4D97-AF65-F5344CB8AC3E}">
        <p14:creationId xmlns:p14="http://schemas.microsoft.com/office/powerpoint/2010/main" val="141954603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768" fill="hold"/>
                                        <p:tgtEl>
                                          <p:spTgt spid="12"/>
                                        </p:tgtEl>
                                      </p:cBhvr>
                                    </p:cmd>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6" presetClass="entr" presetSubtype="21" fill="hold" grpId="1"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300"/>
                                        <p:tgtEl>
                                          <p:spTgt spid="7"/>
                                        </p:tgtEl>
                                      </p:cBhvr>
                                    </p:animEffect>
                                  </p:childTnLst>
                                </p:cTn>
                              </p:par>
                              <p:par>
                                <p:cTn id="20" presetID="16" presetClass="entr" presetSubtype="21" fill="hold" grpId="1" nodeType="withEffect">
                                  <p:stCondLst>
                                    <p:cond delay="470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1300"/>
                                        <p:tgtEl>
                                          <p:spTgt spid="10"/>
                                        </p:tgtEl>
                                      </p:cBhvr>
                                    </p:animEffect>
                                  </p:childTnLst>
                                </p:cTn>
                              </p:par>
                              <p:par>
                                <p:cTn id="23" presetID="1" presetClass="emph" presetSubtype="2" fill="hold" nodeType="withEffect">
                                  <p:stCondLst>
                                    <p:cond delay="4700"/>
                                  </p:stCondLst>
                                  <p:childTnLst>
                                    <p:animClr clrSpc="rgb" dir="cw">
                                      <p:cBhvr>
                                        <p:cTn id="24" dur="600" fill="hold"/>
                                        <p:tgtEl>
                                          <p:spTgt spid="10"/>
                                        </p:tgtEl>
                                        <p:attrNameLst>
                                          <p:attrName>fillcolor</p:attrName>
                                        </p:attrNameLst>
                                      </p:cBhvr>
                                      <p:to>
                                        <a:srgbClr val="92D050"/>
                                      </p:to>
                                    </p:animClr>
                                    <p:set>
                                      <p:cBhvr>
                                        <p:cTn id="25" dur="600" fill="hold"/>
                                        <p:tgtEl>
                                          <p:spTgt spid="10"/>
                                        </p:tgtEl>
                                        <p:attrNameLst>
                                          <p:attrName>fill.type</p:attrName>
                                        </p:attrNameLst>
                                      </p:cBhvr>
                                      <p:to>
                                        <p:strVal val="solid"/>
                                      </p:to>
                                    </p:set>
                                    <p:set>
                                      <p:cBhvr>
                                        <p:cTn id="26" dur="600" fill="hold"/>
                                        <p:tgtEl>
                                          <p:spTgt spid="10"/>
                                        </p:tgtEl>
                                        <p:attrNameLst>
                                          <p:attrName>fill.on</p:attrName>
                                        </p:attrNameLst>
                                      </p:cBhvr>
                                      <p:to>
                                        <p:strVal val="true"/>
                                      </p:to>
                                    </p:set>
                                  </p:childTnLst>
                                </p:cTn>
                              </p:par>
                              <p:par>
                                <p:cTn id="27" presetID="53" presetClass="entr" presetSubtype="16" fill="hold" grpId="1" nodeType="withEffect">
                                  <p:stCondLst>
                                    <p:cond delay="530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animEffect transition="in" filter="fade">
                                      <p:cBhvr>
                                        <p:cTn id="31" dur="500"/>
                                        <p:tgtEl>
                                          <p:spTgt spid="13"/>
                                        </p:tgtEl>
                                      </p:cBhvr>
                                    </p:animEffect>
                                  </p:childTnLst>
                                </p:cTn>
                              </p:par>
                              <p:par>
                                <p:cTn id="32" presetID="1" presetClass="emph" presetSubtype="2" fill="hold" nodeType="withEffect">
                                  <p:stCondLst>
                                    <p:cond delay="5300"/>
                                  </p:stCondLst>
                                  <p:childTnLst>
                                    <p:animClr clrSpc="rgb" dir="cw">
                                      <p:cBhvr>
                                        <p:cTn id="33" dur="400" fill="hold"/>
                                        <p:tgtEl>
                                          <p:spTgt spid="13"/>
                                        </p:tgtEl>
                                        <p:attrNameLst>
                                          <p:attrName>fillcolor</p:attrName>
                                        </p:attrNameLst>
                                      </p:cBhvr>
                                      <p:to>
                                        <a:srgbClr val="FF0000"/>
                                      </p:to>
                                    </p:animClr>
                                    <p:set>
                                      <p:cBhvr>
                                        <p:cTn id="34" dur="400" fill="hold"/>
                                        <p:tgtEl>
                                          <p:spTgt spid="13"/>
                                        </p:tgtEl>
                                        <p:attrNameLst>
                                          <p:attrName>fill.type</p:attrName>
                                        </p:attrNameLst>
                                      </p:cBhvr>
                                      <p:to>
                                        <p:strVal val="solid"/>
                                      </p:to>
                                    </p:set>
                                    <p:set>
                                      <p:cBhvr>
                                        <p:cTn id="35" dur="400" fill="hold"/>
                                        <p:tgtEl>
                                          <p:spTgt spid="1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12"/>
                </p:tgtEl>
              </p:cMediaNode>
            </p:audio>
          </p:childTnLst>
        </p:cTn>
      </p:par>
    </p:tnLst>
    <p:bldLst>
      <p:bldP spid="7" grpId="0" animBg="1"/>
      <p:bldP spid="7" grpId="1" animBg="1"/>
      <p:bldP spid="10" grpId="0" animBg="1"/>
      <p:bldP spid="10" grpId="1" animBg="1"/>
      <p:bldP spid="11" grpId="0" animBg="1"/>
      <p:bldP spid="9" grpId="0" animBg="1"/>
      <p:bldP spid="13" grpId="0" animBg="1"/>
      <p:bldP spid="13"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DF4C76-7295-177C-40FC-70319F5A6125}"/>
            </a:ext>
          </a:extLst>
        </p:cNvPr>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0862347A-09CD-C4B7-7105-62576A505C22}"/>
              </a:ext>
            </a:extLst>
          </p:cNvPr>
          <p:cNvGrpSpPr/>
          <p:nvPr/>
        </p:nvGrpSpPr>
        <p:grpSpPr>
          <a:xfrm>
            <a:off x="189776" y="225243"/>
            <a:ext cx="3848827" cy="465047"/>
            <a:chOff x="7605712" y="1097279"/>
            <a:chExt cx="1618022" cy="581396"/>
          </a:xfrm>
        </p:grpSpPr>
        <p:sp>
          <p:nvSpPr>
            <p:cNvPr id="5" name="四角形: 角を丸くする 4">
              <a:extLst>
                <a:ext uri="{FF2B5EF4-FFF2-40B4-BE49-F238E27FC236}">
                  <a16:creationId xmlns:a16="http://schemas.microsoft.com/office/drawing/2014/main" id="{B75B9FBB-6674-A8F6-B68D-D67E261802C9}"/>
                </a:ext>
              </a:extLst>
            </p:cNvPr>
            <p:cNvSpPr/>
            <p:nvPr/>
          </p:nvSpPr>
          <p:spPr>
            <a:xfrm>
              <a:off x="7765576" y="1097280"/>
              <a:ext cx="1458158" cy="58139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dirty="0">
                  <a:latin typeface="BIZ UDPゴシック" panose="020B0400000000000000" pitchFamily="50" charset="-128"/>
                  <a:ea typeface="BIZ UDPゴシック" panose="020B0400000000000000" pitchFamily="50" charset="-128"/>
                </a:rPr>
                <a:t>成人が不適切な言動・・・</a:t>
              </a:r>
            </a:p>
          </p:txBody>
        </p:sp>
        <p:sp>
          <p:nvSpPr>
            <p:cNvPr id="6" name="正方形/長方形 5">
              <a:extLst>
                <a:ext uri="{FF2B5EF4-FFF2-40B4-BE49-F238E27FC236}">
                  <a16:creationId xmlns:a16="http://schemas.microsoft.com/office/drawing/2014/main" id="{143CE92A-A0CA-35DC-56AE-7322D9641DC4}"/>
                </a:ext>
              </a:extLst>
            </p:cNvPr>
            <p:cNvSpPr/>
            <p:nvPr/>
          </p:nvSpPr>
          <p:spPr>
            <a:xfrm flipH="1">
              <a:off x="7605712" y="1097279"/>
              <a:ext cx="87364" cy="58139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7" name="四角形: 角を丸くする 6">
            <a:extLst>
              <a:ext uri="{FF2B5EF4-FFF2-40B4-BE49-F238E27FC236}">
                <a16:creationId xmlns:a16="http://schemas.microsoft.com/office/drawing/2014/main" id="{D30AC783-B275-E581-2150-AAACE11342E1}"/>
              </a:ext>
            </a:extLst>
          </p:cNvPr>
          <p:cNvSpPr/>
          <p:nvPr/>
        </p:nvSpPr>
        <p:spPr>
          <a:xfrm>
            <a:off x="570049" y="2786743"/>
            <a:ext cx="4818380" cy="2728684"/>
          </a:xfrm>
          <a:prstGeom prst="roundRect">
            <a:avLst>
              <a:gd name="adj" fmla="val 415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ja-JP" altLang="en-US" sz="4000" b="1" dirty="0">
                <a:latin typeface="BIZ UDPゴシック" panose="020B0400000000000000" pitchFamily="50" charset="-128"/>
                <a:ea typeface="BIZ UDPゴシック" panose="020B0400000000000000" pitchFamily="50" charset="-128"/>
              </a:rPr>
              <a:t>服が似合うと学生に伝える</a:t>
            </a:r>
          </a:p>
        </p:txBody>
      </p:sp>
      <p:sp>
        <p:nvSpPr>
          <p:cNvPr id="10" name="四角形: 角を丸くする 9">
            <a:extLst>
              <a:ext uri="{FF2B5EF4-FFF2-40B4-BE49-F238E27FC236}">
                <a16:creationId xmlns:a16="http://schemas.microsoft.com/office/drawing/2014/main" id="{29A950D5-7A1D-EBDC-A9C2-EE175B91549A}"/>
              </a:ext>
            </a:extLst>
          </p:cNvPr>
          <p:cNvSpPr/>
          <p:nvPr/>
        </p:nvSpPr>
        <p:spPr>
          <a:xfrm>
            <a:off x="7239005" y="1611993"/>
            <a:ext cx="4550227" cy="1741715"/>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ja-JP" altLang="en-US" sz="4000" dirty="0">
                <a:latin typeface="BIZ UDPゴシック" panose="020B0400000000000000" pitchFamily="50" charset="-128"/>
                <a:ea typeface="BIZ UDPゴシック" panose="020B0400000000000000" pitchFamily="50" charset="-128"/>
              </a:rPr>
              <a:t>適切な行為</a:t>
            </a:r>
          </a:p>
        </p:txBody>
      </p:sp>
      <p:sp>
        <p:nvSpPr>
          <p:cNvPr id="11" name="四角形: 角を丸くする 10">
            <a:extLst>
              <a:ext uri="{FF2B5EF4-FFF2-40B4-BE49-F238E27FC236}">
                <a16:creationId xmlns:a16="http://schemas.microsoft.com/office/drawing/2014/main" id="{9DB3E1D6-18F5-CFC8-2659-595AE30493B5}"/>
              </a:ext>
            </a:extLst>
          </p:cNvPr>
          <p:cNvSpPr/>
          <p:nvPr/>
        </p:nvSpPr>
        <p:spPr>
          <a:xfrm>
            <a:off x="7307948" y="4056743"/>
            <a:ext cx="4550227" cy="1741715"/>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ja-JP" altLang="en-US" sz="4000" dirty="0">
                <a:latin typeface="BIZ UDPゴシック" panose="020B0400000000000000" pitchFamily="50" charset="-128"/>
                <a:ea typeface="BIZ UDPゴシック" panose="020B0400000000000000" pitchFamily="50" charset="-128"/>
              </a:rPr>
              <a:t>不適切な行為</a:t>
            </a:r>
          </a:p>
        </p:txBody>
      </p:sp>
      <p:sp>
        <p:nvSpPr>
          <p:cNvPr id="9" name="四角形: 角を丸くする 8">
            <a:extLst>
              <a:ext uri="{FF2B5EF4-FFF2-40B4-BE49-F238E27FC236}">
                <a16:creationId xmlns:a16="http://schemas.microsoft.com/office/drawing/2014/main" id="{F8AEAA3A-29AE-5E8C-E9A0-65FC76091955}"/>
              </a:ext>
            </a:extLst>
          </p:cNvPr>
          <p:cNvSpPr/>
          <p:nvPr/>
        </p:nvSpPr>
        <p:spPr>
          <a:xfrm>
            <a:off x="570049" y="1141606"/>
            <a:ext cx="4818380" cy="1193823"/>
          </a:xfrm>
          <a:prstGeom prst="roundRect">
            <a:avLst>
              <a:gd name="adj" fmla="val 9518"/>
            </a:avLst>
          </a:prstGeom>
          <a:solidFill>
            <a:schemeClr val="accent6"/>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ja-JP" altLang="en-US" sz="4000" dirty="0">
                <a:latin typeface="BIZ UDPゴシック" panose="020B0400000000000000" pitchFamily="50" charset="-128"/>
                <a:ea typeface="BIZ UDPゴシック" panose="020B0400000000000000" pitchFamily="50" charset="-128"/>
              </a:rPr>
              <a:t>これらの言動は・・？</a:t>
            </a:r>
          </a:p>
        </p:txBody>
      </p:sp>
      <p:sp>
        <p:nvSpPr>
          <p:cNvPr id="12" name="乗算記号 11">
            <a:extLst>
              <a:ext uri="{FF2B5EF4-FFF2-40B4-BE49-F238E27FC236}">
                <a16:creationId xmlns:a16="http://schemas.microsoft.com/office/drawing/2014/main" id="{BC85B115-6E4B-E7DC-598C-B914F1988A22}"/>
              </a:ext>
            </a:extLst>
          </p:cNvPr>
          <p:cNvSpPr/>
          <p:nvPr/>
        </p:nvSpPr>
        <p:spPr>
          <a:xfrm>
            <a:off x="6132926" y="4477205"/>
            <a:ext cx="1106079" cy="1106079"/>
          </a:xfrm>
          <a:prstGeom prst="mathMultiply">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 name="スライド番号プレースホルダー 1">
            <a:extLst>
              <a:ext uri="{FF2B5EF4-FFF2-40B4-BE49-F238E27FC236}">
                <a16:creationId xmlns:a16="http://schemas.microsoft.com/office/drawing/2014/main" id="{86E2704A-3B98-A68A-8515-591CC62917E6}"/>
              </a:ext>
            </a:extLst>
          </p:cNvPr>
          <p:cNvSpPr>
            <a:spLocks noGrp="1"/>
          </p:cNvSpPr>
          <p:nvPr>
            <p:ph type="sldNum" sz="quarter" idx="12"/>
          </p:nvPr>
        </p:nvSpPr>
        <p:spPr/>
        <p:txBody>
          <a:bodyPr/>
          <a:lstStyle/>
          <a:p>
            <a:fld id="{BA442586-75C4-4701-8959-623E3EFE3B12}" type="slidenum">
              <a:rPr kumimoji="1" lang="ja-JP" altLang="en-US" smtClean="0"/>
              <a:t>41</a:t>
            </a:fld>
            <a:endParaRPr kumimoji="1" lang="ja-JP" altLang="en-US"/>
          </a:p>
        </p:txBody>
      </p:sp>
      <p:sp>
        <p:nvSpPr>
          <p:cNvPr id="3" name="フッター プレースホルダー 2">
            <a:extLst>
              <a:ext uri="{FF2B5EF4-FFF2-40B4-BE49-F238E27FC236}">
                <a16:creationId xmlns:a16="http://schemas.microsoft.com/office/drawing/2014/main" id="{86084462-66F2-EAD7-DDE2-033438FC3E6A}"/>
              </a:ext>
            </a:extLst>
          </p:cNvPr>
          <p:cNvSpPr>
            <a:spLocks noGrp="1"/>
          </p:cNvSpPr>
          <p:nvPr>
            <p:ph type="ftr" sz="quarter" idx="11"/>
          </p:nvPr>
        </p:nvSpPr>
        <p:spPr/>
        <p:txBody>
          <a:bodyPr/>
          <a:lstStyle/>
          <a:p>
            <a:r>
              <a:rPr kumimoji="1" lang="en-US" altLang="ja-JP"/>
              <a:t>©Rijyem platform</a:t>
            </a:r>
            <a:endParaRPr kumimoji="1" lang="ja-JP" altLang="en-US"/>
          </a:p>
        </p:txBody>
      </p:sp>
      <p:pic>
        <p:nvPicPr>
          <p:cNvPr id="14" name="2379761124446176">
            <a:hlinkClick r:id="" action="ppaction://media"/>
            <a:extLst>
              <a:ext uri="{FF2B5EF4-FFF2-40B4-BE49-F238E27FC236}">
                <a16:creationId xmlns:a16="http://schemas.microsoft.com/office/drawing/2014/main" id="{415862E4-5622-25A9-7987-F9C1C7838EE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400" y="0"/>
            <a:ext cx="609600" cy="609600"/>
          </a:xfrm>
          <a:prstGeom prst="rect">
            <a:avLst/>
          </a:prstGeom>
        </p:spPr>
      </p:pic>
      <p:pic>
        <p:nvPicPr>
          <p:cNvPr id="13" name="グラフィックス 12" descr="山形の矢印 単色塗りつぶし">
            <a:extLst>
              <a:ext uri="{FF2B5EF4-FFF2-40B4-BE49-F238E27FC236}">
                <a16:creationId xmlns:a16="http://schemas.microsoft.com/office/drawing/2014/main" id="{5BBFEAA2-A29B-078C-C8B0-A0D708897A5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752890" y="3119796"/>
            <a:ext cx="1226093" cy="1226093"/>
          </a:xfrm>
          <a:prstGeom prst="rect">
            <a:avLst/>
          </a:prstGeom>
        </p:spPr>
      </p:pic>
      <p:sp>
        <p:nvSpPr>
          <p:cNvPr id="8" name="日付プレースホルダー 7">
            <a:extLst>
              <a:ext uri="{FF2B5EF4-FFF2-40B4-BE49-F238E27FC236}">
                <a16:creationId xmlns:a16="http://schemas.microsoft.com/office/drawing/2014/main" id="{AEF77BC3-59CD-2376-428D-0D3DCF8D8635}"/>
              </a:ext>
            </a:extLst>
          </p:cNvPr>
          <p:cNvSpPr>
            <a:spLocks noGrp="1"/>
          </p:cNvSpPr>
          <p:nvPr>
            <p:ph type="dt" sz="half" idx="10"/>
          </p:nvPr>
        </p:nvSpPr>
        <p:spPr/>
        <p:txBody>
          <a:bodyPr/>
          <a:lstStyle/>
          <a:p>
            <a:endParaRPr kumimoji="1" lang="ja-JP" altLang="en-US"/>
          </a:p>
        </p:txBody>
      </p:sp>
    </p:spTree>
    <p:extLst>
      <p:ext uri="{BB962C8B-B14F-4D97-AF65-F5344CB8AC3E}">
        <p14:creationId xmlns:p14="http://schemas.microsoft.com/office/powerpoint/2010/main" val="163842708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896" fill="hold"/>
                                        <p:tgtEl>
                                          <p:spTgt spid="14"/>
                                        </p:tgtEl>
                                      </p:cBhvr>
                                    </p:cmd>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6" presetClass="entr" presetSubtype="21" fill="hold" grpId="1"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300"/>
                                        <p:tgtEl>
                                          <p:spTgt spid="7"/>
                                        </p:tgtEl>
                                      </p:cBhvr>
                                    </p:animEffect>
                                  </p:childTnLst>
                                </p:cTn>
                              </p:par>
                              <p:par>
                                <p:cTn id="20" presetID="16" presetClass="entr" presetSubtype="37" fill="hold" grpId="1" nodeType="withEffect">
                                  <p:stCondLst>
                                    <p:cond delay="2600"/>
                                  </p:stCondLst>
                                  <p:childTnLst>
                                    <p:set>
                                      <p:cBhvr>
                                        <p:cTn id="21" dur="1" fill="hold">
                                          <p:stCondLst>
                                            <p:cond delay="0"/>
                                          </p:stCondLst>
                                        </p:cTn>
                                        <p:tgtEl>
                                          <p:spTgt spid="11"/>
                                        </p:tgtEl>
                                        <p:attrNameLst>
                                          <p:attrName>style.visibility</p:attrName>
                                        </p:attrNameLst>
                                      </p:cBhvr>
                                      <p:to>
                                        <p:strVal val="visible"/>
                                      </p:to>
                                    </p:set>
                                    <p:animEffect transition="in" filter="barn(outVertical)">
                                      <p:cBhvr>
                                        <p:cTn id="22" dur="1600"/>
                                        <p:tgtEl>
                                          <p:spTgt spid="11"/>
                                        </p:tgtEl>
                                      </p:cBhvr>
                                    </p:animEffect>
                                  </p:childTnLst>
                                </p:cTn>
                              </p:par>
                              <p:par>
                                <p:cTn id="23" presetID="1" presetClass="emph" presetSubtype="2" fill="hold" nodeType="withEffect">
                                  <p:stCondLst>
                                    <p:cond delay="2600"/>
                                  </p:stCondLst>
                                  <p:childTnLst>
                                    <p:animClr clrSpc="rgb" dir="cw">
                                      <p:cBhvr>
                                        <p:cTn id="24" dur="500" fill="hold"/>
                                        <p:tgtEl>
                                          <p:spTgt spid="11"/>
                                        </p:tgtEl>
                                        <p:attrNameLst>
                                          <p:attrName>fillcolor</p:attrName>
                                        </p:attrNameLst>
                                      </p:cBhvr>
                                      <p:to>
                                        <a:srgbClr val="FF0000"/>
                                      </p:to>
                                    </p:animClr>
                                    <p:set>
                                      <p:cBhvr>
                                        <p:cTn id="25" dur="500" fill="hold"/>
                                        <p:tgtEl>
                                          <p:spTgt spid="11"/>
                                        </p:tgtEl>
                                        <p:attrNameLst>
                                          <p:attrName>fill.type</p:attrName>
                                        </p:attrNameLst>
                                      </p:cBhvr>
                                      <p:to>
                                        <p:strVal val="solid"/>
                                      </p:to>
                                    </p:set>
                                    <p:set>
                                      <p:cBhvr>
                                        <p:cTn id="26" dur="500" fill="hold"/>
                                        <p:tgtEl>
                                          <p:spTgt spid="11"/>
                                        </p:tgtEl>
                                        <p:attrNameLst>
                                          <p:attrName>fill.on</p:attrName>
                                        </p:attrNameLst>
                                      </p:cBhvr>
                                      <p:to>
                                        <p:strVal val="true"/>
                                      </p:to>
                                    </p:set>
                                  </p:childTnLst>
                                </p:cTn>
                              </p:par>
                              <p:par>
                                <p:cTn id="27" presetID="53" presetClass="entr" presetSubtype="16" fill="hold" grpId="1" nodeType="withEffect">
                                  <p:stCondLst>
                                    <p:cond delay="370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animEffect transition="in" filter="fade">
                                      <p:cBhvr>
                                        <p:cTn id="31" dur="500"/>
                                        <p:tgtEl>
                                          <p:spTgt spid="12"/>
                                        </p:tgtEl>
                                      </p:cBhvr>
                                    </p:animEffect>
                                  </p:childTnLst>
                                </p:cTn>
                              </p:par>
                              <p:par>
                                <p:cTn id="32" presetID="1" presetClass="emph" presetSubtype="2" fill="hold" nodeType="withEffect">
                                  <p:stCondLst>
                                    <p:cond delay="3700"/>
                                  </p:stCondLst>
                                  <p:childTnLst>
                                    <p:animClr clrSpc="rgb" dir="cw">
                                      <p:cBhvr>
                                        <p:cTn id="33" dur="500" fill="hold"/>
                                        <p:tgtEl>
                                          <p:spTgt spid="12"/>
                                        </p:tgtEl>
                                        <p:attrNameLst>
                                          <p:attrName>fillcolor</p:attrName>
                                        </p:attrNameLst>
                                      </p:cBhvr>
                                      <p:to>
                                        <a:srgbClr val="000000"/>
                                      </p:to>
                                    </p:animClr>
                                    <p:set>
                                      <p:cBhvr>
                                        <p:cTn id="34" dur="500" fill="hold"/>
                                        <p:tgtEl>
                                          <p:spTgt spid="12"/>
                                        </p:tgtEl>
                                        <p:attrNameLst>
                                          <p:attrName>fill.type</p:attrName>
                                        </p:attrNameLst>
                                      </p:cBhvr>
                                      <p:to>
                                        <p:strVal val="solid"/>
                                      </p:to>
                                    </p:set>
                                    <p:set>
                                      <p:cBhvr>
                                        <p:cTn id="35" dur="500" fill="hold"/>
                                        <p:tgtEl>
                                          <p:spTgt spid="1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14"/>
                </p:tgtEl>
              </p:cMediaNode>
            </p:audio>
          </p:childTnLst>
        </p:cTn>
      </p:par>
    </p:tnLst>
    <p:bldLst>
      <p:bldP spid="7" grpId="0" animBg="1"/>
      <p:bldP spid="7" grpId="1" animBg="1"/>
      <p:bldP spid="10" grpId="0" animBg="1"/>
      <p:bldP spid="11" grpId="0" animBg="1"/>
      <p:bldP spid="11" grpId="1" animBg="1"/>
      <p:bldP spid="9" grpId="0" animBg="1"/>
      <p:bldP spid="12" grpId="0" animBg="1"/>
      <p:bldP spid="12"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3447FC-2CB2-80A5-107D-E50441972143}"/>
            </a:ext>
          </a:extLst>
        </p:cNvPr>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D77B467C-7A8B-D944-E90D-40D3D9C6E255}"/>
              </a:ext>
            </a:extLst>
          </p:cNvPr>
          <p:cNvGrpSpPr/>
          <p:nvPr/>
        </p:nvGrpSpPr>
        <p:grpSpPr>
          <a:xfrm>
            <a:off x="189776" y="225243"/>
            <a:ext cx="3848827" cy="465047"/>
            <a:chOff x="7605712" y="1097279"/>
            <a:chExt cx="1618022" cy="581396"/>
          </a:xfrm>
        </p:grpSpPr>
        <p:sp>
          <p:nvSpPr>
            <p:cNvPr id="5" name="四角形: 角を丸くする 4">
              <a:extLst>
                <a:ext uri="{FF2B5EF4-FFF2-40B4-BE49-F238E27FC236}">
                  <a16:creationId xmlns:a16="http://schemas.microsoft.com/office/drawing/2014/main" id="{FB4D473F-0995-E3DE-3743-024407A06210}"/>
                </a:ext>
              </a:extLst>
            </p:cNvPr>
            <p:cNvSpPr/>
            <p:nvPr/>
          </p:nvSpPr>
          <p:spPr>
            <a:xfrm>
              <a:off x="7765576" y="1097280"/>
              <a:ext cx="1458158" cy="58139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dirty="0">
                  <a:latin typeface="BIZ UDPゴシック" panose="020B0400000000000000" pitchFamily="50" charset="-128"/>
                  <a:ea typeface="BIZ UDPゴシック" panose="020B0400000000000000" pitchFamily="50" charset="-128"/>
                </a:rPr>
                <a:t>成人が不適切な言動・・・</a:t>
              </a:r>
            </a:p>
          </p:txBody>
        </p:sp>
        <p:sp>
          <p:nvSpPr>
            <p:cNvPr id="6" name="正方形/長方形 5">
              <a:extLst>
                <a:ext uri="{FF2B5EF4-FFF2-40B4-BE49-F238E27FC236}">
                  <a16:creationId xmlns:a16="http://schemas.microsoft.com/office/drawing/2014/main" id="{5EB9A33B-C76A-7780-F0FD-CCEC40A6F778}"/>
                </a:ext>
              </a:extLst>
            </p:cNvPr>
            <p:cNvSpPr/>
            <p:nvPr/>
          </p:nvSpPr>
          <p:spPr>
            <a:xfrm flipH="1">
              <a:off x="7605712" y="1097279"/>
              <a:ext cx="87364" cy="58139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7" name="四角形: 角を丸くする 6">
            <a:extLst>
              <a:ext uri="{FF2B5EF4-FFF2-40B4-BE49-F238E27FC236}">
                <a16:creationId xmlns:a16="http://schemas.microsoft.com/office/drawing/2014/main" id="{8AE3551F-D191-F43F-4A2B-91EC939F6520}"/>
              </a:ext>
            </a:extLst>
          </p:cNvPr>
          <p:cNvSpPr/>
          <p:nvPr/>
        </p:nvSpPr>
        <p:spPr>
          <a:xfrm>
            <a:off x="570049" y="2786743"/>
            <a:ext cx="4853876" cy="2728684"/>
          </a:xfrm>
          <a:prstGeom prst="roundRect">
            <a:avLst>
              <a:gd name="adj" fmla="val 549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ja-JP" altLang="en-US" sz="4000" b="1" dirty="0">
                <a:latin typeface="BIZ UDPゴシック" panose="020B0400000000000000" pitchFamily="50" charset="-128"/>
                <a:ea typeface="BIZ UDPゴシック" panose="020B0400000000000000" pitchFamily="50" charset="-128"/>
              </a:rPr>
              <a:t>誰かをおぶったり、肩車したりする</a:t>
            </a:r>
          </a:p>
        </p:txBody>
      </p:sp>
      <p:sp>
        <p:nvSpPr>
          <p:cNvPr id="10" name="四角形: 角を丸くする 9">
            <a:extLst>
              <a:ext uri="{FF2B5EF4-FFF2-40B4-BE49-F238E27FC236}">
                <a16:creationId xmlns:a16="http://schemas.microsoft.com/office/drawing/2014/main" id="{376A0C01-F86D-5947-60D8-7A6E0E6E2854}"/>
              </a:ext>
            </a:extLst>
          </p:cNvPr>
          <p:cNvSpPr/>
          <p:nvPr/>
        </p:nvSpPr>
        <p:spPr>
          <a:xfrm>
            <a:off x="7307948" y="1611993"/>
            <a:ext cx="4550227" cy="1741715"/>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ja-JP" altLang="en-US" sz="4000" dirty="0">
                <a:latin typeface="BIZ UDPゴシック" panose="020B0400000000000000" pitchFamily="50" charset="-128"/>
                <a:ea typeface="BIZ UDPゴシック" panose="020B0400000000000000" pitchFamily="50" charset="-128"/>
              </a:rPr>
              <a:t>適切な行為</a:t>
            </a:r>
          </a:p>
        </p:txBody>
      </p:sp>
      <p:sp>
        <p:nvSpPr>
          <p:cNvPr id="11" name="四角形: 角を丸くする 10">
            <a:extLst>
              <a:ext uri="{FF2B5EF4-FFF2-40B4-BE49-F238E27FC236}">
                <a16:creationId xmlns:a16="http://schemas.microsoft.com/office/drawing/2014/main" id="{AD245375-C307-52A4-929A-B3BA8D64FF79}"/>
              </a:ext>
            </a:extLst>
          </p:cNvPr>
          <p:cNvSpPr/>
          <p:nvPr/>
        </p:nvSpPr>
        <p:spPr>
          <a:xfrm>
            <a:off x="7307948" y="4056743"/>
            <a:ext cx="4550227" cy="1741715"/>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ja-JP" altLang="en-US" sz="4000" dirty="0">
                <a:latin typeface="BIZ UDPゴシック" panose="020B0400000000000000" pitchFamily="50" charset="-128"/>
                <a:ea typeface="BIZ UDPゴシック" panose="020B0400000000000000" pitchFamily="50" charset="-128"/>
              </a:rPr>
              <a:t>不適切な行為</a:t>
            </a:r>
          </a:p>
        </p:txBody>
      </p:sp>
      <p:sp>
        <p:nvSpPr>
          <p:cNvPr id="9" name="四角形: 角を丸くする 8">
            <a:extLst>
              <a:ext uri="{FF2B5EF4-FFF2-40B4-BE49-F238E27FC236}">
                <a16:creationId xmlns:a16="http://schemas.microsoft.com/office/drawing/2014/main" id="{0623D226-0C7C-89A2-0DD3-0FF8FEC6F031}"/>
              </a:ext>
            </a:extLst>
          </p:cNvPr>
          <p:cNvSpPr/>
          <p:nvPr/>
        </p:nvSpPr>
        <p:spPr>
          <a:xfrm>
            <a:off x="570048" y="1141606"/>
            <a:ext cx="4853877" cy="1193823"/>
          </a:xfrm>
          <a:prstGeom prst="roundRect">
            <a:avLst>
              <a:gd name="adj" fmla="val 8497"/>
            </a:avLst>
          </a:prstGeom>
          <a:solidFill>
            <a:schemeClr val="accent6"/>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ja-JP" altLang="en-US" sz="4000" dirty="0">
                <a:latin typeface="BIZ UDPゴシック" panose="020B0400000000000000" pitchFamily="50" charset="-128"/>
                <a:ea typeface="BIZ UDPゴシック" panose="020B0400000000000000" pitchFamily="50" charset="-128"/>
              </a:rPr>
              <a:t>これらの言動は・・？</a:t>
            </a:r>
          </a:p>
        </p:txBody>
      </p:sp>
      <p:sp>
        <p:nvSpPr>
          <p:cNvPr id="12" name="乗算記号 11">
            <a:extLst>
              <a:ext uri="{FF2B5EF4-FFF2-40B4-BE49-F238E27FC236}">
                <a16:creationId xmlns:a16="http://schemas.microsoft.com/office/drawing/2014/main" id="{73AD7F07-1D7B-0E7A-A2D7-FD8E95975C16}"/>
              </a:ext>
            </a:extLst>
          </p:cNvPr>
          <p:cNvSpPr/>
          <p:nvPr/>
        </p:nvSpPr>
        <p:spPr>
          <a:xfrm>
            <a:off x="6132926" y="4477205"/>
            <a:ext cx="1106079" cy="1106079"/>
          </a:xfrm>
          <a:prstGeom prst="mathMultiply">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 name="スライド番号プレースホルダー 1">
            <a:extLst>
              <a:ext uri="{FF2B5EF4-FFF2-40B4-BE49-F238E27FC236}">
                <a16:creationId xmlns:a16="http://schemas.microsoft.com/office/drawing/2014/main" id="{262C9FDA-D600-587E-B15F-880FD52F309A}"/>
              </a:ext>
            </a:extLst>
          </p:cNvPr>
          <p:cNvSpPr>
            <a:spLocks noGrp="1"/>
          </p:cNvSpPr>
          <p:nvPr>
            <p:ph type="sldNum" sz="quarter" idx="12"/>
          </p:nvPr>
        </p:nvSpPr>
        <p:spPr/>
        <p:txBody>
          <a:bodyPr/>
          <a:lstStyle/>
          <a:p>
            <a:fld id="{BA442586-75C4-4701-8959-623E3EFE3B12}" type="slidenum">
              <a:rPr kumimoji="1" lang="ja-JP" altLang="en-US" smtClean="0"/>
              <a:t>42</a:t>
            </a:fld>
            <a:endParaRPr kumimoji="1" lang="ja-JP" altLang="en-US"/>
          </a:p>
        </p:txBody>
      </p:sp>
      <p:sp>
        <p:nvSpPr>
          <p:cNvPr id="3" name="フッター プレースホルダー 2">
            <a:extLst>
              <a:ext uri="{FF2B5EF4-FFF2-40B4-BE49-F238E27FC236}">
                <a16:creationId xmlns:a16="http://schemas.microsoft.com/office/drawing/2014/main" id="{3A19FD1E-BAF8-CAAD-1AB4-0C2BF97F57E8}"/>
              </a:ext>
            </a:extLst>
          </p:cNvPr>
          <p:cNvSpPr>
            <a:spLocks noGrp="1"/>
          </p:cNvSpPr>
          <p:nvPr>
            <p:ph type="ftr" sz="quarter" idx="11"/>
          </p:nvPr>
        </p:nvSpPr>
        <p:spPr/>
        <p:txBody>
          <a:bodyPr/>
          <a:lstStyle/>
          <a:p>
            <a:r>
              <a:rPr kumimoji="1" lang="en-US" altLang="ja-JP"/>
              <a:t>©Rijyem platform</a:t>
            </a:r>
            <a:endParaRPr kumimoji="1" lang="ja-JP" altLang="en-US"/>
          </a:p>
        </p:txBody>
      </p:sp>
      <p:pic>
        <p:nvPicPr>
          <p:cNvPr id="14" name="2379761124446259">
            <a:hlinkClick r:id="" action="ppaction://media"/>
            <a:extLst>
              <a:ext uri="{FF2B5EF4-FFF2-40B4-BE49-F238E27FC236}">
                <a16:creationId xmlns:a16="http://schemas.microsoft.com/office/drawing/2014/main" id="{2CD235C9-4574-B9AC-2D75-652AA167730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21952" y="0"/>
            <a:ext cx="609600" cy="609600"/>
          </a:xfrm>
          <a:prstGeom prst="rect">
            <a:avLst/>
          </a:prstGeom>
        </p:spPr>
      </p:pic>
      <p:pic>
        <p:nvPicPr>
          <p:cNvPr id="13" name="グラフィックス 12" descr="山形の矢印 単色塗りつぶし">
            <a:extLst>
              <a:ext uri="{FF2B5EF4-FFF2-40B4-BE49-F238E27FC236}">
                <a16:creationId xmlns:a16="http://schemas.microsoft.com/office/drawing/2014/main" id="{9C239F83-0166-BD62-A6AA-825C2933F94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752890" y="3119796"/>
            <a:ext cx="1226093" cy="1226093"/>
          </a:xfrm>
          <a:prstGeom prst="rect">
            <a:avLst/>
          </a:prstGeom>
        </p:spPr>
      </p:pic>
      <p:sp>
        <p:nvSpPr>
          <p:cNvPr id="8" name="日付プレースホルダー 7">
            <a:extLst>
              <a:ext uri="{FF2B5EF4-FFF2-40B4-BE49-F238E27FC236}">
                <a16:creationId xmlns:a16="http://schemas.microsoft.com/office/drawing/2014/main" id="{11A7B7BD-D1C9-1176-6165-E211BAAE003D}"/>
              </a:ext>
            </a:extLst>
          </p:cNvPr>
          <p:cNvSpPr>
            <a:spLocks noGrp="1"/>
          </p:cNvSpPr>
          <p:nvPr>
            <p:ph type="dt" sz="half" idx="10"/>
          </p:nvPr>
        </p:nvSpPr>
        <p:spPr/>
        <p:txBody>
          <a:bodyPr/>
          <a:lstStyle/>
          <a:p>
            <a:endParaRPr kumimoji="1" lang="ja-JP" altLang="en-US"/>
          </a:p>
        </p:txBody>
      </p:sp>
    </p:spTree>
    <p:extLst>
      <p:ext uri="{BB962C8B-B14F-4D97-AF65-F5344CB8AC3E}">
        <p14:creationId xmlns:p14="http://schemas.microsoft.com/office/powerpoint/2010/main" val="88256080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472" fill="hold"/>
                                        <p:tgtEl>
                                          <p:spTgt spid="14"/>
                                        </p:tgtEl>
                                      </p:cBhvr>
                                    </p:cmd>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6" presetClass="entr" presetSubtype="21" fill="hold" grpId="1"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300"/>
                                        <p:tgtEl>
                                          <p:spTgt spid="7"/>
                                        </p:tgtEl>
                                      </p:cBhvr>
                                    </p:animEffect>
                                  </p:childTnLst>
                                </p:cTn>
                              </p:par>
                              <p:par>
                                <p:cTn id="20" presetID="16" presetClass="entr" presetSubtype="37" fill="hold" grpId="1" nodeType="withEffect">
                                  <p:stCondLst>
                                    <p:cond delay="2900"/>
                                  </p:stCondLst>
                                  <p:childTnLst>
                                    <p:set>
                                      <p:cBhvr>
                                        <p:cTn id="21" dur="1" fill="hold">
                                          <p:stCondLst>
                                            <p:cond delay="0"/>
                                          </p:stCondLst>
                                        </p:cTn>
                                        <p:tgtEl>
                                          <p:spTgt spid="11"/>
                                        </p:tgtEl>
                                        <p:attrNameLst>
                                          <p:attrName>style.visibility</p:attrName>
                                        </p:attrNameLst>
                                      </p:cBhvr>
                                      <p:to>
                                        <p:strVal val="visible"/>
                                      </p:to>
                                    </p:set>
                                    <p:animEffect transition="in" filter="barn(outVertical)">
                                      <p:cBhvr>
                                        <p:cTn id="22" dur="1700"/>
                                        <p:tgtEl>
                                          <p:spTgt spid="11"/>
                                        </p:tgtEl>
                                      </p:cBhvr>
                                    </p:animEffect>
                                  </p:childTnLst>
                                </p:cTn>
                              </p:par>
                              <p:par>
                                <p:cTn id="23" presetID="1" presetClass="emph" presetSubtype="2" fill="hold" nodeType="withEffect">
                                  <p:stCondLst>
                                    <p:cond delay="2900"/>
                                  </p:stCondLst>
                                  <p:childTnLst>
                                    <p:animClr clrSpc="rgb" dir="cw">
                                      <p:cBhvr>
                                        <p:cTn id="24" dur="500" fill="hold"/>
                                        <p:tgtEl>
                                          <p:spTgt spid="11"/>
                                        </p:tgtEl>
                                        <p:attrNameLst>
                                          <p:attrName>fillcolor</p:attrName>
                                        </p:attrNameLst>
                                      </p:cBhvr>
                                      <p:to>
                                        <a:srgbClr val="FF0000"/>
                                      </p:to>
                                    </p:animClr>
                                    <p:set>
                                      <p:cBhvr>
                                        <p:cTn id="25" dur="500" fill="hold"/>
                                        <p:tgtEl>
                                          <p:spTgt spid="11"/>
                                        </p:tgtEl>
                                        <p:attrNameLst>
                                          <p:attrName>fill.type</p:attrName>
                                        </p:attrNameLst>
                                      </p:cBhvr>
                                      <p:to>
                                        <p:strVal val="solid"/>
                                      </p:to>
                                    </p:set>
                                    <p:set>
                                      <p:cBhvr>
                                        <p:cTn id="26" dur="500" fill="hold"/>
                                        <p:tgtEl>
                                          <p:spTgt spid="11"/>
                                        </p:tgtEl>
                                        <p:attrNameLst>
                                          <p:attrName>fill.on</p:attrName>
                                        </p:attrNameLst>
                                      </p:cBhvr>
                                      <p:to>
                                        <p:strVal val="true"/>
                                      </p:to>
                                    </p:set>
                                  </p:childTnLst>
                                </p:cTn>
                              </p:par>
                              <p:par>
                                <p:cTn id="27" presetID="53" presetClass="entr" presetSubtype="16" fill="hold" grpId="1" nodeType="withEffect">
                                  <p:stCondLst>
                                    <p:cond delay="390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animEffect transition="in" filter="fade">
                                      <p:cBhvr>
                                        <p:cTn id="31" dur="500"/>
                                        <p:tgtEl>
                                          <p:spTgt spid="12"/>
                                        </p:tgtEl>
                                      </p:cBhvr>
                                    </p:animEffect>
                                  </p:childTnLst>
                                </p:cTn>
                              </p:par>
                              <p:par>
                                <p:cTn id="32" presetID="1" presetClass="emph" presetSubtype="2" fill="hold" nodeType="withEffect">
                                  <p:stCondLst>
                                    <p:cond delay="4000"/>
                                  </p:stCondLst>
                                  <p:childTnLst>
                                    <p:animClr clrSpc="rgb" dir="cw">
                                      <p:cBhvr>
                                        <p:cTn id="33" dur="400" fill="hold"/>
                                        <p:tgtEl>
                                          <p:spTgt spid="12"/>
                                        </p:tgtEl>
                                        <p:attrNameLst>
                                          <p:attrName>fillcolor</p:attrName>
                                        </p:attrNameLst>
                                      </p:cBhvr>
                                      <p:to>
                                        <a:srgbClr val="000000"/>
                                      </p:to>
                                    </p:animClr>
                                    <p:set>
                                      <p:cBhvr>
                                        <p:cTn id="34" dur="400" fill="hold"/>
                                        <p:tgtEl>
                                          <p:spTgt spid="12"/>
                                        </p:tgtEl>
                                        <p:attrNameLst>
                                          <p:attrName>fill.type</p:attrName>
                                        </p:attrNameLst>
                                      </p:cBhvr>
                                      <p:to>
                                        <p:strVal val="solid"/>
                                      </p:to>
                                    </p:set>
                                    <p:set>
                                      <p:cBhvr>
                                        <p:cTn id="35" dur="400" fill="hold"/>
                                        <p:tgtEl>
                                          <p:spTgt spid="1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14"/>
                </p:tgtEl>
              </p:cMediaNode>
            </p:audio>
          </p:childTnLst>
        </p:cTn>
      </p:par>
    </p:tnLst>
    <p:bldLst>
      <p:bldP spid="7" grpId="0" animBg="1"/>
      <p:bldP spid="7" grpId="1" animBg="1"/>
      <p:bldP spid="10" grpId="0" animBg="1"/>
      <p:bldP spid="11" grpId="0" animBg="1"/>
      <p:bldP spid="11" grpId="1" animBg="1"/>
      <p:bldP spid="9" grpId="0" animBg="1"/>
      <p:bldP spid="12" grpId="0" animBg="1"/>
      <p:bldP spid="12"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671B9-DAC4-40F8-D758-3009DAF99103}"/>
            </a:ext>
          </a:extLst>
        </p:cNvPr>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EF2907E9-0E3E-C133-85C5-0C2E0F50319B}"/>
              </a:ext>
            </a:extLst>
          </p:cNvPr>
          <p:cNvGrpSpPr/>
          <p:nvPr/>
        </p:nvGrpSpPr>
        <p:grpSpPr>
          <a:xfrm>
            <a:off x="189776" y="225243"/>
            <a:ext cx="3848827" cy="465047"/>
            <a:chOff x="7605712" y="1097279"/>
            <a:chExt cx="1618022" cy="581396"/>
          </a:xfrm>
        </p:grpSpPr>
        <p:sp>
          <p:nvSpPr>
            <p:cNvPr id="5" name="四角形: 角を丸くする 4">
              <a:extLst>
                <a:ext uri="{FF2B5EF4-FFF2-40B4-BE49-F238E27FC236}">
                  <a16:creationId xmlns:a16="http://schemas.microsoft.com/office/drawing/2014/main" id="{A0ED8653-F50E-0233-EABB-0ACC64C8BCFE}"/>
                </a:ext>
              </a:extLst>
            </p:cNvPr>
            <p:cNvSpPr/>
            <p:nvPr/>
          </p:nvSpPr>
          <p:spPr>
            <a:xfrm>
              <a:off x="7765576" y="1097280"/>
              <a:ext cx="1458158" cy="58139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dirty="0">
                  <a:latin typeface="BIZ UDPゴシック" panose="020B0400000000000000" pitchFamily="50" charset="-128"/>
                  <a:ea typeface="BIZ UDPゴシック" panose="020B0400000000000000" pitchFamily="50" charset="-128"/>
                </a:rPr>
                <a:t>成人が不適切な言動・・・</a:t>
              </a:r>
            </a:p>
          </p:txBody>
        </p:sp>
        <p:sp>
          <p:nvSpPr>
            <p:cNvPr id="6" name="正方形/長方形 5">
              <a:extLst>
                <a:ext uri="{FF2B5EF4-FFF2-40B4-BE49-F238E27FC236}">
                  <a16:creationId xmlns:a16="http://schemas.microsoft.com/office/drawing/2014/main" id="{10C501BC-D99C-3E70-CB0A-70A077E16DF4}"/>
                </a:ext>
              </a:extLst>
            </p:cNvPr>
            <p:cNvSpPr/>
            <p:nvPr/>
          </p:nvSpPr>
          <p:spPr>
            <a:xfrm flipH="1">
              <a:off x="7605712" y="1097279"/>
              <a:ext cx="87364" cy="58139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7" name="四角形: 角を丸くする 6">
            <a:extLst>
              <a:ext uri="{FF2B5EF4-FFF2-40B4-BE49-F238E27FC236}">
                <a16:creationId xmlns:a16="http://schemas.microsoft.com/office/drawing/2014/main" id="{C7E770B0-4057-CE0B-8F0B-897026F9ECB7}"/>
              </a:ext>
            </a:extLst>
          </p:cNvPr>
          <p:cNvSpPr/>
          <p:nvPr/>
        </p:nvSpPr>
        <p:spPr>
          <a:xfrm>
            <a:off x="570049" y="2786743"/>
            <a:ext cx="4949887" cy="2728684"/>
          </a:xfrm>
          <a:prstGeom prst="roundRect">
            <a:avLst>
              <a:gd name="adj" fmla="val 460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ja-JP" altLang="en-US" sz="4000" b="1" dirty="0">
                <a:latin typeface="BIZ UDPゴシック" panose="020B0400000000000000" pitchFamily="50" charset="-128"/>
                <a:ea typeface="BIZ UDPゴシック" panose="020B0400000000000000" pitchFamily="50" charset="-128"/>
              </a:rPr>
              <a:t>人の体についてコメントしたりほめたりする</a:t>
            </a:r>
          </a:p>
        </p:txBody>
      </p:sp>
      <p:sp>
        <p:nvSpPr>
          <p:cNvPr id="10" name="四角形: 角を丸くする 9">
            <a:extLst>
              <a:ext uri="{FF2B5EF4-FFF2-40B4-BE49-F238E27FC236}">
                <a16:creationId xmlns:a16="http://schemas.microsoft.com/office/drawing/2014/main" id="{B6AAC39D-4F1D-9F50-2967-0940A97A6F00}"/>
              </a:ext>
            </a:extLst>
          </p:cNvPr>
          <p:cNvSpPr/>
          <p:nvPr/>
        </p:nvSpPr>
        <p:spPr>
          <a:xfrm>
            <a:off x="7307948" y="1646232"/>
            <a:ext cx="4550227" cy="1741715"/>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ja-JP" altLang="en-US" sz="4000" dirty="0">
                <a:latin typeface="BIZ UDPゴシック" panose="020B0400000000000000" pitchFamily="50" charset="-128"/>
                <a:ea typeface="BIZ UDPゴシック" panose="020B0400000000000000" pitchFamily="50" charset="-128"/>
              </a:rPr>
              <a:t>適切な行為</a:t>
            </a:r>
          </a:p>
        </p:txBody>
      </p:sp>
      <p:sp>
        <p:nvSpPr>
          <p:cNvPr id="11" name="四角形: 角を丸くする 10">
            <a:extLst>
              <a:ext uri="{FF2B5EF4-FFF2-40B4-BE49-F238E27FC236}">
                <a16:creationId xmlns:a16="http://schemas.microsoft.com/office/drawing/2014/main" id="{DADFA9FA-0385-9B87-5B6B-2E26B4948999}"/>
              </a:ext>
            </a:extLst>
          </p:cNvPr>
          <p:cNvSpPr/>
          <p:nvPr/>
        </p:nvSpPr>
        <p:spPr>
          <a:xfrm>
            <a:off x="7307948" y="4056743"/>
            <a:ext cx="4550227" cy="1741715"/>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ja-JP" altLang="en-US" sz="4000" dirty="0">
                <a:latin typeface="BIZ UDPゴシック" panose="020B0400000000000000" pitchFamily="50" charset="-128"/>
                <a:ea typeface="BIZ UDPゴシック" panose="020B0400000000000000" pitchFamily="50" charset="-128"/>
              </a:rPr>
              <a:t>不適切な行為</a:t>
            </a:r>
          </a:p>
        </p:txBody>
      </p:sp>
      <p:sp>
        <p:nvSpPr>
          <p:cNvPr id="9" name="四角形: 角を丸くする 8">
            <a:extLst>
              <a:ext uri="{FF2B5EF4-FFF2-40B4-BE49-F238E27FC236}">
                <a16:creationId xmlns:a16="http://schemas.microsoft.com/office/drawing/2014/main" id="{B3387022-5D71-0FE3-38DD-69082295EC08}"/>
              </a:ext>
            </a:extLst>
          </p:cNvPr>
          <p:cNvSpPr/>
          <p:nvPr/>
        </p:nvSpPr>
        <p:spPr>
          <a:xfrm>
            <a:off x="570048" y="1141606"/>
            <a:ext cx="4949888" cy="1193823"/>
          </a:xfrm>
          <a:prstGeom prst="roundRect">
            <a:avLst>
              <a:gd name="adj" fmla="val 6454"/>
            </a:avLst>
          </a:prstGeom>
          <a:solidFill>
            <a:schemeClr val="accent6"/>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ja-JP" altLang="en-US" sz="4000" dirty="0">
                <a:latin typeface="BIZ UDPゴシック" panose="020B0400000000000000" pitchFamily="50" charset="-128"/>
                <a:ea typeface="BIZ UDPゴシック" panose="020B0400000000000000" pitchFamily="50" charset="-128"/>
              </a:rPr>
              <a:t>これらの言動は・・？</a:t>
            </a:r>
          </a:p>
        </p:txBody>
      </p:sp>
      <p:sp>
        <p:nvSpPr>
          <p:cNvPr id="12" name="乗算記号 11">
            <a:extLst>
              <a:ext uri="{FF2B5EF4-FFF2-40B4-BE49-F238E27FC236}">
                <a16:creationId xmlns:a16="http://schemas.microsoft.com/office/drawing/2014/main" id="{F7B1C7ED-C221-E1DA-A783-37563B794562}"/>
              </a:ext>
            </a:extLst>
          </p:cNvPr>
          <p:cNvSpPr/>
          <p:nvPr/>
        </p:nvSpPr>
        <p:spPr>
          <a:xfrm>
            <a:off x="6132926" y="4477205"/>
            <a:ext cx="1106079" cy="1106079"/>
          </a:xfrm>
          <a:prstGeom prst="mathMultiply">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 name="スライド番号プレースホルダー 1">
            <a:extLst>
              <a:ext uri="{FF2B5EF4-FFF2-40B4-BE49-F238E27FC236}">
                <a16:creationId xmlns:a16="http://schemas.microsoft.com/office/drawing/2014/main" id="{74ACFC38-6FC1-D5C4-C50F-B83E642B572E}"/>
              </a:ext>
            </a:extLst>
          </p:cNvPr>
          <p:cNvSpPr>
            <a:spLocks noGrp="1"/>
          </p:cNvSpPr>
          <p:nvPr>
            <p:ph type="sldNum" sz="quarter" idx="12"/>
          </p:nvPr>
        </p:nvSpPr>
        <p:spPr/>
        <p:txBody>
          <a:bodyPr/>
          <a:lstStyle/>
          <a:p>
            <a:fld id="{BA442586-75C4-4701-8959-623E3EFE3B12}" type="slidenum">
              <a:rPr kumimoji="1" lang="ja-JP" altLang="en-US" smtClean="0"/>
              <a:t>43</a:t>
            </a:fld>
            <a:endParaRPr kumimoji="1" lang="ja-JP" altLang="en-US"/>
          </a:p>
        </p:txBody>
      </p:sp>
      <p:sp>
        <p:nvSpPr>
          <p:cNvPr id="3" name="フッター プレースホルダー 2">
            <a:extLst>
              <a:ext uri="{FF2B5EF4-FFF2-40B4-BE49-F238E27FC236}">
                <a16:creationId xmlns:a16="http://schemas.microsoft.com/office/drawing/2014/main" id="{09A65285-0482-5757-A887-F05E21A8BF96}"/>
              </a:ext>
            </a:extLst>
          </p:cNvPr>
          <p:cNvSpPr>
            <a:spLocks noGrp="1"/>
          </p:cNvSpPr>
          <p:nvPr>
            <p:ph type="ftr" sz="quarter" idx="11"/>
          </p:nvPr>
        </p:nvSpPr>
        <p:spPr/>
        <p:txBody>
          <a:bodyPr/>
          <a:lstStyle/>
          <a:p>
            <a:r>
              <a:rPr kumimoji="1" lang="en-US" altLang="ja-JP"/>
              <a:t>©Rijyem platform</a:t>
            </a:r>
            <a:endParaRPr kumimoji="1" lang="ja-JP" altLang="en-US"/>
          </a:p>
        </p:txBody>
      </p:sp>
      <p:pic>
        <p:nvPicPr>
          <p:cNvPr id="14" name="2379761124446358">
            <a:hlinkClick r:id="" action="ppaction://media"/>
            <a:extLst>
              <a:ext uri="{FF2B5EF4-FFF2-40B4-BE49-F238E27FC236}">
                <a16:creationId xmlns:a16="http://schemas.microsoft.com/office/drawing/2014/main" id="{6464C2F0-2ED8-E05F-BD20-DEDA270C12E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21952" y="-79557"/>
            <a:ext cx="609600" cy="609600"/>
          </a:xfrm>
          <a:prstGeom prst="rect">
            <a:avLst/>
          </a:prstGeom>
        </p:spPr>
      </p:pic>
      <p:pic>
        <p:nvPicPr>
          <p:cNvPr id="13" name="グラフィックス 12" descr="山形の矢印 単色塗りつぶし">
            <a:extLst>
              <a:ext uri="{FF2B5EF4-FFF2-40B4-BE49-F238E27FC236}">
                <a16:creationId xmlns:a16="http://schemas.microsoft.com/office/drawing/2014/main" id="{3FC23DD1-C28F-A33B-7E37-64ADA35F6FC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752890" y="3119796"/>
            <a:ext cx="1226093" cy="1226093"/>
          </a:xfrm>
          <a:prstGeom prst="rect">
            <a:avLst/>
          </a:prstGeom>
        </p:spPr>
      </p:pic>
      <p:sp>
        <p:nvSpPr>
          <p:cNvPr id="8" name="日付プレースホルダー 7">
            <a:extLst>
              <a:ext uri="{FF2B5EF4-FFF2-40B4-BE49-F238E27FC236}">
                <a16:creationId xmlns:a16="http://schemas.microsoft.com/office/drawing/2014/main" id="{59617995-EDCE-958A-F25C-57FD65DE1CA4}"/>
              </a:ext>
            </a:extLst>
          </p:cNvPr>
          <p:cNvSpPr>
            <a:spLocks noGrp="1"/>
          </p:cNvSpPr>
          <p:nvPr>
            <p:ph type="dt" sz="half" idx="10"/>
          </p:nvPr>
        </p:nvSpPr>
        <p:spPr/>
        <p:txBody>
          <a:bodyPr/>
          <a:lstStyle/>
          <a:p>
            <a:endParaRPr kumimoji="1" lang="ja-JP" altLang="en-US"/>
          </a:p>
        </p:txBody>
      </p:sp>
    </p:spTree>
    <p:extLst>
      <p:ext uri="{BB962C8B-B14F-4D97-AF65-F5344CB8AC3E}">
        <p14:creationId xmlns:p14="http://schemas.microsoft.com/office/powerpoint/2010/main" val="2683314645"/>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940" fill="hold"/>
                                        <p:tgtEl>
                                          <p:spTgt spid="14"/>
                                        </p:tgtEl>
                                      </p:cBhvr>
                                    </p:cmd>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6" presetClass="entr" presetSubtype="21" fill="hold" grpId="1"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300"/>
                                        <p:tgtEl>
                                          <p:spTgt spid="7"/>
                                        </p:tgtEl>
                                      </p:cBhvr>
                                    </p:animEffect>
                                  </p:childTnLst>
                                </p:cTn>
                              </p:par>
                              <p:par>
                                <p:cTn id="20" presetID="16" presetClass="entr" presetSubtype="37" fill="hold" grpId="1" nodeType="withEffect">
                                  <p:stCondLst>
                                    <p:cond delay="3500"/>
                                  </p:stCondLst>
                                  <p:childTnLst>
                                    <p:set>
                                      <p:cBhvr>
                                        <p:cTn id="21" dur="1" fill="hold">
                                          <p:stCondLst>
                                            <p:cond delay="0"/>
                                          </p:stCondLst>
                                        </p:cTn>
                                        <p:tgtEl>
                                          <p:spTgt spid="11"/>
                                        </p:tgtEl>
                                        <p:attrNameLst>
                                          <p:attrName>style.visibility</p:attrName>
                                        </p:attrNameLst>
                                      </p:cBhvr>
                                      <p:to>
                                        <p:strVal val="visible"/>
                                      </p:to>
                                    </p:set>
                                    <p:animEffect transition="in" filter="barn(outVertical)">
                                      <p:cBhvr>
                                        <p:cTn id="22" dur="1900"/>
                                        <p:tgtEl>
                                          <p:spTgt spid="11"/>
                                        </p:tgtEl>
                                      </p:cBhvr>
                                    </p:animEffect>
                                  </p:childTnLst>
                                </p:cTn>
                              </p:par>
                              <p:par>
                                <p:cTn id="23" presetID="1" presetClass="emph" presetSubtype="2" fill="hold" nodeType="withEffect">
                                  <p:stCondLst>
                                    <p:cond delay="3500"/>
                                  </p:stCondLst>
                                  <p:childTnLst>
                                    <p:animClr clrSpc="rgb" dir="cw">
                                      <p:cBhvr>
                                        <p:cTn id="24" dur="500" fill="hold"/>
                                        <p:tgtEl>
                                          <p:spTgt spid="11"/>
                                        </p:tgtEl>
                                        <p:attrNameLst>
                                          <p:attrName>fillcolor</p:attrName>
                                        </p:attrNameLst>
                                      </p:cBhvr>
                                      <p:to>
                                        <a:srgbClr val="FF0000"/>
                                      </p:to>
                                    </p:animClr>
                                    <p:set>
                                      <p:cBhvr>
                                        <p:cTn id="25" dur="500" fill="hold"/>
                                        <p:tgtEl>
                                          <p:spTgt spid="11"/>
                                        </p:tgtEl>
                                        <p:attrNameLst>
                                          <p:attrName>fill.type</p:attrName>
                                        </p:attrNameLst>
                                      </p:cBhvr>
                                      <p:to>
                                        <p:strVal val="solid"/>
                                      </p:to>
                                    </p:set>
                                    <p:set>
                                      <p:cBhvr>
                                        <p:cTn id="26" dur="500" fill="hold"/>
                                        <p:tgtEl>
                                          <p:spTgt spid="11"/>
                                        </p:tgtEl>
                                        <p:attrNameLst>
                                          <p:attrName>fill.on</p:attrName>
                                        </p:attrNameLst>
                                      </p:cBhvr>
                                      <p:to>
                                        <p:strVal val="true"/>
                                      </p:to>
                                    </p:set>
                                  </p:childTnLst>
                                </p:cTn>
                              </p:par>
                              <p:par>
                                <p:cTn id="27" presetID="53" presetClass="entr" presetSubtype="16" fill="hold" grpId="1" nodeType="withEffect">
                                  <p:stCondLst>
                                    <p:cond delay="470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animEffect transition="in" filter="fade">
                                      <p:cBhvr>
                                        <p:cTn id="31" dur="500"/>
                                        <p:tgtEl>
                                          <p:spTgt spid="12"/>
                                        </p:tgtEl>
                                      </p:cBhvr>
                                    </p:animEffect>
                                  </p:childTnLst>
                                </p:cTn>
                              </p:par>
                              <p:par>
                                <p:cTn id="32" presetID="1" presetClass="emph" presetSubtype="2" fill="hold" nodeType="withEffect">
                                  <p:stCondLst>
                                    <p:cond delay="4700"/>
                                  </p:stCondLst>
                                  <p:childTnLst>
                                    <p:animClr clrSpc="rgb" dir="cw">
                                      <p:cBhvr>
                                        <p:cTn id="33" dur="500" fill="hold"/>
                                        <p:tgtEl>
                                          <p:spTgt spid="12"/>
                                        </p:tgtEl>
                                        <p:attrNameLst>
                                          <p:attrName>fillcolor</p:attrName>
                                        </p:attrNameLst>
                                      </p:cBhvr>
                                      <p:to>
                                        <a:srgbClr val="7F7F7F"/>
                                      </p:to>
                                    </p:animClr>
                                    <p:set>
                                      <p:cBhvr>
                                        <p:cTn id="34" dur="500" fill="hold"/>
                                        <p:tgtEl>
                                          <p:spTgt spid="12"/>
                                        </p:tgtEl>
                                        <p:attrNameLst>
                                          <p:attrName>fill.type</p:attrName>
                                        </p:attrNameLst>
                                      </p:cBhvr>
                                      <p:to>
                                        <p:strVal val="solid"/>
                                      </p:to>
                                    </p:set>
                                    <p:set>
                                      <p:cBhvr>
                                        <p:cTn id="35" dur="500" fill="hold"/>
                                        <p:tgtEl>
                                          <p:spTgt spid="1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14"/>
                </p:tgtEl>
              </p:cMediaNode>
            </p:audio>
          </p:childTnLst>
        </p:cTn>
      </p:par>
    </p:tnLst>
    <p:bldLst>
      <p:bldP spid="7" grpId="0" animBg="1"/>
      <p:bldP spid="7" grpId="1" animBg="1"/>
      <p:bldP spid="10" grpId="0" animBg="1"/>
      <p:bldP spid="11" grpId="0" animBg="1"/>
      <p:bldP spid="11" grpId="1" animBg="1"/>
      <p:bldP spid="9" grpId="0" animBg="1"/>
      <p:bldP spid="12" grpId="0" animBg="1"/>
      <p:bldP spid="12"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1D897B-9762-E37E-8ABD-154EAF7562AF}"/>
            </a:ext>
          </a:extLst>
        </p:cNvPr>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64B0BB0B-6624-CF77-AE79-B4E486D2BFCD}"/>
              </a:ext>
            </a:extLst>
          </p:cNvPr>
          <p:cNvGrpSpPr/>
          <p:nvPr/>
        </p:nvGrpSpPr>
        <p:grpSpPr>
          <a:xfrm>
            <a:off x="189776" y="225243"/>
            <a:ext cx="3848827" cy="465047"/>
            <a:chOff x="7605712" y="1097279"/>
            <a:chExt cx="1618022" cy="581396"/>
          </a:xfrm>
        </p:grpSpPr>
        <p:sp>
          <p:nvSpPr>
            <p:cNvPr id="5" name="四角形: 角を丸くする 4">
              <a:extLst>
                <a:ext uri="{FF2B5EF4-FFF2-40B4-BE49-F238E27FC236}">
                  <a16:creationId xmlns:a16="http://schemas.microsoft.com/office/drawing/2014/main" id="{E9F99012-0897-F1C7-D387-ADD505E88AF5}"/>
                </a:ext>
              </a:extLst>
            </p:cNvPr>
            <p:cNvSpPr/>
            <p:nvPr/>
          </p:nvSpPr>
          <p:spPr>
            <a:xfrm>
              <a:off x="7765576" y="1097280"/>
              <a:ext cx="1458158" cy="58139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dirty="0">
                  <a:latin typeface="BIZ UDPゴシック" panose="020B0400000000000000" pitchFamily="50" charset="-128"/>
                  <a:ea typeface="BIZ UDPゴシック" panose="020B0400000000000000" pitchFamily="50" charset="-128"/>
                </a:rPr>
                <a:t>成人が不適切な言動・・・</a:t>
              </a:r>
            </a:p>
          </p:txBody>
        </p:sp>
        <p:sp>
          <p:nvSpPr>
            <p:cNvPr id="6" name="正方形/長方形 5">
              <a:extLst>
                <a:ext uri="{FF2B5EF4-FFF2-40B4-BE49-F238E27FC236}">
                  <a16:creationId xmlns:a16="http://schemas.microsoft.com/office/drawing/2014/main" id="{4DBE047B-0160-57CE-3ED2-B3D559A4922F}"/>
                </a:ext>
              </a:extLst>
            </p:cNvPr>
            <p:cNvSpPr/>
            <p:nvPr/>
          </p:nvSpPr>
          <p:spPr>
            <a:xfrm flipH="1">
              <a:off x="7605712" y="1097279"/>
              <a:ext cx="87364" cy="58139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7" name="四角形: 角を丸くする 6">
            <a:extLst>
              <a:ext uri="{FF2B5EF4-FFF2-40B4-BE49-F238E27FC236}">
                <a16:creationId xmlns:a16="http://schemas.microsoft.com/office/drawing/2014/main" id="{2370D4F2-CBF0-7A25-5D6D-EFBDD6658D01}"/>
              </a:ext>
            </a:extLst>
          </p:cNvPr>
          <p:cNvSpPr/>
          <p:nvPr/>
        </p:nvSpPr>
        <p:spPr>
          <a:xfrm>
            <a:off x="570048" y="2786743"/>
            <a:ext cx="4949888" cy="2728684"/>
          </a:xfrm>
          <a:prstGeom prst="roundRect">
            <a:avLst>
              <a:gd name="adj" fmla="val 415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ja-JP" altLang="en-US" sz="4000" b="1" dirty="0">
                <a:latin typeface="BIZ UDPゴシック" panose="020B0400000000000000" pitchFamily="50" charset="-128"/>
                <a:ea typeface="BIZ UDPゴシック" panose="020B0400000000000000" pitchFamily="50" charset="-128"/>
              </a:rPr>
              <a:t>唇にキスする</a:t>
            </a:r>
          </a:p>
        </p:txBody>
      </p:sp>
      <p:sp>
        <p:nvSpPr>
          <p:cNvPr id="10" name="四角形: 角を丸くする 9">
            <a:extLst>
              <a:ext uri="{FF2B5EF4-FFF2-40B4-BE49-F238E27FC236}">
                <a16:creationId xmlns:a16="http://schemas.microsoft.com/office/drawing/2014/main" id="{12D00411-AFF7-9392-6850-573390DC1798}"/>
              </a:ext>
            </a:extLst>
          </p:cNvPr>
          <p:cNvSpPr/>
          <p:nvPr/>
        </p:nvSpPr>
        <p:spPr>
          <a:xfrm>
            <a:off x="7239005" y="1611993"/>
            <a:ext cx="4550227" cy="1741715"/>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ja-JP" altLang="en-US" sz="4000" dirty="0">
                <a:latin typeface="BIZ UDPゴシック" panose="020B0400000000000000" pitchFamily="50" charset="-128"/>
                <a:ea typeface="BIZ UDPゴシック" panose="020B0400000000000000" pitchFamily="50" charset="-128"/>
              </a:rPr>
              <a:t>適切な行為</a:t>
            </a:r>
          </a:p>
        </p:txBody>
      </p:sp>
      <p:sp>
        <p:nvSpPr>
          <p:cNvPr id="11" name="四角形: 角を丸くする 10">
            <a:extLst>
              <a:ext uri="{FF2B5EF4-FFF2-40B4-BE49-F238E27FC236}">
                <a16:creationId xmlns:a16="http://schemas.microsoft.com/office/drawing/2014/main" id="{E5E94CB7-4B0B-AD0D-6396-3D606E94C769}"/>
              </a:ext>
            </a:extLst>
          </p:cNvPr>
          <p:cNvSpPr/>
          <p:nvPr/>
        </p:nvSpPr>
        <p:spPr>
          <a:xfrm>
            <a:off x="7307948" y="4056743"/>
            <a:ext cx="4550227" cy="1741715"/>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ja-JP" altLang="en-US" sz="4000" dirty="0">
                <a:latin typeface="BIZ UDPゴシック" panose="020B0400000000000000" pitchFamily="50" charset="-128"/>
                <a:ea typeface="BIZ UDPゴシック" panose="020B0400000000000000" pitchFamily="50" charset="-128"/>
              </a:rPr>
              <a:t>不適切な行為</a:t>
            </a:r>
          </a:p>
        </p:txBody>
      </p:sp>
      <p:sp>
        <p:nvSpPr>
          <p:cNvPr id="9" name="四角形: 角を丸くする 8">
            <a:extLst>
              <a:ext uri="{FF2B5EF4-FFF2-40B4-BE49-F238E27FC236}">
                <a16:creationId xmlns:a16="http://schemas.microsoft.com/office/drawing/2014/main" id="{588523AB-92BA-D4D5-76F5-E863FF0FE8B9}"/>
              </a:ext>
            </a:extLst>
          </p:cNvPr>
          <p:cNvSpPr/>
          <p:nvPr/>
        </p:nvSpPr>
        <p:spPr>
          <a:xfrm>
            <a:off x="570048" y="1141606"/>
            <a:ext cx="4949888" cy="1193823"/>
          </a:xfrm>
          <a:prstGeom prst="roundRect">
            <a:avLst>
              <a:gd name="adj" fmla="val 6454"/>
            </a:avLst>
          </a:prstGeom>
          <a:solidFill>
            <a:schemeClr val="accent6"/>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ja-JP" altLang="en-US" sz="4000" dirty="0">
                <a:latin typeface="BIZ UDPゴシック" panose="020B0400000000000000" pitchFamily="50" charset="-128"/>
                <a:ea typeface="BIZ UDPゴシック" panose="020B0400000000000000" pitchFamily="50" charset="-128"/>
              </a:rPr>
              <a:t>これらの言動は・・？</a:t>
            </a:r>
          </a:p>
        </p:txBody>
      </p:sp>
      <p:sp>
        <p:nvSpPr>
          <p:cNvPr id="12" name="乗算記号 11">
            <a:extLst>
              <a:ext uri="{FF2B5EF4-FFF2-40B4-BE49-F238E27FC236}">
                <a16:creationId xmlns:a16="http://schemas.microsoft.com/office/drawing/2014/main" id="{CE090425-9C9D-2D2F-1093-03745781609A}"/>
              </a:ext>
            </a:extLst>
          </p:cNvPr>
          <p:cNvSpPr/>
          <p:nvPr/>
        </p:nvSpPr>
        <p:spPr>
          <a:xfrm>
            <a:off x="6132926" y="4477205"/>
            <a:ext cx="1106079" cy="1106079"/>
          </a:xfrm>
          <a:prstGeom prst="mathMultiply">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 name="スライド番号プレースホルダー 1">
            <a:extLst>
              <a:ext uri="{FF2B5EF4-FFF2-40B4-BE49-F238E27FC236}">
                <a16:creationId xmlns:a16="http://schemas.microsoft.com/office/drawing/2014/main" id="{617B19D8-CCAB-6CE0-900B-06E6C30B2594}"/>
              </a:ext>
            </a:extLst>
          </p:cNvPr>
          <p:cNvSpPr>
            <a:spLocks noGrp="1"/>
          </p:cNvSpPr>
          <p:nvPr>
            <p:ph type="sldNum" sz="quarter" idx="12"/>
          </p:nvPr>
        </p:nvSpPr>
        <p:spPr/>
        <p:txBody>
          <a:bodyPr/>
          <a:lstStyle/>
          <a:p>
            <a:fld id="{BA442586-75C4-4701-8959-623E3EFE3B12}" type="slidenum">
              <a:rPr kumimoji="1" lang="ja-JP" altLang="en-US" smtClean="0"/>
              <a:t>44</a:t>
            </a:fld>
            <a:endParaRPr kumimoji="1" lang="ja-JP" altLang="en-US"/>
          </a:p>
        </p:txBody>
      </p:sp>
      <p:sp>
        <p:nvSpPr>
          <p:cNvPr id="3" name="フッター プレースホルダー 2">
            <a:extLst>
              <a:ext uri="{FF2B5EF4-FFF2-40B4-BE49-F238E27FC236}">
                <a16:creationId xmlns:a16="http://schemas.microsoft.com/office/drawing/2014/main" id="{4E27CAA9-C026-D329-97FB-D3AC667F86E6}"/>
              </a:ext>
            </a:extLst>
          </p:cNvPr>
          <p:cNvSpPr>
            <a:spLocks noGrp="1"/>
          </p:cNvSpPr>
          <p:nvPr>
            <p:ph type="ftr" sz="quarter" idx="11"/>
          </p:nvPr>
        </p:nvSpPr>
        <p:spPr/>
        <p:txBody>
          <a:bodyPr/>
          <a:lstStyle/>
          <a:p>
            <a:r>
              <a:rPr kumimoji="1" lang="en-US" altLang="ja-JP"/>
              <a:t>©Rijyem platform</a:t>
            </a:r>
            <a:endParaRPr kumimoji="1" lang="ja-JP" altLang="en-US"/>
          </a:p>
        </p:txBody>
      </p:sp>
      <p:pic>
        <p:nvPicPr>
          <p:cNvPr id="14" name="2379761124446450">
            <a:hlinkClick r:id="" action="ppaction://media"/>
            <a:extLst>
              <a:ext uri="{FF2B5EF4-FFF2-40B4-BE49-F238E27FC236}">
                <a16:creationId xmlns:a16="http://schemas.microsoft.com/office/drawing/2014/main" id="{A206E253-04AE-1A90-D50E-39FDA4649AB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21952" y="0"/>
            <a:ext cx="609600" cy="609600"/>
          </a:xfrm>
          <a:prstGeom prst="rect">
            <a:avLst/>
          </a:prstGeom>
        </p:spPr>
      </p:pic>
      <p:pic>
        <p:nvPicPr>
          <p:cNvPr id="13" name="グラフィックス 12" descr="山形の矢印 単色塗りつぶし">
            <a:extLst>
              <a:ext uri="{FF2B5EF4-FFF2-40B4-BE49-F238E27FC236}">
                <a16:creationId xmlns:a16="http://schemas.microsoft.com/office/drawing/2014/main" id="{216184F3-52AD-4567-5CE7-F29D495E90E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752890" y="3119796"/>
            <a:ext cx="1226093" cy="1226093"/>
          </a:xfrm>
          <a:prstGeom prst="rect">
            <a:avLst/>
          </a:prstGeom>
        </p:spPr>
      </p:pic>
      <p:sp>
        <p:nvSpPr>
          <p:cNvPr id="8" name="日付プレースホルダー 7">
            <a:extLst>
              <a:ext uri="{FF2B5EF4-FFF2-40B4-BE49-F238E27FC236}">
                <a16:creationId xmlns:a16="http://schemas.microsoft.com/office/drawing/2014/main" id="{7DDB060A-4A0B-75E6-8EA0-0EFF9C77E8BB}"/>
              </a:ext>
            </a:extLst>
          </p:cNvPr>
          <p:cNvSpPr>
            <a:spLocks noGrp="1"/>
          </p:cNvSpPr>
          <p:nvPr>
            <p:ph type="dt" sz="half" idx="10"/>
          </p:nvPr>
        </p:nvSpPr>
        <p:spPr/>
        <p:txBody>
          <a:bodyPr/>
          <a:lstStyle/>
          <a:p>
            <a:endParaRPr kumimoji="1" lang="ja-JP" altLang="en-US"/>
          </a:p>
        </p:txBody>
      </p:sp>
    </p:spTree>
    <p:extLst>
      <p:ext uri="{BB962C8B-B14F-4D97-AF65-F5344CB8AC3E}">
        <p14:creationId xmlns:p14="http://schemas.microsoft.com/office/powerpoint/2010/main" val="51101144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104" fill="hold"/>
                                        <p:tgtEl>
                                          <p:spTgt spid="14"/>
                                        </p:tgtEl>
                                      </p:cBhvr>
                                    </p:cmd>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6" presetClass="entr" presetSubtype="21" fill="hold" grpId="1"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300"/>
                                        <p:tgtEl>
                                          <p:spTgt spid="7"/>
                                        </p:tgtEl>
                                      </p:cBhvr>
                                    </p:animEffect>
                                  </p:childTnLst>
                                </p:cTn>
                              </p:par>
                              <p:par>
                                <p:cTn id="20" presetID="16" presetClass="entr" presetSubtype="37" fill="hold" grpId="1" nodeType="withEffect">
                                  <p:stCondLst>
                                    <p:cond delay="2100"/>
                                  </p:stCondLst>
                                  <p:childTnLst>
                                    <p:set>
                                      <p:cBhvr>
                                        <p:cTn id="21" dur="1" fill="hold">
                                          <p:stCondLst>
                                            <p:cond delay="0"/>
                                          </p:stCondLst>
                                        </p:cTn>
                                        <p:tgtEl>
                                          <p:spTgt spid="11"/>
                                        </p:tgtEl>
                                        <p:attrNameLst>
                                          <p:attrName>style.visibility</p:attrName>
                                        </p:attrNameLst>
                                      </p:cBhvr>
                                      <p:to>
                                        <p:strVal val="visible"/>
                                      </p:to>
                                    </p:set>
                                    <p:animEffect transition="in" filter="barn(outVertical)">
                                      <p:cBhvr>
                                        <p:cTn id="22" dur="1100"/>
                                        <p:tgtEl>
                                          <p:spTgt spid="11"/>
                                        </p:tgtEl>
                                      </p:cBhvr>
                                    </p:animEffect>
                                  </p:childTnLst>
                                </p:cTn>
                              </p:par>
                              <p:par>
                                <p:cTn id="23" presetID="1" presetClass="emph" presetSubtype="2" fill="hold" nodeType="withEffect">
                                  <p:stCondLst>
                                    <p:cond delay="2100"/>
                                  </p:stCondLst>
                                  <p:childTnLst>
                                    <p:animClr clrSpc="rgb" dir="cw">
                                      <p:cBhvr>
                                        <p:cTn id="24" dur="500" fill="hold"/>
                                        <p:tgtEl>
                                          <p:spTgt spid="11"/>
                                        </p:tgtEl>
                                        <p:attrNameLst>
                                          <p:attrName>fillcolor</p:attrName>
                                        </p:attrNameLst>
                                      </p:cBhvr>
                                      <p:to>
                                        <a:srgbClr val="FF0000"/>
                                      </p:to>
                                    </p:animClr>
                                    <p:set>
                                      <p:cBhvr>
                                        <p:cTn id="25" dur="500" fill="hold"/>
                                        <p:tgtEl>
                                          <p:spTgt spid="11"/>
                                        </p:tgtEl>
                                        <p:attrNameLst>
                                          <p:attrName>fill.type</p:attrName>
                                        </p:attrNameLst>
                                      </p:cBhvr>
                                      <p:to>
                                        <p:strVal val="solid"/>
                                      </p:to>
                                    </p:set>
                                    <p:set>
                                      <p:cBhvr>
                                        <p:cTn id="26" dur="500" fill="hold"/>
                                        <p:tgtEl>
                                          <p:spTgt spid="11"/>
                                        </p:tgtEl>
                                        <p:attrNameLst>
                                          <p:attrName>fill.on</p:attrName>
                                        </p:attrNameLst>
                                      </p:cBhvr>
                                      <p:to>
                                        <p:strVal val="true"/>
                                      </p:to>
                                    </p:set>
                                  </p:childTnLst>
                                </p:cTn>
                              </p:par>
                              <p:par>
                                <p:cTn id="27" presetID="53" presetClass="entr" presetSubtype="16" fill="hold" grpId="1" nodeType="withEffect">
                                  <p:stCondLst>
                                    <p:cond delay="260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animEffect transition="in" filter="fade">
                                      <p:cBhvr>
                                        <p:cTn id="31" dur="500"/>
                                        <p:tgtEl>
                                          <p:spTgt spid="12"/>
                                        </p:tgtEl>
                                      </p:cBhvr>
                                    </p:animEffect>
                                  </p:childTnLst>
                                </p:cTn>
                              </p:par>
                              <p:par>
                                <p:cTn id="32" presetID="1" presetClass="emph" presetSubtype="2" fill="hold" nodeType="withEffect">
                                  <p:stCondLst>
                                    <p:cond delay="2600"/>
                                  </p:stCondLst>
                                  <p:childTnLst>
                                    <p:animClr clrSpc="rgb" dir="cw">
                                      <p:cBhvr>
                                        <p:cTn id="33" dur="500" fill="hold"/>
                                        <p:tgtEl>
                                          <p:spTgt spid="12"/>
                                        </p:tgtEl>
                                        <p:attrNameLst>
                                          <p:attrName>fillcolor</p:attrName>
                                        </p:attrNameLst>
                                      </p:cBhvr>
                                      <p:to>
                                        <a:srgbClr val="000000"/>
                                      </p:to>
                                    </p:animClr>
                                    <p:set>
                                      <p:cBhvr>
                                        <p:cTn id="34" dur="500" fill="hold"/>
                                        <p:tgtEl>
                                          <p:spTgt spid="12"/>
                                        </p:tgtEl>
                                        <p:attrNameLst>
                                          <p:attrName>fill.type</p:attrName>
                                        </p:attrNameLst>
                                      </p:cBhvr>
                                      <p:to>
                                        <p:strVal val="solid"/>
                                      </p:to>
                                    </p:set>
                                    <p:set>
                                      <p:cBhvr>
                                        <p:cTn id="35" dur="500" fill="hold"/>
                                        <p:tgtEl>
                                          <p:spTgt spid="1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14"/>
                </p:tgtEl>
              </p:cMediaNode>
            </p:audio>
          </p:childTnLst>
        </p:cTn>
      </p:par>
    </p:tnLst>
    <p:bldLst>
      <p:bldP spid="7" grpId="0" animBg="1"/>
      <p:bldP spid="7" grpId="1" animBg="1"/>
      <p:bldP spid="10" grpId="0" animBg="1"/>
      <p:bldP spid="11" grpId="0" animBg="1"/>
      <p:bldP spid="11" grpId="1" animBg="1"/>
      <p:bldP spid="9" grpId="0" animBg="1"/>
      <p:bldP spid="12" grpId="0" animBg="1"/>
      <p:bldP spid="12"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1B2A0-6D02-1753-BA1F-79627103448A}"/>
            </a:ext>
          </a:extLst>
        </p:cNvPr>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28B950F5-AE57-E2BC-7F93-F833FE95A0D6}"/>
              </a:ext>
            </a:extLst>
          </p:cNvPr>
          <p:cNvGrpSpPr/>
          <p:nvPr/>
        </p:nvGrpSpPr>
        <p:grpSpPr>
          <a:xfrm>
            <a:off x="189776" y="225243"/>
            <a:ext cx="3848827" cy="465047"/>
            <a:chOff x="7605712" y="1097279"/>
            <a:chExt cx="1618022" cy="581396"/>
          </a:xfrm>
        </p:grpSpPr>
        <p:sp>
          <p:nvSpPr>
            <p:cNvPr id="5" name="四角形: 角を丸くする 4">
              <a:extLst>
                <a:ext uri="{FF2B5EF4-FFF2-40B4-BE49-F238E27FC236}">
                  <a16:creationId xmlns:a16="http://schemas.microsoft.com/office/drawing/2014/main" id="{12461E25-5348-6711-D978-5F80F25D345C}"/>
                </a:ext>
              </a:extLst>
            </p:cNvPr>
            <p:cNvSpPr/>
            <p:nvPr/>
          </p:nvSpPr>
          <p:spPr>
            <a:xfrm>
              <a:off x="7765576" y="1097280"/>
              <a:ext cx="1458158" cy="58139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dirty="0">
                  <a:latin typeface="BIZ UDPゴシック" panose="020B0400000000000000" pitchFamily="50" charset="-128"/>
                  <a:ea typeface="BIZ UDPゴシック" panose="020B0400000000000000" pitchFamily="50" charset="-128"/>
                </a:rPr>
                <a:t>成人が不適切な言動・・・</a:t>
              </a:r>
            </a:p>
          </p:txBody>
        </p:sp>
        <p:sp>
          <p:nvSpPr>
            <p:cNvPr id="6" name="正方形/長方形 5">
              <a:extLst>
                <a:ext uri="{FF2B5EF4-FFF2-40B4-BE49-F238E27FC236}">
                  <a16:creationId xmlns:a16="http://schemas.microsoft.com/office/drawing/2014/main" id="{3FE996F5-326F-C2C9-F319-0B482DEE65EC}"/>
                </a:ext>
              </a:extLst>
            </p:cNvPr>
            <p:cNvSpPr/>
            <p:nvPr/>
          </p:nvSpPr>
          <p:spPr>
            <a:xfrm flipH="1">
              <a:off x="7605712" y="1097279"/>
              <a:ext cx="87364" cy="58139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7" name="四角形: 角を丸くする 6">
            <a:extLst>
              <a:ext uri="{FF2B5EF4-FFF2-40B4-BE49-F238E27FC236}">
                <a16:creationId xmlns:a16="http://schemas.microsoft.com/office/drawing/2014/main" id="{D13B908C-B074-D36B-8073-95B38422A123}"/>
              </a:ext>
            </a:extLst>
          </p:cNvPr>
          <p:cNvSpPr/>
          <p:nvPr/>
        </p:nvSpPr>
        <p:spPr>
          <a:xfrm>
            <a:off x="570049" y="2786743"/>
            <a:ext cx="4949887" cy="2728684"/>
          </a:xfrm>
          <a:prstGeom prst="roundRect">
            <a:avLst>
              <a:gd name="adj" fmla="val 505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ja-JP" altLang="en-US" sz="4000" b="1" dirty="0">
                <a:latin typeface="BIZ UDPゴシック" panose="020B0400000000000000" pitchFamily="50" charset="-128"/>
                <a:ea typeface="BIZ UDPゴシック" panose="020B0400000000000000" pitchFamily="50" charset="-128"/>
              </a:rPr>
              <a:t>自分の膝の上に座らせる</a:t>
            </a:r>
          </a:p>
        </p:txBody>
      </p:sp>
      <p:sp>
        <p:nvSpPr>
          <p:cNvPr id="10" name="四角形: 角を丸くする 9">
            <a:extLst>
              <a:ext uri="{FF2B5EF4-FFF2-40B4-BE49-F238E27FC236}">
                <a16:creationId xmlns:a16="http://schemas.microsoft.com/office/drawing/2014/main" id="{02801188-40D3-5682-761B-155E98AEB570}"/>
              </a:ext>
            </a:extLst>
          </p:cNvPr>
          <p:cNvSpPr/>
          <p:nvPr/>
        </p:nvSpPr>
        <p:spPr>
          <a:xfrm>
            <a:off x="7239005" y="1611993"/>
            <a:ext cx="4550227" cy="1741715"/>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ja-JP" altLang="en-US" sz="4000" dirty="0">
                <a:latin typeface="BIZ UDPゴシック" panose="020B0400000000000000" pitchFamily="50" charset="-128"/>
                <a:ea typeface="BIZ UDPゴシック" panose="020B0400000000000000" pitchFamily="50" charset="-128"/>
              </a:rPr>
              <a:t>適切な行為</a:t>
            </a:r>
          </a:p>
        </p:txBody>
      </p:sp>
      <p:sp>
        <p:nvSpPr>
          <p:cNvPr id="11" name="四角形: 角を丸くする 10">
            <a:extLst>
              <a:ext uri="{FF2B5EF4-FFF2-40B4-BE49-F238E27FC236}">
                <a16:creationId xmlns:a16="http://schemas.microsoft.com/office/drawing/2014/main" id="{ADB4FBE3-D3AC-41E5-D82C-959A17CF0A6A}"/>
              </a:ext>
            </a:extLst>
          </p:cNvPr>
          <p:cNvSpPr/>
          <p:nvPr/>
        </p:nvSpPr>
        <p:spPr>
          <a:xfrm>
            <a:off x="7307948" y="4056743"/>
            <a:ext cx="4550227" cy="1741715"/>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ja-JP" altLang="en-US" sz="4000" dirty="0">
                <a:latin typeface="BIZ UDPゴシック" panose="020B0400000000000000" pitchFamily="50" charset="-128"/>
                <a:ea typeface="BIZ UDPゴシック" panose="020B0400000000000000" pitchFamily="50" charset="-128"/>
              </a:rPr>
              <a:t>不適切な行為</a:t>
            </a:r>
          </a:p>
        </p:txBody>
      </p:sp>
      <p:sp>
        <p:nvSpPr>
          <p:cNvPr id="9" name="四角形: 角を丸くする 8">
            <a:extLst>
              <a:ext uri="{FF2B5EF4-FFF2-40B4-BE49-F238E27FC236}">
                <a16:creationId xmlns:a16="http://schemas.microsoft.com/office/drawing/2014/main" id="{1136CCA4-148F-F3F7-47E6-72B55BC38DDB}"/>
              </a:ext>
            </a:extLst>
          </p:cNvPr>
          <p:cNvSpPr/>
          <p:nvPr/>
        </p:nvSpPr>
        <p:spPr>
          <a:xfrm>
            <a:off x="570048" y="1141606"/>
            <a:ext cx="4949888" cy="1193823"/>
          </a:xfrm>
          <a:prstGeom prst="roundRect">
            <a:avLst>
              <a:gd name="adj" fmla="val 7476"/>
            </a:avLst>
          </a:prstGeom>
          <a:solidFill>
            <a:schemeClr val="accent6"/>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ja-JP" altLang="en-US" sz="4000" dirty="0">
                <a:latin typeface="BIZ UDPゴシック" panose="020B0400000000000000" pitchFamily="50" charset="-128"/>
                <a:ea typeface="BIZ UDPゴシック" panose="020B0400000000000000" pitchFamily="50" charset="-128"/>
              </a:rPr>
              <a:t>これらの言動は・・？</a:t>
            </a:r>
          </a:p>
        </p:txBody>
      </p:sp>
      <p:sp>
        <p:nvSpPr>
          <p:cNvPr id="12" name="乗算記号 11">
            <a:extLst>
              <a:ext uri="{FF2B5EF4-FFF2-40B4-BE49-F238E27FC236}">
                <a16:creationId xmlns:a16="http://schemas.microsoft.com/office/drawing/2014/main" id="{578DC5B9-976B-12BF-8E12-A6DF9BB42C75}"/>
              </a:ext>
            </a:extLst>
          </p:cNvPr>
          <p:cNvSpPr/>
          <p:nvPr/>
        </p:nvSpPr>
        <p:spPr>
          <a:xfrm>
            <a:off x="6132926" y="4477205"/>
            <a:ext cx="1106079" cy="1106079"/>
          </a:xfrm>
          <a:prstGeom prst="mathMultiply">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 name="スライド番号プレースホルダー 1">
            <a:extLst>
              <a:ext uri="{FF2B5EF4-FFF2-40B4-BE49-F238E27FC236}">
                <a16:creationId xmlns:a16="http://schemas.microsoft.com/office/drawing/2014/main" id="{DC11A3C7-01B8-B016-ACB2-B2723E3B7590}"/>
              </a:ext>
            </a:extLst>
          </p:cNvPr>
          <p:cNvSpPr>
            <a:spLocks noGrp="1"/>
          </p:cNvSpPr>
          <p:nvPr>
            <p:ph type="sldNum" sz="quarter" idx="12"/>
          </p:nvPr>
        </p:nvSpPr>
        <p:spPr/>
        <p:txBody>
          <a:bodyPr/>
          <a:lstStyle/>
          <a:p>
            <a:fld id="{BA442586-75C4-4701-8959-623E3EFE3B12}" type="slidenum">
              <a:rPr kumimoji="1" lang="ja-JP" altLang="en-US" smtClean="0"/>
              <a:t>45</a:t>
            </a:fld>
            <a:endParaRPr kumimoji="1" lang="ja-JP" altLang="en-US"/>
          </a:p>
        </p:txBody>
      </p:sp>
      <p:sp>
        <p:nvSpPr>
          <p:cNvPr id="3" name="フッター プレースホルダー 2">
            <a:extLst>
              <a:ext uri="{FF2B5EF4-FFF2-40B4-BE49-F238E27FC236}">
                <a16:creationId xmlns:a16="http://schemas.microsoft.com/office/drawing/2014/main" id="{3C49DFDA-630B-0CB4-81CB-9A894AD33BD5}"/>
              </a:ext>
            </a:extLst>
          </p:cNvPr>
          <p:cNvSpPr>
            <a:spLocks noGrp="1"/>
          </p:cNvSpPr>
          <p:nvPr>
            <p:ph type="ftr" sz="quarter" idx="11"/>
          </p:nvPr>
        </p:nvSpPr>
        <p:spPr/>
        <p:txBody>
          <a:bodyPr/>
          <a:lstStyle/>
          <a:p>
            <a:r>
              <a:rPr kumimoji="1" lang="en-US" altLang="ja-JP"/>
              <a:t>©Rijyem platform</a:t>
            </a:r>
            <a:endParaRPr kumimoji="1" lang="ja-JP" altLang="en-US"/>
          </a:p>
        </p:txBody>
      </p:sp>
      <p:pic>
        <p:nvPicPr>
          <p:cNvPr id="14" name="2379761124446530">
            <a:hlinkClick r:id="" action="ppaction://media"/>
            <a:extLst>
              <a:ext uri="{FF2B5EF4-FFF2-40B4-BE49-F238E27FC236}">
                <a16:creationId xmlns:a16="http://schemas.microsoft.com/office/drawing/2014/main" id="{FF0BDD28-3A6C-E1F6-D6E0-1BC7404B559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90836" y="0"/>
            <a:ext cx="609600" cy="609600"/>
          </a:xfrm>
          <a:prstGeom prst="rect">
            <a:avLst/>
          </a:prstGeom>
        </p:spPr>
      </p:pic>
      <p:pic>
        <p:nvPicPr>
          <p:cNvPr id="13" name="グラフィックス 12" descr="山形の矢印 単色塗りつぶし">
            <a:extLst>
              <a:ext uri="{FF2B5EF4-FFF2-40B4-BE49-F238E27FC236}">
                <a16:creationId xmlns:a16="http://schemas.microsoft.com/office/drawing/2014/main" id="{1C6F9302-8837-E48F-B630-72E1696F0B7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752890" y="3119796"/>
            <a:ext cx="1226093" cy="1226093"/>
          </a:xfrm>
          <a:prstGeom prst="rect">
            <a:avLst/>
          </a:prstGeom>
        </p:spPr>
      </p:pic>
      <p:sp>
        <p:nvSpPr>
          <p:cNvPr id="8" name="日付プレースホルダー 7">
            <a:extLst>
              <a:ext uri="{FF2B5EF4-FFF2-40B4-BE49-F238E27FC236}">
                <a16:creationId xmlns:a16="http://schemas.microsoft.com/office/drawing/2014/main" id="{47AC4692-8BE0-04BD-5D33-6A2C017E1F3F}"/>
              </a:ext>
            </a:extLst>
          </p:cNvPr>
          <p:cNvSpPr>
            <a:spLocks noGrp="1"/>
          </p:cNvSpPr>
          <p:nvPr>
            <p:ph type="dt" sz="half" idx="10"/>
          </p:nvPr>
        </p:nvSpPr>
        <p:spPr/>
        <p:txBody>
          <a:bodyPr/>
          <a:lstStyle/>
          <a:p>
            <a:endParaRPr kumimoji="1" lang="ja-JP" altLang="en-US"/>
          </a:p>
        </p:txBody>
      </p:sp>
    </p:spTree>
    <p:extLst>
      <p:ext uri="{BB962C8B-B14F-4D97-AF65-F5344CB8AC3E}">
        <p14:creationId xmlns:p14="http://schemas.microsoft.com/office/powerpoint/2010/main" val="2060064745"/>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824" fill="hold"/>
                                        <p:tgtEl>
                                          <p:spTgt spid="14"/>
                                        </p:tgtEl>
                                      </p:cBhvr>
                                    </p:cmd>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6" presetClass="entr" presetSubtype="21" fill="hold" grpId="1"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300"/>
                                        <p:tgtEl>
                                          <p:spTgt spid="7"/>
                                        </p:tgtEl>
                                      </p:cBhvr>
                                    </p:animEffect>
                                  </p:childTnLst>
                                </p:cTn>
                              </p:par>
                              <p:par>
                                <p:cTn id="20" presetID="16" presetClass="entr" presetSubtype="37" fill="hold" grpId="1" nodeType="withEffect">
                                  <p:stCondLst>
                                    <p:cond delay="2500"/>
                                  </p:stCondLst>
                                  <p:childTnLst>
                                    <p:set>
                                      <p:cBhvr>
                                        <p:cTn id="21" dur="1" fill="hold">
                                          <p:stCondLst>
                                            <p:cond delay="0"/>
                                          </p:stCondLst>
                                        </p:cTn>
                                        <p:tgtEl>
                                          <p:spTgt spid="11"/>
                                        </p:tgtEl>
                                        <p:attrNameLst>
                                          <p:attrName>style.visibility</p:attrName>
                                        </p:attrNameLst>
                                      </p:cBhvr>
                                      <p:to>
                                        <p:strVal val="visible"/>
                                      </p:to>
                                    </p:set>
                                    <p:animEffect transition="in" filter="barn(outVertical)">
                                      <p:cBhvr>
                                        <p:cTn id="22" dur="1500"/>
                                        <p:tgtEl>
                                          <p:spTgt spid="11"/>
                                        </p:tgtEl>
                                      </p:cBhvr>
                                    </p:animEffect>
                                  </p:childTnLst>
                                </p:cTn>
                              </p:par>
                              <p:par>
                                <p:cTn id="23" presetID="1" presetClass="emph" presetSubtype="2" fill="hold" nodeType="withEffect">
                                  <p:stCondLst>
                                    <p:cond delay="2500"/>
                                  </p:stCondLst>
                                  <p:childTnLst>
                                    <p:animClr clrSpc="rgb" dir="cw">
                                      <p:cBhvr>
                                        <p:cTn id="24" dur="500" fill="hold"/>
                                        <p:tgtEl>
                                          <p:spTgt spid="11"/>
                                        </p:tgtEl>
                                        <p:attrNameLst>
                                          <p:attrName>fillcolor</p:attrName>
                                        </p:attrNameLst>
                                      </p:cBhvr>
                                      <p:to>
                                        <a:srgbClr val="FF0000"/>
                                      </p:to>
                                    </p:animClr>
                                    <p:set>
                                      <p:cBhvr>
                                        <p:cTn id="25" dur="500" fill="hold"/>
                                        <p:tgtEl>
                                          <p:spTgt spid="11"/>
                                        </p:tgtEl>
                                        <p:attrNameLst>
                                          <p:attrName>fill.type</p:attrName>
                                        </p:attrNameLst>
                                      </p:cBhvr>
                                      <p:to>
                                        <p:strVal val="solid"/>
                                      </p:to>
                                    </p:set>
                                    <p:set>
                                      <p:cBhvr>
                                        <p:cTn id="26" dur="500" fill="hold"/>
                                        <p:tgtEl>
                                          <p:spTgt spid="11"/>
                                        </p:tgtEl>
                                        <p:attrNameLst>
                                          <p:attrName>fill.on</p:attrName>
                                        </p:attrNameLst>
                                      </p:cBhvr>
                                      <p:to>
                                        <p:strVal val="true"/>
                                      </p:to>
                                    </p:set>
                                  </p:childTnLst>
                                </p:cTn>
                              </p:par>
                              <p:par>
                                <p:cTn id="27" presetID="53" presetClass="entr" presetSubtype="16" fill="hold" grpId="1" nodeType="withEffect">
                                  <p:stCondLst>
                                    <p:cond delay="330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animEffect transition="in" filter="fade">
                                      <p:cBhvr>
                                        <p:cTn id="31" dur="500"/>
                                        <p:tgtEl>
                                          <p:spTgt spid="12"/>
                                        </p:tgtEl>
                                      </p:cBhvr>
                                    </p:animEffect>
                                  </p:childTnLst>
                                </p:cTn>
                              </p:par>
                              <p:par>
                                <p:cTn id="32" presetID="1" presetClass="emph" presetSubtype="2" fill="hold" nodeType="withEffect">
                                  <p:stCondLst>
                                    <p:cond delay="3300"/>
                                  </p:stCondLst>
                                  <p:childTnLst>
                                    <p:animClr clrSpc="rgb" dir="cw">
                                      <p:cBhvr>
                                        <p:cTn id="33" dur="500" fill="hold"/>
                                        <p:tgtEl>
                                          <p:spTgt spid="12"/>
                                        </p:tgtEl>
                                        <p:attrNameLst>
                                          <p:attrName>fillcolor</p:attrName>
                                        </p:attrNameLst>
                                      </p:cBhvr>
                                      <p:to>
                                        <a:srgbClr val="000000"/>
                                      </p:to>
                                    </p:animClr>
                                    <p:set>
                                      <p:cBhvr>
                                        <p:cTn id="34" dur="500" fill="hold"/>
                                        <p:tgtEl>
                                          <p:spTgt spid="12"/>
                                        </p:tgtEl>
                                        <p:attrNameLst>
                                          <p:attrName>fill.type</p:attrName>
                                        </p:attrNameLst>
                                      </p:cBhvr>
                                      <p:to>
                                        <p:strVal val="solid"/>
                                      </p:to>
                                    </p:set>
                                    <p:set>
                                      <p:cBhvr>
                                        <p:cTn id="35" dur="500" fill="hold"/>
                                        <p:tgtEl>
                                          <p:spTgt spid="1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14"/>
                </p:tgtEl>
              </p:cMediaNode>
            </p:audio>
          </p:childTnLst>
        </p:cTn>
      </p:par>
    </p:tnLst>
    <p:bldLst>
      <p:bldP spid="7" grpId="0" animBg="1"/>
      <p:bldP spid="7" grpId="1" animBg="1"/>
      <p:bldP spid="10" grpId="0" animBg="1"/>
      <p:bldP spid="11" grpId="0" animBg="1"/>
      <p:bldP spid="11" grpId="1" animBg="1"/>
      <p:bldP spid="9" grpId="0" animBg="1"/>
      <p:bldP spid="12" grpId="0" animBg="1"/>
      <p:bldP spid="12"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3B34C2-5D14-8D84-28AD-0240B707F529}"/>
            </a:ext>
          </a:extLst>
        </p:cNvPr>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54BA55B0-FF80-DC76-154A-8F41AE7C0394}"/>
              </a:ext>
            </a:extLst>
          </p:cNvPr>
          <p:cNvGrpSpPr/>
          <p:nvPr/>
        </p:nvGrpSpPr>
        <p:grpSpPr>
          <a:xfrm>
            <a:off x="189776" y="225243"/>
            <a:ext cx="3848827" cy="465047"/>
            <a:chOff x="7605712" y="1097279"/>
            <a:chExt cx="1618022" cy="581396"/>
          </a:xfrm>
        </p:grpSpPr>
        <p:sp>
          <p:nvSpPr>
            <p:cNvPr id="5" name="四角形: 角を丸くする 4">
              <a:extLst>
                <a:ext uri="{FF2B5EF4-FFF2-40B4-BE49-F238E27FC236}">
                  <a16:creationId xmlns:a16="http://schemas.microsoft.com/office/drawing/2014/main" id="{B06F3FAE-3BC2-817F-6ADC-FD2E3FB328BE}"/>
                </a:ext>
              </a:extLst>
            </p:cNvPr>
            <p:cNvSpPr/>
            <p:nvPr/>
          </p:nvSpPr>
          <p:spPr>
            <a:xfrm>
              <a:off x="7765576" y="1097280"/>
              <a:ext cx="1458158" cy="58139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dirty="0">
                  <a:latin typeface="BIZ UDPゴシック" panose="020B0400000000000000" pitchFamily="50" charset="-128"/>
                  <a:ea typeface="BIZ UDPゴシック" panose="020B0400000000000000" pitchFamily="50" charset="-128"/>
                </a:rPr>
                <a:t>成人が不適切な言動・・・</a:t>
              </a:r>
            </a:p>
          </p:txBody>
        </p:sp>
        <p:sp>
          <p:nvSpPr>
            <p:cNvPr id="6" name="正方形/長方形 5">
              <a:extLst>
                <a:ext uri="{FF2B5EF4-FFF2-40B4-BE49-F238E27FC236}">
                  <a16:creationId xmlns:a16="http://schemas.microsoft.com/office/drawing/2014/main" id="{32437CCC-7FCD-4A76-CCE1-46A06821FD65}"/>
                </a:ext>
              </a:extLst>
            </p:cNvPr>
            <p:cNvSpPr/>
            <p:nvPr/>
          </p:nvSpPr>
          <p:spPr>
            <a:xfrm flipH="1">
              <a:off x="7605712" y="1097279"/>
              <a:ext cx="87364" cy="58139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7" name="四角形: 角を丸くする 6">
            <a:extLst>
              <a:ext uri="{FF2B5EF4-FFF2-40B4-BE49-F238E27FC236}">
                <a16:creationId xmlns:a16="http://schemas.microsoft.com/office/drawing/2014/main" id="{28EFFC70-1A68-79BE-2A3A-3C8502D8C590}"/>
              </a:ext>
            </a:extLst>
          </p:cNvPr>
          <p:cNvSpPr/>
          <p:nvPr/>
        </p:nvSpPr>
        <p:spPr>
          <a:xfrm>
            <a:off x="570049" y="2653633"/>
            <a:ext cx="4853876" cy="2929651"/>
          </a:xfrm>
          <a:prstGeom prst="roundRect">
            <a:avLst>
              <a:gd name="adj" fmla="val 505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ja-JP" altLang="en-US" sz="4000" b="1" dirty="0">
                <a:latin typeface="BIZ UDPゴシック" panose="020B0400000000000000" pitchFamily="50" charset="-128"/>
                <a:ea typeface="BIZ UDPゴシック" panose="020B0400000000000000" pitchFamily="50" charset="-128"/>
              </a:rPr>
              <a:t>他人の尻や腰まわり、胸、股間のあたりを触る</a:t>
            </a:r>
          </a:p>
        </p:txBody>
      </p:sp>
      <p:sp>
        <p:nvSpPr>
          <p:cNvPr id="10" name="四角形: 角を丸くする 9">
            <a:extLst>
              <a:ext uri="{FF2B5EF4-FFF2-40B4-BE49-F238E27FC236}">
                <a16:creationId xmlns:a16="http://schemas.microsoft.com/office/drawing/2014/main" id="{15D96369-CE10-E30D-DF45-B4E95AF3ED8B}"/>
              </a:ext>
            </a:extLst>
          </p:cNvPr>
          <p:cNvSpPr/>
          <p:nvPr/>
        </p:nvSpPr>
        <p:spPr>
          <a:xfrm>
            <a:off x="7239005" y="1611993"/>
            <a:ext cx="4550227" cy="1741715"/>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ja-JP" altLang="en-US" sz="4000" dirty="0">
                <a:latin typeface="BIZ UDPゴシック" panose="020B0400000000000000" pitchFamily="50" charset="-128"/>
                <a:ea typeface="BIZ UDPゴシック" panose="020B0400000000000000" pitchFamily="50" charset="-128"/>
              </a:rPr>
              <a:t>適切な行為</a:t>
            </a:r>
          </a:p>
        </p:txBody>
      </p:sp>
      <p:sp>
        <p:nvSpPr>
          <p:cNvPr id="11" name="四角形: 角を丸くする 10">
            <a:extLst>
              <a:ext uri="{FF2B5EF4-FFF2-40B4-BE49-F238E27FC236}">
                <a16:creationId xmlns:a16="http://schemas.microsoft.com/office/drawing/2014/main" id="{71A9684F-CB06-6348-AD36-9FCADDC55C0D}"/>
              </a:ext>
            </a:extLst>
          </p:cNvPr>
          <p:cNvSpPr/>
          <p:nvPr/>
        </p:nvSpPr>
        <p:spPr>
          <a:xfrm>
            <a:off x="7307948" y="4056743"/>
            <a:ext cx="4550227" cy="1741715"/>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ja-JP" altLang="en-US" sz="4000" dirty="0">
                <a:latin typeface="BIZ UDPゴシック" panose="020B0400000000000000" pitchFamily="50" charset="-128"/>
                <a:ea typeface="BIZ UDPゴシック" panose="020B0400000000000000" pitchFamily="50" charset="-128"/>
              </a:rPr>
              <a:t>不適切な行為</a:t>
            </a:r>
          </a:p>
        </p:txBody>
      </p:sp>
      <p:sp>
        <p:nvSpPr>
          <p:cNvPr id="9" name="四角形: 角を丸くする 8">
            <a:extLst>
              <a:ext uri="{FF2B5EF4-FFF2-40B4-BE49-F238E27FC236}">
                <a16:creationId xmlns:a16="http://schemas.microsoft.com/office/drawing/2014/main" id="{07303C3F-C788-1549-5EB6-41B2B470F31C}"/>
              </a:ext>
            </a:extLst>
          </p:cNvPr>
          <p:cNvSpPr/>
          <p:nvPr/>
        </p:nvSpPr>
        <p:spPr>
          <a:xfrm>
            <a:off x="570048" y="1141606"/>
            <a:ext cx="4853877" cy="1193823"/>
          </a:xfrm>
          <a:prstGeom prst="roundRect">
            <a:avLst>
              <a:gd name="adj" fmla="val 11561"/>
            </a:avLst>
          </a:prstGeom>
          <a:solidFill>
            <a:schemeClr val="accent6"/>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ja-JP" altLang="en-US" sz="4000" dirty="0">
                <a:latin typeface="BIZ UDPゴシック" panose="020B0400000000000000" pitchFamily="50" charset="-128"/>
                <a:ea typeface="BIZ UDPゴシック" panose="020B0400000000000000" pitchFamily="50" charset="-128"/>
              </a:rPr>
              <a:t>これらの言動は・・？</a:t>
            </a:r>
          </a:p>
        </p:txBody>
      </p:sp>
      <p:sp>
        <p:nvSpPr>
          <p:cNvPr id="12" name="乗算記号 11">
            <a:extLst>
              <a:ext uri="{FF2B5EF4-FFF2-40B4-BE49-F238E27FC236}">
                <a16:creationId xmlns:a16="http://schemas.microsoft.com/office/drawing/2014/main" id="{CA067261-BCB5-2DFF-59F7-2DC528E34FA3}"/>
              </a:ext>
            </a:extLst>
          </p:cNvPr>
          <p:cNvSpPr/>
          <p:nvPr/>
        </p:nvSpPr>
        <p:spPr>
          <a:xfrm>
            <a:off x="6132926" y="4477205"/>
            <a:ext cx="1106079" cy="1106079"/>
          </a:xfrm>
          <a:prstGeom prst="mathMultiply">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 name="スライド番号プレースホルダー 1">
            <a:extLst>
              <a:ext uri="{FF2B5EF4-FFF2-40B4-BE49-F238E27FC236}">
                <a16:creationId xmlns:a16="http://schemas.microsoft.com/office/drawing/2014/main" id="{6EFBA0D4-45DD-03BB-6F2C-EA2302FB8007}"/>
              </a:ext>
            </a:extLst>
          </p:cNvPr>
          <p:cNvSpPr>
            <a:spLocks noGrp="1"/>
          </p:cNvSpPr>
          <p:nvPr>
            <p:ph type="sldNum" sz="quarter" idx="12"/>
          </p:nvPr>
        </p:nvSpPr>
        <p:spPr/>
        <p:txBody>
          <a:bodyPr/>
          <a:lstStyle/>
          <a:p>
            <a:fld id="{BA442586-75C4-4701-8959-623E3EFE3B12}" type="slidenum">
              <a:rPr kumimoji="1" lang="ja-JP" altLang="en-US" smtClean="0"/>
              <a:t>46</a:t>
            </a:fld>
            <a:endParaRPr kumimoji="1" lang="ja-JP" altLang="en-US"/>
          </a:p>
        </p:txBody>
      </p:sp>
      <p:sp>
        <p:nvSpPr>
          <p:cNvPr id="3" name="フッター プレースホルダー 2">
            <a:extLst>
              <a:ext uri="{FF2B5EF4-FFF2-40B4-BE49-F238E27FC236}">
                <a16:creationId xmlns:a16="http://schemas.microsoft.com/office/drawing/2014/main" id="{48B59909-758A-8201-3B3A-E27012FABB58}"/>
              </a:ext>
            </a:extLst>
          </p:cNvPr>
          <p:cNvSpPr>
            <a:spLocks noGrp="1"/>
          </p:cNvSpPr>
          <p:nvPr>
            <p:ph type="ftr" sz="quarter" idx="11"/>
          </p:nvPr>
        </p:nvSpPr>
        <p:spPr/>
        <p:txBody>
          <a:bodyPr/>
          <a:lstStyle/>
          <a:p>
            <a:r>
              <a:rPr kumimoji="1" lang="en-US" altLang="ja-JP"/>
              <a:t>©Rijyem platform</a:t>
            </a:r>
            <a:endParaRPr kumimoji="1" lang="ja-JP" altLang="en-US"/>
          </a:p>
        </p:txBody>
      </p:sp>
      <p:pic>
        <p:nvPicPr>
          <p:cNvPr id="13" name="2379761124446648">
            <a:hlinkClick r:id="" action="ppaction://media"/>
            <a:extLst>
              <a:ext uri="{FF2B5EF4-FFF2-40B4-BE49-F238E27FC236}">
                <a16:creationId xmlns:a16="http://schemas.microsoft.com/office/drawing/2014/main" id="{4C6DF798-6842-F4AC-72F8-9F2E4BD1C7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21952" y="0"/>
            <a:ext cx="609600" cy="609600"/>
          </a:xfrm>
          <a:prstGeom prst="rect">
            <a:avLst/>
          </a:prstGeom>
        </p:spPr>
      </p:pic>
      <p:pic>
        <p:nvPicPr>
          <p:cNvPr id="14" name="グラフィックス 13" descr="山形の矢印 単色塗りつぶし">
            <a:extLst>
              <a:ext uri="{FF2B5EF4-FFF2-40B4-BE49-F238E27FC236}">
                <a16:creationId xmlns:a16="http://schemas.microsoft.com/office/drawing/2014/main" id="{C681A659-1B0D-702B-E9E9-23E961E8858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752890" y="3119796"/>
            <a:ext cx="1226093" cy="1226093"/>
          </a:xfrm>
          <a:prstGeom prst="rect">
            <a:avLst/>
          </a:prstGeom>
        </p:spPr>
      </p:pic>
      <p:sp>
        <p:nvSpPr>
          <p:cNvPr id="8" name="日付プレースホルダー 7">
            <a:extLst>
              <a:ext uri="{FF2B5EF4-FFF2-40B4-BE49-F238E27FC236}">
                <a16:creationId xmlns:a16="http://schemas.microsoft.com/office/drawing/2014/main" id="{9102E075-DB42-FABD-F522-A4322D1950EB}"/>
              </a:ext>
            </a:extLst>
          </p:cNvPr>
          <p:cNvSpPr>
            <a:spLocks noGrp="1"/>
          </p:cNvSpPr>
          <p:nvPr>
            <p:ph type="dt" sz="half" idx="10"/>
          </p:nvPr>
        </p:nvSpPr>
        <p:spPr/>
        <p:txBody>
          <a:bodyPr/>
          <a:lstStyle/>
          <a:p>
            <a:endParaRPr kumimoji="1" lang="ja-JP" altLang="en-US"/>
          </a:p>
        </p:txBody>
      </p:sp>
    </p:spTree>
    <p:extLst>
      <p:ext uri="{BB962C8B-B14F-4D97-AF65-F5344CB8AC3E}">
        <p14:creationId xmlns:p14="http://schemas.microsoft.com/office/powerpoint/2010/main" val="30482568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552" fill="hold"/>
                                        <p:tgtEl>
                                          <p:spTgt spid="13"/>
                                        </p:tgtEl>
                                      </p:cBhvr>
                                    </p:cmd>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6" presetClass="entr" presetSubtype="21" fill="hold" grpId="1"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300"/>
                                        <p:tgtEl>
                                          <p:spTgt spid="7"/>
                                        </p:tgtEl>
                                      </p:cBhvr>
                                    </p:animEffect>
                                  </p:childTnLst>
                                </p:cTn>
                              </p:par>
                              <p:par>
                                <p:cTn id="20" presetID="16" presetClass="entr" presetSubtype="37" fill="hold" grpId="1" nodeType="withEffect">
                                  <p:stCondLst>
                                    <p:cond delay="3900"/>
                                  </p:stCondLst>
                                  <p:childTnLst>
                                    <p:set>
                                      <p:cBhvr>
                                        <p:cTn id="21" dur="1" fill="hold">
                                          <p:stCondLst>
                                            <p:cond delay="0"/>
                                          </p:stCondLst>
                                        </p:cTn>
                                        <p:tgtEl>
                                          <p:spTgt spid="11"/>
                                        </p:tgtEl>
                                        <p:attrNameLst>
                                          <p:attrName>style.visibility</p:attrName>
                                        </p:attrNameLst>
                                      </p:cBhvr>
                                      <p:to>
                                        <p:strVal val="visible"/>
                                      </p:to>
                                    </p:set>
                                    <p:animEffect transition="in" filter="barn(outVertical)">
                                      <p:cBhvr>
                                        <p:cTn id="22" dur="1400"/>
                                        <p:tgtEl>
                                          <p:spTgt spid="11"/>
                                        </p:tgtEl>
                                      </p:cBhvr>
                                    </p:animEffect>
                                  </p:childTnLst>
                                </p:cTn>
                              </p:par>
                              <p:par>
                                <p:cTn id="23" presetID="1" presetClass="emph" presetSubtype="2" fill="hold" nodeType="withEffect">
                                  <p:stCondLst>
                                    <p:cond delay="3900"/>
                                  </p:stCondLst>
                                  <p:childTnLst>
                                    <p:animClr clrSpc="rgb" dir="cw">
                                      <p:cBhvr>
                                        <p:cTn id="24" dur="500" fill="hold"/>
                                        <p:tgtEl>
                                          <p:spTgt spid="11"/>
                                        </p:tgtEl>
                                        <p:attrNameLst>
                                          <p:attrName>fillcolor</p:attrName>
                                        </p:attrNameLst>
                                      </p:cBhvr>
                                      <p:to>
                                        <a:srgbClr val="FF0000"/>
                                      </p:to>
                                    </p:animClr>
                                    <p:set>
                                      <p:cBhvr>
                                        <p:cTn id="25" dur="500" fill="hold"/>
                                        <p:tgtEl>
                                          <p:spTgt spid="11"/>
                                        </p:tgtEl>
                                        <p:attrNameLst>
                                          <p:attrName>fill.type</p:attrName>
                                        </p:attrNameLst>
                                      </p:cBhvr>
                                      <p:to>
                                        <p:strVal val="solid"/>
                                      </p:to>
                                    </p:set>
                                    <p:set>
                                      <p:cBhvr>
                                        <p:cTn id="26" dur="500" fill="hold"/>
                                        <p:tgtEl>
                                          <p:spTgt spid="11"/>
                                        </p:tgtEl>
                                        <p:attrNameLst>
                                          <p:attrName>fill.on</p:attrName>
                                        </p:attrNameLst>
                                      </p:cBhvr>
                                      <p:to>
                                        <p:strVal val="true"/>
                                      </p:to>
                                    </p:set>
                                  </p:childTnLst>
                                </p:cTn>
                              </p:par>
                              <p:par>
                                <p:cTn id="27" presetID="53" presetClass="entr" presetSubtype="16" fill="hold" grpId="1" nodeType="withEffect">
                                  <p:stCondLst>
                                    <p:cond delay="470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animEffect transition="in" filter="fade">
                                      <p:cBhvr>
                                        <p:cTn id="31" dur="500"/>
                                        <p:tgtEl>
                                          <p:spTgt spid="12"/>
                                        </p:tgtEl>
                                      </p:cBhvr>
                                    </p:animEffect>
                                  </p:childTnLst>
                                </p:cTn>
                              </p:par>
                              <p:par>
                                <p:cTn id="32" presetID="1" presetClass="emph" presetSubtype="2" fill="hold" nodeType="withEffect">
                                  <p:stCondLst>
                                    <p:cond delay="4700"/>
                                  </p:stCondLst>
                                  <p:childTnLst>
                                    <p:animClr clrSpc="rgb" dir="cw">
                                      <p:cBhvr>
                                        <p:cTn id="33" dur="300" fill="hold"/>
                                        <p:tgtEl>
                                          <p:spTgt spid="12"/>
                                        </p:tgtEl>
                                        <p:attrNameLst>
                                          <p:attrName>fillcolor</p:attrName>
                                        </p:attrNameLst>
                                      </p:cBhvr>
                                      <p:to>
                                        <a:srgbClr val="000000"/>
                                      </p:to>
                                    </p:animClr>
                                    <p:set>
                                      <p:cBhvr>
                                        <p:cTn id="34" dur="300" fill="hold"/>
                                        <p:tgtEl>
                                          <p:spTgt spid="12"/>
                                        </p:tgtEl>
                                        <p:attrNameLst>
                                          <p:attrName>fill.type</p:attrName>
                                        </p:attrNameLst>
                                      </p:cBhvr>
                                      <p:to>
                                        <p:strVal val="solid"/>
                                      </p:to>
                                    </p:set>
                                    <p:set>
                                      <p:cBhvr>
                                        <p:cTn id="35" dur="300" fill="hold"/>
                                        <p:tgtEl>
                                          <p:spTgt spid="1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13"/>
                </p:tgtEl>
              </p:cMediaNode>
            </p:audio>
          </p:childTnLst>
        </p:cTn>
      </p:par>
    </p:tnLst>
    <p:bldLst>
      <p:bldP spid="7" grpId="0" animBg="1"/>
      <p:bldP spid="7" grpId="1" animBg="1"/>
      <p:bldP spid="10" grpId="0" animBg="1"/>
      <p:bldP spid="11" grpId="0" animBg="1"/>
      <p:bldP spid="11" grpId="1" animBg="1"/>
      <p:bldP spid="9" grpId="0" animBg="1"/>
      <p:bldP spid="12" grpId="0" animBg="1"/>
      <p:bldP spid="12"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CCEE46-D371-7752-5DBA-9CB513007038}"/>
            </a:ext>
          </a:extLst>
        </p:cNvPr>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E56B9C8F-18A0-305E-186D-0958049CE192}"/>
              </a:ext>
            </a:extLst>
          </p:cNvPr>
          <p:cNvGrpSpPr/>
          <p:nvPr/>
        </p:nvGrpSpPr>
        <p:grpSpPr>
          <a:xfrm>
            <a:off x="189776" y="225243"/>
            <a:ext cx="3848827" cy="465047"/>
            <a:chOff x="7605712" y="1097279"/>
            <a:chExt cx="1618022" cy="581396"/>
          </a:xfrm>
        </p:grpSpPr>
        <p:sp>
          <p:nvSpPr>
            <p:cNvPr id="5" name="四角形: 角を丸くする 4">
              <a:extLst>
                <a:ext uri="{FF2B5EF4-FFF2-40B4-BE49-F238E27FC236}">
                  <a16:creationId xmlns:a16="http://schemas.microsoft.com/office/drawing/2014/main" id="{44098CFD-D6B0-AE1D-E9BE-BA3E9FBFAD75}"/>
                </a:ext>
              </a:extLst>
            </p:cNvPr>
            <p:cNvSpPr/>
            <p:nvPr/>
          </p:nvSpPr>
          <p:spPr>
            <a:xfrm>
              <a:off x="7765576" y="1097280"/>
              <a:ext cx="1458158" cy="58139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dirty="0">
                  <a:latin typeface="BIZ UDPゴシック" panose="020B0400000000000000" pitchFamily="50" charset="-128"/>
                  <a:ea typeface="BIZ UDPゴシック" panose="020B0400000000000000" pitchFamily="50" charset="-128"/>
                </a:rPr>
                <a:t>成人が不適切な言動・・・</a:t>
              </a:r>
            </a:p>
          </p:txBody>
        </p:sp>
        <p:sp>
          <p:nvSpPr>
            <p:cNvPr id="6" name="正方形/長方形 5">
              <a:extLst>
                <a:ext uri="{FF2B5EF4-FFF2-40B4-BE49-F238E27FC236}">
                  <a16:creationId xmlns:a16="http://schemas.microsoft.com/office/drawing/2014/main" id="{ABA9BAA8-106E-5B8C-D354-4D01D12B9BB2}"/>
                </a:ext>
              </a:extLst>
            </p:cNvPr>
            <p:cNvSpPr/>
            <p:nvPr/>
          </p:nvSpPr>
          <p:spPr>
            <a:xfrm flipH="1">
              <a:off x="7605712" y="1097279"/>
              <a:ext cx="87364" cy="58139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7" name="四角形: 角を丸くする 6">
            <a:extLst>
              <a:ext uri="{FF2B5EF4-FFF2-40B4-BE49-F238E27FC236}">
                <a16:creationId xmlns:a16="http://schemas.microsoft.com/office/drawing/2014/main" id="{E12918CE-B565-E8BB-0DDE-FFD756F6CB95}"/>
              </a:ext>
            </a:extLst>
          </p:cNvPr>
          <p:cNvSpPr/>
          <p:nvPr/>
        </p:nvSpPr>
        <p:spPr>
          <a:xfrm>
            <a:off x="570049" y="2561725"/>
            <a:ext cx="4949887" cy="3723785"/>
          </a:xfrm>
          <a:prstGeom prst="roundRect">
            <a:avLst>
              <a:gd name="adj" fmla="val 549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ja-JP" altLang="en-US" sz="4000" b="1" dirty="0">
                <a:latin typeface="BIZ UDPゴシック" panose="020B0400000000000000" pitchFamily="50" charset="-128"/>
                <a:ea typeface="BIZ UDPゴシック" panose="020B0400000000000000" pitchFamily="50" charset="-128"/>
              </a:rPr>
              <a:t>性的な冗談、コメント、写真を含むテキストメールや写真を送る</a:t>
            </a:r>
          </a:p>
        </p:txBody>
      </p:sp>
      <p:sp>
        <p:nvSpPr>
          <p:cNvPr id="10" name="四角形: 角を丸くする 9">
            <a:extLst>
              <a:ext uri="{FF2B5EF4-FFF2-40B4-BE49-F238E27FC236}">
                <a16:creationId xmlns:a16="http://schemas.microsoft.com/office/drawing/2014/main" id="{30852C33-3324-806A-80DD-BFD849C96C9A}"/>
              </a:ext>
            </a:extLst>
          </p:cNvPr>
          <p:cNvSpPr/>
          <p:nvPr/>
        </p:nvSpPr>
        <p:spPr>
          <a:xfrm>
            <a:off x="7239005" y="1611993"/>
            <a:ext cx="4550227" cy="1741715"/>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ja-JP" altLang="en-US" sz="4000" dirty="0">
                <a:latin typeface="BIZ UDPゴシック" panose="020B0400000000000000" pitchFamily="50" charset="-128"/>
                <a:ea typeface="BIZ UDPゴシック" panose="020B0400000000000000" pitchFamily="50" charset="-128"/>
              </a:rPr>
              <a:t>適切な行為</a:t>
            </a:r>
          </a:p>
        </p:txBody>
      </p:sp>
      <p:sp>
        <p:nvSpPr>
          <p:cNvPr id="11" name="四角形: 角を丸くする 10">
            <a:extLst>
              <a:ext uri="{FF2B5EF4-FFF2-40B4-BE49-F238E27FC236}">
                <a16:creationId xmlns:a16="http://schemas.microsoft.com/office/drawing/2014/main" id="{819B9E2C-1AD4-B51B-A482-C7F01461DCC1}"/>
              </a:ext>
            </a:extLst>
          </p:cNvPr>
          <p:cNvSpPr/>
          <p:nvPr/>
        </p:nvSpPr>
        <p:spPr>
          <a:xfrm>
            <a:off x="7307948" y="4056743"/>
            <a:ext cx="4550227" cy="1741715"/>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ja-JP" altLang="en-US" sz="4000" dirty="0">
                <a:latin typeface="BIZ UDPゴシック" panose="020B0400000000000000" pitchFamily="50" charset="-128"/>
                <a:ea typeface="BIZ UDPゴシック" panose="020B0400000000000000" pitchFamily="50" charset="-128"/>
              </a:rPr>
              <a:t>不適切な行為</a:t>
            </a:r>
          </a:p>
        </p:txBody>
      </p:sp>
      <p:sp>
        <p:nvSpPr>
          <p:cNvPr id="9" name="四角形: 角を丸くする 8">
            <a:extLst>
              <a:ext uri="{FF2B5EF4-FFF2-40B4-BE49-F238E27FC236}">
                <a16:creationId xmlns:a16="http://schemas.microsoft.com/office/drawing/2014/main" id="{C13D608E-5F74-E888-ED93-DDCFEFFAB98F}"/>
              </a:ext>
            </a:extLst>
          </p:cNvPr>
          <p:cNvSpPr/>
          <p:nvPr/>
        </p:nvSpPr>
        <p:spPr>
          <a:xfrm>
            <a:off x="570048" y="1141606"/>
            <a:ext cx="4949888" cy="1193823"/>
          </a:xfrm>
          <a:prstGeom prst="roundRect">
            <a:avLst>
              <a:gd name="adj" fmla="val 13603"/>
            </a:avLst>
          </a:prstGeom>
          <a:solidFill>
            <a:schemeClr val="accent6"/>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ja-JP" altLang="en-US" sz="4000" dirty="0">
                <a:latin typeface="BIZ UDPゴシック" panose="020B0400000000000000" pitchFamily="50" charset="-128"/>
                <a:ea typeface="BIZ UDPゴシック" panose="020B0400000000000000" pitchFamily="50" charset="-128"/>
              </a:rPr>
              <a:t>これらの言動は・・？</a:t>
            </a:r>
          </a:p>
        </p:txBody>
      </p:sp>
      <p:sp>
        <p:nvSpPr>
          <p:cNvPr id="12" name="乗算記号 11">
            <a:extLst>
              <a:ext uri="{FF2B5EF4-FFF2-40B4-BE49-F238E27FC236}">
                <a16:creationId xmlns:a16="http://schemas.microsoft.com/office/drawing/2014/main" id="{816BD535-6E27-8A05-2854-D115866BB689}"/>
              </a:ext>
            </a:extLst>
          </p:cNvPr>
          <p:cNvSpPr/>
          <p:nvPr/>
        </p:nvSpPr>
        <p:spPr>
          <a:xfrm>
            <a:off x="6132926" y="4477205"/>
            <a:ext cx="1106079" cy="1106079"/>
          </a:xfrm>
          <a:prstGeom prst="mathMultiply">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 name="スライド番号プレースホルダー 1">
            <a:extLst>
              <a:ext uri="{FF2B5EF4-FFF2-40B4-BE49-F238E27FC236}">
                <a16:creationId xmlns:a16="http://schemas.microsoft.com/office/drawing/2014/main" id="{C8C3E439-E738-4E06-494A-C46A0C8ACABA}"/>
              </a:ext>
            </a:extLst>
          </p:cNvPr>
          <p:cNvSpPr>
            <a:spLocks noGrp="1"/>
          </p:cNvSpPr>
          <p:nvPr>
            <p:ph type="sldNum" sz="quarter" idx="12"/>
          </p:nvPr>
        </p:nvSpPr>
        <p:spPr/>
        <p:txBody>
          <a:bodyPr/>
          <a:lstStyle/>
          <a:p>
            <a:fld id="{BA442586-75C4-4701-8959-623E3EFE3B12}" type="slidenum">
              <a:rPr kumimoji="1" lang="ja-JP" altLang="en-US" smtClean="0"/>
              <a:t>47</a:t>
            </a:fld>
            <a:endParaRPr kumimoji="1" lang="ja-JP" altLang="en-US"/>
          </a:p>
        </p:txBody>
      </p:sp>
      <p:sp>
        <p:nvSpPr>
          <p:cNvPr id="3" name="フッター プレースホルダー 2">
            <a:extLst>
              <a:ext uri="{FF2B5EF4-FFF2-40B4-BE49-F238E27FC236}">
                <a16:creationId xmlns:a16="http://schemas.microsoft.com/office/drawing/2014/main" id="{02F42320-52AB-D5C2-61FC-9AB6F983C0E8}"/>
              </a:ext>
            </a:extLst>
          </p:cNvPr>
          <p:cNvSpPr>
            <a:spLocks noGrp="1"/>
          </p:cNvSpPr>
          <p:nvPr>
            <p:ph type="ftr" sz="quarter" idx="11"/>
          </p:nvPr>
        </p:nvSpPr>
        <p:spPr/>
        <p:txBody>
          <a:bodyPr/>
          <a:lstStyle/>
          <a:p>
            <a:r>
              <a:rPr kumimoji="1" lang="en-US" altLang="ja-JP"/>
              <a:t>©Rijyem platform</a:t>
            </a:r>
            <a:endParaRPr kumimoji="1" lang="ja-JP" altLang="en-US"/>
          </a:p>
        </p:txBody>
      </p:sp>
      <p:pic>
        <p:nvPicPr>
          <p:cNvPr id="14" name="2379761124446774">
            <a:hlinkClick r:id="" action="ppaction://media"/>
            <a:extLst>
              <a:ext uri="{FF2B5EF4-FFF2-40B4-BE49-F238E27FC236}">
                <a16:creationId xmlns:a16="http://schemas.microsoft.com/office/drawing/2014/main" id="{06713823-1415-2670-65C0-B9B34D19810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3375" y="48032"/>
            <a:ext cx="609600" cy="609600"/>
          </a:xfrm>
          <a:prstGeom prst="rect">
            <a:avLst/>
          </a:prstGeom>
        </p:spPr>
      </p:pic>
      <p:pic>
        <p:nvPicPr>
          <p:cNvPr id="13" name="グラフィックス 12" descr="山形の矢印 単色塗りつぶし">
            <a:extLst>
              <a:ext uri="{FF2B5EF4-FFF2-40B4-BE49-F238E27FC236}">
                <a16:creationId xmlns:a16="http://schemas.microsoft.com/office/drawing/2014/main" id="{2D47EC02-361A-EC60-B2F9-1CC29F457F4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752890" y="3119796"/>
            <a:ext cx="1226093" cy="1226093"/>
          </a:xfrm>
          <a:prstGeom prst="rect">
            <a:avLst/>
          </a:prstGeom>
        </p:spPr>
      </p:pic>
      <p:sp>
        <p:nvSpPr>
          <p:cNvPr id="8" name="日付プレースホルダー 7">
            <a:extLst>
              <a:ext uri="{FF2B5EF4-FFF2-40B4-BE49-F238E27FC236}">
                <a16:creationId xmlns:a16="http://schemas.microsoft.com/office/drawing/2014/main" id="{17D73FDC-BD08-F303-149F-1B1FC1783DD8}"/>
              </a:ext>
            </a:extLst>
          </p:cNvPr>
          <p:cNvSpPr>
            <a:spLocks noGrp="1"/>
          </p:cNvSpPr>
          <p:nvPr>
            <p:ph type="dt" sz="half" idx="10"/>
          </p:nvPr>
        </p:nvSpPr>
        <p:spPr/>
        <p:txBody>
          <a:bodyPr/>
          <a:lstStyle/>
          <a:p>
            <a:endParaRPr kumimoji="1" lang="ja-JP" altLang="en-US"/>
          </a:p>
        </p:txBody>
      </p:sp>
    </p:spTree>
    <p:extLst>
      <p:ext uri="{BB962C8B-B14F-4D97-AF65-F5344CB8AC3E}">
        <p14:creationId xmlns:p14="http://schemas.microsoft.com/office/powerpoint/2010/main" val="369659320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668" fill="hold"/>
                                        <p:tgtEl>
                                          <p:spTgt spid="14"/>
                                        </p:tgtEl>
                                      </p:cBhvr>
                                    </p:cmd>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6" presetClass="entr" presetSubtype="21" fill="hold" grpId="1"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300"/>
                                        <p:tgtEl>
                                          <p:spTgt spid="7"/>
                                        </p:tgtEl>
                                      </p:cBhvr>
                                    </p:animEffect>
                                  </p:childTnLst>
                                </p:cTn>
                              </p:par>
                              <p:par>
                                <p:cTn id="20" presetID="16" presetClass="entr" presetSubtype="37" fill="hold" grpId="1" nodeType="withEffect">
                                  <p:stCondLst>
                                    <p:cond delay="5700"/>
                                  </p:stCondLst>
                                  <p:childTnLst>
                                    <p:set>
                                      <p:cBhvr>
                                        <p:cTn id="21" dur="1" fill="hold">
                                          <p:stCondLst>
                                            <p:cond delay="0"/>
                                          </p:stCondLst>
                                        </p:cTn>
                                        <p:tgtEl>
                                          <p:spTgt spid="11"/>
                                        </p:tgtEl>
                                        <p:attrNameLst>
                                          <p:attrName>style.visibility</p:attrName>
                                        </p:attrNameLst>
                                      </p:cBhvr>
                                      <p:to>
                                        <p:strVal val="visible"/>
                                      </p:to>
                                    </p:set>
                                    <p:animEffect transition="in" filter="barn(outVertical)">
                                      <p:cBhvr>
                                        <p:cTn id="22" dur="1200"/>
                                        <p:tgtEl>
                                          <p:spTgt spid="11"/>
                                        </p:tgtEl>
                                      </p:cBhvr>
                                    </p:animEffect>
                                  </p:childTnLst>
                                </p:cTn>
                              </p:par>
                              <p:par>
                                <p:cTn id="23" presetID="1" presetClass="emph" presetSubtype="2" fill="hold" nodeType="withEffect">
                                  <p:stCondLst>
                                    <p:cond delay="5700"/>
                                  </p:stCondLst>
                                  <p:childTnLst>
                                    <p:animClr clrSpc="rgb" dir="cw">
                                      <p:cBhvr>
                                        <p:cTn id="24" dur="500" fill="hold"/>
                                        <p:tgtEl>
                                          <p:spTgt spid="11"/>
                                        </p:tgtEl>
                                        <p:attrNameLst>
                                          <p:attrName>fillcolor</p:attrName>
                                        </p:attrNameLst>
                                      </p:cBhvr>
                                      <p:to>
                                        <a:srgbClr val="FF0000"/>
                                      </p:to>
                                    </p:animClr>
                                    <p:set>
                                      <p:cBhvr>
                                        <p:cTn id="25" dur="500" fill="hold"/>
                                        <p:tgtEl>
                                          <p:spTgt spid="11"/>
                                        </p:tgtEl>
                                        <p:attrNameLst>
                                          <p:attrName>fill.type</p:attrName>
                                        </p:attrNameLst>
                                      </p:cBhvr>
                                      <p:to>
                                        <p:strVal val="solid"/>
                                      </p:to>
                                    </p:set>
                                    <p:set>
                                      <p:cBhvr>
                                        <p:cTn id="26" dur="500" fill="hold"/>
                                        <p:tgtEl>
                                          <p:spTgt spid="11"/>
                                        </p:tgtEl>
                                        <p:attrNameLst>
                                          <p:attrName>fill.on</p:attrName>
                                        </p:attrNameLst>
                                      </p:cBhvr>
                                      <p:to>
                                        <p:strVal val="true"/>
                                      </p:to>
                                    </p:set>
                                  </p:childTnLst>
                                </p:cTn>
                              </p:par>
                              <p:par>
                                <p:cTn id="27" presetID="53" presetClass="entr" presetSubtype="16" fill="hold" grpId="1" nodeType="withEffect">
                                  <p:stCondLst>
                                    <p:cond delay="630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animEffect transition="in" filter="fade">
                                      <p:cBhvr>
                                        <p:cTn id="31" dur="500"/>
                                        <p:tgtEl>
                                          <p:spTgt spid="12"/>
                                        </p:tgtEl>
                                      </p:cBhvr>
                                    </p:animEffect>
                                  </p:childTnLst>
                                </p:cTn>
                              </p:par>
                              <p:par>
                                <p:cTn id="32" presetID="1" presetClass="emph" presetSubtype="2" fill="hold" nodeType="withEffect">
                                  <p:stCondLst>
                                    <p:cond delay="6300"/>
                                  </p:stCondLst>
                                  <p:childTnLst>
                                    <p:animClr clrSpc="rgb" dir="cw">
                                      <p:cBhvr>
                                        <p:cTn id="33" dur="300" fill="hold"/>
                                        <p:tgtEl>
                                          <p:spTgt spid="12"/>
                                        </p:tgtEl>
                                        <p:attrNameLst>
                                          <p:attrName>fillcolor</p:attrName>
                                        </p:attrNameLst>
                                      </p:cBhvr>
                                      <p:to>
                                        <a:srgbClr val="000000"/>
                                      </p:to>
                                    </p:animClr>
                                    <p:set>
                                      <p:cBhvr>
                                        <p:cTn id="34" dur="300" fill="hold"/>
                                        <p:tgtEl>
                                          <p:spTgt spid="12"/>
                                        </p:tgtEl>
                                        <p:attrNameLst>
                                          <p:attrName>fill.type</p:attrName>
                                        </p:attrNameLst>
                                      </p:cBhvr>
                                      <p:to>
                                        <p:strVal val="solid"/>
                                      </p:to>
                                    </p:set>
                                    <p:set>
                                      <p:cBhvr>
                                        <p:cTn id="35" dur="300" fill="hold"/>
                                        <p:tgtEl>
                                          <p:spTgt spid="1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14"/>
                </p:tgtEl>
              </p:cMediaNode>
            </p:audio>
          </p:childTnLst>
        </p:cTn>
      </p:par>
    </p:tnLst>
    <p:bldLst>
      <p:bldP spid="7" grpId="0" animBg="1"/>
      <p:bldP spid="7" grpId="1" animBg="1"/>
      <p:bldP spid="10" grpId="0" animBg="1"/>
      <p:bldP spid="11" grpId="0" animBg="1"/>
      <p:bldP spid="11" grpId="1" animBg="1"/>
      <p:bldP spid="9" grpId="0" animBg="1"/>
      <p:bldP spid="12" grpId="0" animBg="1"/>
      <p:bldP spid="12"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399FB1-0DC1-BB25-47CC-51590BC96A4A}"/>
            </a:ext>
          </a:extLst>
        </p:cNvPr>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3FA90E7F-C4B2-A73B-09E7-D2D15333B49D}"/>
              </a:ext>
            </a:extLst>
          </p:cNvPr>
          <p:cNvGrpSpPr/>
          <p:nvPr/>
        </p:nvGrpSpPr>
        <p:grpSpPr>
          <a:xfrm>
            <a:off x="189776" y="225243"/>
            <a:ext cx="3848827" cy="465047"/>
            <a:chOff x="7605712" y="1097279"/>
            <a:chExt cx="1618022" cy="581396"/>
          </a:xfrm>
        </p:grpSpPr>
        <p:sp>
          <p:nvSpPr>
            <p:cNvPr id="5" name="四角形: 角を丸くする 4">
              <a:extLst>
                <a:ext uri="{FF2B5EF4-FFF2-40B4-BE49-F238E27FC236}">
                  <a16:creationId xmlns:a16="http://schemas.microsoft.com/office/drawing/2014/main" id="{8820A433-0A9E-316E-818F-9A41BF56A676}"/>
                </a:ext>
              </a:extLst>
            </p:cNvPr>
            <p:cNvSpPr/>
            <p:nvPr/>
          </p:nvSpPr>
          <p:spPr>
            <a:xfrm>
              <a:off x="7765576" y="1097280"/>
              <a:ext cx="1458158" cy="58139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dirty="0">
                  <a:latin typeface="BIZ UDPゴシック" panose="020B0400000000000000" pitchFamily="50" charset="-128"/>
                  <a:ea typeface="BIZ UDPゴシック" panose="020B0400000000000000" pitchFamily="50" charset="-128"/>
                </a:rPr>
                <a:t>成人が不適切な言動・・・</a:t>
              </a:r>
            </a:p>
          </p:txBody>
        </p:sp>
        <p:sp>
          <p:nvSpPr>
            <p:cNvPr id="6" name="正方形/長方形 5">
              <a:extLst>
                <a:ext uri="{FF2B5EF4-FFF2-40B4-BE49-F238E27FC236}">
                  <a16:creationId xmlns:a16="http://schemas.microsoft.com/office/drawing/2014/main" id="{3567490A-231D-F189-D32F-9E86E1E31F55}"/>
                </a:ext>
              </a:extLst>
            </p:cNvPr>
            <p:cNvSpPr/>
            <p:nvPr/>
          </p:nvSpPr>
          <p:spPr>
            <a:xfrm flipH="1">
              <a:off x="7605712" y="1097279"/>
              <a:ext cx="87364" cy="58139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7" name="四角形: 角を丸くする 6">
            <a:extLst>
              <a:ext uri="{FF2B5EF4-FFF2-40B4-BE49-F238E27FC236}">
                <a16:creationId xmlns:a16="http://schemas.microsoft.com/office/drawing/2014/main" id="{F1397BE2-B765-BEA5-6023-52BBB27B4B1A}"/>
              </a:ext>
            </a:extLst>
          </p:cNvPr>
          <p:cNvSpPr/>
          <p:nvPr/>
        </p:nvSpPr>
        <p:spPr>
          <a:xfrm>
            <a:off x="570048" y="2500765"/>
            <a:ext cx="4853876" cy="3760361"/>
          </a:xfrm>
          <a:prstGeom prst="roundRect">
            <a:avLst>
              <a:gd name="adj" fmla="val 371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ja-JP" altLang="en-US" sz="4000" b="1" dirty="0">
                <a:latin typeface="BIZ UDPゴシック" panose="020B0400000000000000" pitchFamily="50" charset="-128"/>
                <a:ea typeface="BIZ UDPゴシック" panose="020B0400000000000000" pitchFamily="50" charset="-128"/>
              </a:rPr>
              <a:t>ソーシャルメディアに投稿された写真について、笑顔が素敵だとコメントする</a:t>
            </a:r>
          </a:p>
        </p:txBody>
      </p:sp>
      <p:sp>
        <p:nvSpPr>
          <p:cNvPr id="10" name="四角形: 角を丸くする 9">
            <a:extLst>
              <a:ext uri="{FF2B5EF4-FFF2-40B4-BE49-F238E27FC236}">
                <a16:creationId xmlns:a16="http://schemas.microsoft.com/office/drawing/2014/main" id="{44AEF2AF-6999-2439-31BD-A6EE4620F3D8}"/>
              </a:ext>
            </a:extLst>
          </p:cNvPr>
          <p:cNvSpPr/>
          <p:nvPr/>
        </p:nvSpPr>
        <p:spPr>
          <a:xfrm>
            <a:off x="7239005" y="1611993"/>
            <a:ext cx="4550227" cy="1741715"/>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ja-JP" altLang="en-US" sz="4000" dirty="0">
                <a:latin typeface="BIZ UDPゴシック" panose="020B0400000000000000" pitchFamily="50" charset="-128"/>
                <a:ea typeface="BIZ UDPゴシック" panose="020B0400000000000000" pitchFamily="50" charset="-128"/>
              </a:rPr>
              <a:t>適切な行為</a:t>
            </a:r>
          </a:p>
        </p:txBody>
      </p:sp>
      <p:sp>
        <p:nvSpPr>
          <p:cNvPr id="11" name="四角形: 角を丸くする 10">
            <a:extLst>
              <a:ext uri="{FF2B5EF4-FFF2-40B4-BE49-F238E27FC236}">
                <a16:creationId xmlns:a16="http://schemas.microsoft.com/office/drawing/2014/main" id="{36B8D41D-A293-01C5-C3D8-C474CC56E193}"/>
              </a:ext>
            </a:extLst>
          </p:cNvPr>
          <p:cNvSpPr/>
          <p:nvPr/>
        </p:nvSpPr>
        <p:spPr>
          <a:xfrm>
            <a:off x="7307948" y="4056743"/>
            <a:ext cx="4550227" cy="1741715"/>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ja-JP" altLang="en-US" sz="4000" dirty="0">
                <a:latin typeface="BIZ UDPゴシック" panose="020B0400000000000000" pitchFamily="50" charset="-128"/>
                <a:ea typeface="BIZ UDPゴシック" panose="020B0400000000000000" pitchFamily="50" charset="-128"/>
              </a:rPr>
              <a:t>不適切な行為</a:t>
            </a:r>
          </a:p>
        </p:txBody>
      </p:sp>
      <p:sp>
        <p:nvSpPr>
          <p:cNvPr id="9" name="四角形: 角を丸くする 8">
            <a:extLst>
              <a:ext uri="{FF2B5EF4-FFF2-40B4-BE49-F238E27FC236}">
                <a16:creationId xmlns:a16="http://schemas.microsoft.com/office/drawing/2014/main" id="{2820A930-9F09-314C-29B4-56EEB3D57079}"/>
              </a:ext>
            </a:extLst>
          </p:cNvPr>
          <p:cNvSpPr/>
          <p:nvPr/>
        </p:nvSpPr>
        <p:spPr>
          <a:xfrm>
            <a:off x="570048" y="1141606"/>
            <a:ext cx="4853877" cy="1193823"/>
          </a:xfrm>
          <a:prstGeom prst="roundRect">
            <a:avLst>
              <a:gd name="adj" fmla="val 7476"/>
            </a:avLst>
          </a:prstGeom>
          <a:solidFill>
            <a:schemeClr val="accent6"/>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ja-JP" altLang="en-US" sz="4000" dirty="0">
                <a:latin typeface="BIZ UDPゴシック" panose="020B0400000000000000" pitchFamily="50" charset="-128"/>
                <a:ea typeface="BIZ UDPゴシック" panose="020B0400000000000000" pitchFamily="50" charset="-128"/>
              </a:rPr>
              <a:t>これらの言動は・・？</a:t>
            </a:r>
          </a:p>
        </p:txBody>
      </p:sp>
      <p:sp>
        <p:nvSpPr>
          <p:cNvPr id="12" name="乗算記号 11">
            <a:extLst>
              <a:ext uri="{FF2B5EF4-FFF2-40B4-BE49-F238E27FC236}">
                <a16:creationId xmlns:a16="http://schemas.microsoft.com/office/drawing/2014/main" id="{7F3B811C-C091-B266-42A0-6F71F872513E}"/>
              </a:ext>
            </a:extLst>
          </p:cNvPr>
          <p:cNvSpPr/>
          <p:nvPr/>
        </p:nvSpPr>
        <p:spPr>
          <a:xfrm>
            <a:off x="6132926" y="4477205"/>
            <a:ext cx="1106079" cy="1106079"/>
          </a:xfrm>
          <a:prstGeom prst="mathMultiply">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 name="スライド番号プレースホルダー 1">
            <a:extLst>
              <a:ext uri="{FF2B5EF4-FFF2-40B4-BE49-F238E27FC236}">
                <a16:creationId xmlns:a16="http://schemas.microsoft.com/office/drawing/2014/main" id="{7CB8B864-5A1B-DC92-D0EA-F06AF71FDAE0}"/>
              </a:ext>
            </a:extLst>
          </p:cNvPr>
          <p:cNvSpPr>
            <a:spLocks noGrp="1"/>
          </p:cNvSpPr>
          <p:nvPr>
            <p:ph type="sldNum" sz="quarter" idx="12"/>
          </p:nvPr>
        </p:nvSpPr>
        <p:spPr/>
        <p:txBody>
          <a:bodyPr/>
          <a:lstStyle/>
          <a:p>
            <a:fld id="{BA442586-75C4-4701-8959-623E3EFE3B12}" type="slidenum">
              <a:rPr kumimoji="1" lang="ja-JP" altLang="en-US" smtClean="0"/>
              <a:t>48</a:t>
            </a:fld>
            <a:endParaRPr kumimoji="1" lang="ja-JP" altLang="en-US"/>
          </a:p>
        </p:txBody>
      </p:sp>
      <p:sp>
        <p:nvSpPr>
          <p:cNvPr id="3" name="フッター プレースホルダー 2">
            <a:extLst>
              <a:ext uri="{FF2B5EF4-FFF2-40B4-BE49-F238E27FC236}">
                <a16:creationId xmlns:a16="http://schemas.microsoft.com/office/drawing/2014/main" id="{473110A2-0766-F8AA-4EFE-7D14D1B75F7C}"/>
              </a:ext>
            </a:extLst>
          </p:cNvPr>
          <p:cNvSpPr>
            <a:spLocks noGrp="1"/>
          </p:cNvSpPr>
          <p:nvPr>
            <p:ph type="ftr" sz="quarter" idx="11"/>
          </p:nvPr>
        </p:nvSpPr>
        <p:spPr/>
        <p:txBody>
          <a:bodyPr/>
          <a:lstStyle/>
          <a:p>
            <a:r>
              <a:rPr kumimoji="1" lang="en-US" altLang="ja-JP"/>
              <a:t>©Rijyem platform</a:t>
            </a:r>
            <a:endParaRPr kumimoji="1" lang="ja-JP" altLang="en-US"/>
          </a:p>
        </p:txBody>
      </p:sp>
      <p:pic>
        <p:nvPicPr>
          <p:cNvPr id="14" name="2379761124446882">
            <a:hlinkClick r:id="" action="ppaction://media"/>
            <a:extLst>
              <a:ext uri="{FF2B5EF4-FFF2-40B4-BE49-F238E27FC236}">
                <a16:creationId xmlns:a16="http://schemas.microsoft.com/office/drawing/2014/main" id="{D243F968-CF88-C998-1455-9504C072B23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21952" y="-79557"/>
            <a:ext cx="609600" cy="609600"/>
          </a:xfrm>
          <a:prstGeom prst="rect">
            <a:avLst/>
          </a:prstGeom>
        </p:spPr>
      </p:pic>
      <p:pic>
        <p:nvPicPr>
          <p:cNvPr id="13" name="グラフィックス 12" descr="山形の矢印 単色塗りつぶし">
            <a:extLst>
              <a:ext uri="{FF2B5EF4-FFF2-40B4-BE49-F238E27FC236}">
                <a16:creationId xmlns:a16="http://schemas.microsoft.com/office/drawing/2014/main" id="{0662CD81-71BC-9904-2C58-C62FBF53422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752890" y="3119796"/>
            <a:ext cx="1226093" cy="1226093"/>
          </a:xfrm>
          <a:prstGeom prst="rect">
            <a:avLst/>
          </a:prstGeom>
        </p:spPr>
      </p:pic>
      <p:sp>
        <p:nvSpPr>
          <p:cNvPr id="8" name="日付プレースホルダー 7">
            <a:extLst>
              <a:ext uri="{FF2B5EF4-FFF2-40B4-BE49-F238E27FC236}">
                <a16:creationId xmlns:a16="http://schemas.microsoft.com/office/drawing/2014/main" id="{3AC36B31-68C4-E496-A5B9-98C65B8026C6}"/>
              </a:ext>
            </a:extLst>
          </p:cNvPr>
          <p:cNvSpPr>
            <a:spLocks noGrp="1"/>
          </p:cNvSpPr>
          <p:nvPr>
            <p:ph type="dt" sz="half" idx="10"/>
          </p:nvPr>
        </p:nvSpPr>
        <p:spPr/>
        <p:txBody>
          <a:bodyPr/>
          <a:lstStyle/>
          <a:p>
            <a:endParaRPr kumimoji="1" lang="ja-JP" altLang="en-US"/>
          </a:p>
        </p:txBody>
      </p:sp>
    </p:spTree>
    <p:extLst>
      <p:ext uri="{BB962C8B-B14F-4D97-AF65-F5344CB8AC3E}">
        <p14:creationId xmlns:p14="http://schemas.microsoft.com/office/powerpoint/2010/main" val="260641465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668" fill="hold"/>
                                        <p:tgtEl>
                                          <p:spTgt spid="14"/>
                                        </p:tgtEl>
                                      </p:cBhvr>
                                    </p:cmd>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6" presetClass="entr" presetSubtype="21" fill="hold" grpId="1"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300"/>
                                        <p:tgtEl>
                                          <p:spTgt spid="7"/>
                                        </p:tgtEl>
                                      </p:cBhvr>
                                    </p:animEffect>
                                  </p:childTnLst>
                                </p:cTn>
                              </p:par>
                              <p:par>
                                <p:cTn id="20" presetID="16" presetClass="entr" presetSubtype="37" fill="hold" grpId="1" nodeType="withEffect">
                                  <p:stCondLst>
                                    <p:cond delay="4800"/>
                                  </p:stCondLst>
                                  <p:childTnLst>
                                    <p:set>
                                      <p:cBhvr>
                                        <p:cTn id="21" dur="1" fill="hold">
                                          <p:stCondLst>
                                            <p:cond delay="0"/>
                                          </p:stCondLst>
                                        </p:cTn>
                                        <p:tgtEl>
                                          <p:spTgt spid="11"/>
                                        </p:tgtEl>
                                        <p:attrNameLst>
                                          <p:attrName>style.visibility</p:attrName>
                                        </p:attrNameLst>
                                      </p:cBhvr>
                                      <p:to>
                                        <p:strVal val="visible"/>
                                      </p:to>
                                    </p:set>
                                    <p:animEffect transition="in" filter="barn(outVertical)">
                                      <p:cBhvr>
                                        <p:cTn id="22" dur="1500"/>
                                        <p:tgtEl>
                                          <p:spTgt spid="11"/>
                                        </p:tgtEl>
                                      </p:cBhvr>
                                    </p:animEffect>
                                  </p:childTnLst>
                                </p:cTn>
                              </p:par>
                              <p:par>
                                <p:cTn id="23" presetID="1" presetClass="emph" presetSubtype="2" fill="hold" nodeType="withEffect">
                                  <p:stCondLst>
                                    <p:cond delay="4800"/>
                                  </p:stCondLst>
                                  <p:childTnLst>
                                    <p:animClr clrSpc="rgb" dir="cw">
                                      <p:cBhvr>
                                        <p:cTn id="24" dur="500" fill="hold"/>
                                        <p:tgtEl>
                                          <p:spTgt spid="11"/>
                                        </p:tgtEl>
                                        <p:attrNameLst>
                                          <p:attrName>fillcolor</p:attrName>
                                        </p:attrNameLst>
                                      </p:cBhvr>
                                      <p:to>
                                        <a:srgbClr val="FF0000"/>
                                      </p:to>
                                    </p:animClr>
                                    <p:set>
                                      <p:cBhvr>
                                        <p:cTn id="25" dur="500" fill="hold"/>
                                        <p:tgtEl>
                                          <p:spTgt spid="11"/>
                                        </p:tgtEl>
                                        <p:attrNameLst>
                                          <p:attrName>fill.type</p:attrName>
                                        </p:attrNameLst>
                                      </p:cBhvr>
                                      <p:to>
                                        <p:strVal val="solid"/>
                                      </p:to>
                                    </p:set>
                                    <p:set>
                                      <p:cBhvr>
                                        <p:cTn id="26" dur="500" fill="hold"/>
                                        <p:tgtEl>
                                          <p:spTgt spid="11"/>
                                        </p:tgtEl>
                                        <p:attrNameLst>
                                          <p:attrName>fill.on</p:attrName>
                                        </p:attrNameLst>
                                      </p:cBhvr>
                                      <p:to>
                                        <p:strVal val="true"/>
                                      </p:to>
                                    </p:set>
                                  </p:childTnLst>
                                </p:cTn>
                              </p:par>
                              <p:par>
                                <p:cTn id="27" presetID="53" presetClass="entr" presetSubtype="16" fill="hold" grpId="1" nodeType="withEffect">
                                  <p:stCondLst>
                                    <p:cond delay="550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animEffect transition="in" filter="fade">
                                      <p:cBhvr>
                                        <p:cTn id="31" dur="500"/>
                                        <p:tgtEl>
                                          <p:spTgt spid="12"/>
                                        </p:tgtEl>
                                      </p:cBhvr>
                                    </p:animEffect>
                                  </p:childTnLst>
                                </p:cTn>
                              </p:par>
                              <p:par>
                                <p:cTn id="32" presetID="1" presetClass="emph" presetSubtype="2" fill="hold" nodeType="withEffect">
                                  <p:stCondLst>
                                    <p:cond delay="5500"/>
                                  </p:stCondLst>
                                  <p:childTnLst>
                                    <p:animClr clrSpc="rgb" dir="cw">
                                      <p:cBhvr>
                                        <p:cTn id="33" dur="500" fill="hold"/>
                                        <p:tgtEl>
                                          <p:spTgt spid="12"/>
                                        </p:tgtEl>
                                        <p:attrNameLst>
                                          <p:attrName>fillcolor</p:attrName>
                                        </p:attrNameLst>
                                      </p:cBhvr>
                                      <p:to>
                                        <a:srgbClr val="000000"/>
                                      </p:to>
                                    </p:animClr>
                                    <p:set>
                                      <p:cBhvr>
                                        <p:cTn id="34" dur="500" fill="hold"/>
                                        <p:tgtEl>
                                          <p:spTgt spid="12"/>
                                        </p:tgtEl>
                                        <p:attrNameLst>
                                          <p:attrName>fill.type</p:attrName>
                                        </p:attrNameLst>
                                      </p:cBhvr>
                                      <p:to>
                                        <p:strVal val="solid"/>
                                      </p:to>
                                    </p:set>
                                    <p:set>
                                      <p:cBhvr>
                                        <p:cTn id="35" dur="500" fill="hold"/>
                                        <p:tgtEl>
                                          <p:spTgt spid="1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14"/>
                </p:tgtEl>
              </p:cMediaNode>
            </p:audio>
          </p:childTnLst>
        </p:cTn>
      </p:par>
    </p:tnLst>
    <p:bldLst>
      <p:bldP spid="7" grpId="0" animBg="1"/>
      <p:bldP spid="7" grpId="1" animBg="1"/>
      <p:bldP spid="10" grpId="0" animBg="1"/>
      <p:bldP spid="11" grpId="0" animBg="1"/>
      <p:bldP spid="11" grpId="1" animBg="1"/>
      <p:bldP spid="9" grpId="0" animBg="1"/>
      <p:bldP spid="12" grpId="0" animBg="1"/>
      <p:bldP spid="12"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348996-F8B5-C3A5-CD3A-45D10200D5CB}"/>
            </a:ext>
          </a:extLst>
        </p:cNvPr>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C8DF84BB-4A00-2B94-2F9C-917084F2F816}"/>
              </a:ext>
            </a:extLst>
          </p:cNvPr>
          <p:cNvGrpSpPr/>
          <p:nvPr/>
        </p:nvGrpSpPr>
        <p:grpSpPr>
          <a:xfrm>
            <a:off x="189776" y="225243"/>
            <a:ext cx="3848827" cy="465047"/>
            <a:chOff x="7605712" y="1097279"/>
            <a:chExt cx="1618022" cy="581396"/>
          </a:xfrm>
        </p:grpSpPr>
        <p:sp>
          <p:nvSpPr>
            <p:cNvPr id="5" name="四角形: 角を丸くする 4">
              <a:extLst>
                <a:ext uri="{FF2B5EF4-FFF2-40B4-BE49-F238E27FC236}">
                  <a16:creationId xmlns:a16="http://schemas.microsoft.com/office/drawing/2014/main" id="{6EFE1840-F580-4B62-749F-2704F5070399}"/>
                </a:ext>
              </a:extLst>
            </p:cNvPr>
            <p:cNvSpPr/>
            <p:nvPr/>
          </p:nvSpPr>
          <p:spPr>
            <a:xfrm>
              <a:off x="7765576" y="1097280"/>
              <a:ext cx="1458158" cy="58139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dirty="0">
                  <a:latin typeface="BIZ UDPゴシック" panose="020B0400000000000000" pitchFamily="50" charset="-128"/>
                  <a:ea typeface="BIZ UDPゴシック" panose="020B0400000000000000" pitchFamily="50" charset="-128"/>
                </a:rPr>
                <a:t>成人が不適切な言動・・・</a:t>
              </a:r>
            </a:p>
          </p:txBody>
        </p:sp>
        <p:sp>
          <p:nvSpPr>
            <p:cNvPr id="6" name="正方形/長方形 5">
              <a:extLst>
                <a:ext uri="{FF2B5EF4-FFF2-40B4-BE49-F238E27FC236}">
                  <a16:creationId xmlns:a16="http://schemas.microsoft.com/office/drawing/2014/main" id="{9876D723-1FE7-8607-9FC1-C5AF99D0B56C}"/>
                </a:ext>
              </a:extLst>
            </p:cNvPr>
            <p:cNvSpPr/>
            <p:nvPr/>
          </p:nvSpPr>
          <p:spPr>
            <a:xfrm flipH="1">
              <a:off x="7605712" y="1097279"/>
              <a:ext cx="87364" cy="58139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7" name="四角形: 角を丸くする 6">
            <a:extLst>
              <a:ext uri="{FF2B5EF4-FFF2-40B4-BE49-F238E27FC236}">
                <a16:creationId xmlns:a16="http://schemas.microsoft.com/office/drawing/2014/main" id="{88759E09-7F1D-AC47-F23C-E412775C9FFB}"/>
              </a:ext>
            </a:extLst>
          </p:cNvPr>
          <p:cNvSpPr/>
          <p:nvPr/>
        </p:nvSpPr>
        <p:spPr>
          <a:xfrm>
            <a:off x="570049" y="2786743"/>
            <a:ext cx="4853876" cy="2728684"/>
          </a:xfrm>
          <a:prstGeom prst="roundRect">
            <a:avLst>
              <a:gd name="adj" fmla="val 460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ja-JP" altLang="en-US" sz="4000" b="1" dirty="0">
                <a:latin typeface="BIZ UDPゴシック" panose="020B0400000000000000" pitchFamily="50" charset="-128"/>
                <a:ea typeface="BIZ UDPゴシック" panose="020B0400000000000000" pitchFamily="50" charset="-128"/>
              </a:rPr>
              <a:t>冗談で取っ組みあう</a:t>
            </a:r>
          </a:p>
        </p:txBody>
      </p:sp>
      <p:sp>
        <p:nvSpPr>
          <p:cNvPr id="10" name="四角形: 角を丸くする 9">
            <a:extLst>
              <a:ext uri="{FF2B5EF4-FFF2-40B4-BE49-F238E27FC236}">
                <a16:creationId xmlns:a16="http://schemas.microsoft.com/office/drawing/2014/main" id="{903701C2-34ED-E3A4-A90A-39117B158B50}"/>
              </a:ext>
            </a:extLst>
          </p:cNvPr>
          <p:cNvSpPr/>
          <p:nvPr/>
        </p:nvSpPr>
        <p:spPr>
          <a:xfrm>
            <a:off x="7239005" y="1611993"/>
            <a:ext cx="4550227" cy="1741715"/>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ja-JP" altLang="en-US" sz="4000" dirty="0">
                <a:latin typeface="BIZ UDPゴシック" panose="020B0400000000000000" pitchFamily="50" charset="-128"/>
                <a:ea typeface="BIZ UDPゴシック" panose="020B0400000000000000" pitchFamily="50" charset="-128"/>
              </a:rPr>
              <a:t>適切な行為</a:t>
            </a:r>
          </a:p>
        </p:txBody>
      </p:sp>
      <p:sp>
        <p:nvSpPr>
          <p:cNvPr id="11" name="四角形: 角を丸くする 10">
            <a:extLst>
              <a:ext uri="{FF2B5EF4-FFF2-40B4-BE49-F238E27FC236}">
                <a16:creationId xmlns:a16="http://schemas.microsoft.com/office/drawing/2014/main" id="{9C515600-A885-C029-056A-A2DB6AF9CECF}"/>
              </a:ext>
            </a:extLst>
          </p:cNvPr>
          <p:cNvSpPr/>
          <p:nvPr/>
        </p:nvSpPr>
        <p:spPr>
          <a:xfrm>
            <a:off x="7307948" y="4056743"/>
            <a:ext cx="4550227" cy="1741715"/>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ja-JP" altLang="en-US" sz="4000" dirty="0">
                <a:latin typeface="BIZ UDPゴシック" panose="020B0400000000000000" pitchFamily="50" charset="-128"/>
                <a:ea typeface="BIZ UDPゴシック" panose="020B0400000000000000" pitchFamily="50" charset="-128"/>
              </a:rPr>
              <a:t>不適切な行為</a:t>
            </a:r>
          </a:p>
        </p:txBody>
      </p:sp>
      <p:sp>
        <p:nvSpPr>
          <p:cNvPr id="9" name="四角形: 角を丸くする 8">
            <a:extLst>
              <a:ext uri="{FF2B5EF4-FFF2-40B4-BE49-F238E27FC236}">
                <a16:creationId xmlns:a16="http://schemas.microsoft.com/office/drawing/2014/main" id="{15B8F9D0-D294-F14F-6DA9-8EB935C80725}"/>
              </a:ext>
            </a:extLst>
          </p:cNvPr>
          <p:cNvSpPr/>
          <p:nvPr/>
        </p:nvSpPr>
        <p:spPr>
          <a:xfrm>
            <a:off x="570048" y="1141606"/>
            <a:ext cx="4853877" cy="1193823"/>
          </a:xfrm>
          <a:prstGeom prst="roundRect">
            <a:avLst>
              <a:gd name="adj" fmla="val 11561"/>
            </a:avLst>
          </a:prstGeom>
          <a:solidFill>
            <a:schemeClr val="accent6"/>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ja-JP" altLang="en-US" sz="4000" dirty="0">
                <a:latin typeface="BIZ UDPゴシック" panose="020B0400000000000000" pitchFamily="50" charset="-128"/>
                <a:ea typeface="BIZ UDPゴシック" panose="020B0400000000000000" pitchFamily="50" charset="-128"/>
              </a:rPr>
              <a:t>これらの言動は・・？</a:t>
            </a:r>
          </a:p>
        </p:txBody>
      </p:sp>
      <p:sp>
        <p:nvSpPr>
          <p:cNvPr id="12" name="乗算記号 11">
            <a:extLst>
              <a:ext uri="{FF2B5EF4-FFF2-40B4-BE49-F238E27FC236}">
                <a16:creationId xmlns:a16="http://schemas.microsoft.com/office/drawing/2014/main" id="{DBB915C1-28BB-3D1E-B7BA-904E70617738}"/>
              </a:ext>
            </a:extLst>
          </p:cNvPr>
          <p:cNvSpPr/>
          <p:nvPr/>
        </p:nvSpPr>
        <p:spPr>
          <a:xfrm>
            <a:off x="6132926" y="4477205"/>
            <a:ext cx="1106079" cy="1106079"/>
          </a:xfrm>
          <a:prstGeom prst="mathMultiply">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 name="スライド番号プレースホルダー 1">
            <a:extLst>
              <a:ext uri="{FF2B5EF4-FFF2-40B4-BE49-F238E27FC236}">
                <a16:creationId xmlns:a16="http://schemas.microsoft.com/office/drawing/2014/main" id="{35E7A27E-92BD-421F-126C-4910A8F61744}"/>
              </a:ext>
            </a:extLst>
          </p:cNvPr>
          <p:cNvSpPr>
            <a:spLocks noGrp="1"/>
          </p:cNvSpPr>
          <p:nvPr>
            <p:ph type="sldNum" sz="quarter" idx="12"/>
          </p:nvPr>
        </p:nvSpPr>
        <p:spPr/>
        <p:txBody>
          <a:bodyPr/>
          <a:lstStyle/>
          <a:p>
            <a:fld id="{BA442586-75C4-4701-8959-623E3EFE3B12}" type="slidenum">
              <a:rPr kumimoji="1" lang="ja-JP" altLang="en-US" smtClean="0"/>
              <a:t>49</a:t>
            </a:fld>
            <a:endParaRPr kumimoji="1" lang="ja-JP" altLang="en-US"/>
          </a:p>
        </p:txBody>
      </p:sp>
      <p:sp>
        <p:nvSpPr>
          <p:cNvPr id="3" name="フッター プレースホルダー 2">
            <a:extLst>
              <a:ext uri="{FF2B5EF4-FFF2-40B4-BE49-F238E27FC236}">
                <a16:creationId xmlns:a16="http://schemas.microsoft.com/office/drawing/2014/main" id="{02A7B925-83C4-143B-AC66-123AA11FA8FC}"/>
              </a:ext>
            </a:extLst>
          </p:cNvPr>
          <p:cNvSpPr>
            <a:spLocks noGrp="1"/>
          </p:cNvSpPr>
          <p:nvPr>
            <p:ph type="ftr" sz="quarter" idx="11"/>
          </p:nvPr>
        </p:nvSpPr>
        <p:spPr/>
        <p:txBody>
          <a:bodyPr/>
          <a:lstStyle/>
          <a:p>
            <a:r>
              <a:rPr kumimoji="1" lang="en-US" altLang="ja-JP"/>
              <a:t>©Rijyem platform</a:t>
            </a:r>
            <a:endParaRPr kumimoji="1" lang="ja-JP" altLang="en-US"/>
          </a:p>
        </p:txBody>
      </p:sp>
      <p:pic>
        <p:nvPicPr>
          <p:cNvPr id="14" name="2379761124446980">
            <a:hlinkClick r:id="" action="ppaction://media"/>
            <a:extLst>
              <a:ext uri="{FF2B5EF4-FFF2-40B4-BE49-F238E27FC236}">
                <a16:creationId xmlns:a16="http://schemas.microsoft.com/office/drawing/2014/main" id="{58C423D8-0001-2F0A-2447-0FB84758AF1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4432" y="0"/>
            <a:ext cx="609600" cy="609600"/>
          </a:xfrm>
          <a:prstGeom prst="rect">
            <a:avLst/>
          </a:prstGeom>
        </p:spPr>
      </p:pic>
      <p:pic>
        <p:nvPicPr>
          <p:cNvPr id="13" name="グラフィックス 12" descr="山形の矢印 単色塗りつぶし">
            <a:extLst>
              <a:ext uri="{FF2B5EF4-FFF2-40B4-BE49-F238E27FC236}">
                <a16:creationId xmlns:a16="http://schemas.microsoft.com/office/drawing/2014/main" id="{717A0EC9-696F-9C70-F4FB-8958D55BA9A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752890" y="3119796"/>
            <a:ext cx="1226093" cy="1226093"/>
          </a:xfrm>
          <a:prstGeom prst="rect">
            <a:avLst/>
          </a:prstGeom>
        </p:spPr>
      </p:pic>
      <p:sp>
        <p:nvSpPr>
          <p:cNvPr id="8" name="日付プレースホルダー 7">
            <a:extLst>
              <a:ext uri="{FF2B5EF4-FFF2-40B4-BE49-F238E27FC236}">
                <a16:creationId xmlns:a16="http://schemas.microsoft.com/office/drawing/2014/main" id="{350A1EDB-DB6A-0B85-EDB8-2F69BCE68A82}"/>
              </a:ext>
            </a:extLst>
          </p:cNvPr>
          <p:cNvSpPr>
            <a:spLocks noGrp="1"/>
          </p:cNvSpPr>
          <p:nvPr>
            <p:ph type="dt" sz="half" idx="10"/>
          </p:nvPr>
        </p:nvSpPr>
        <p:spPr/>
        <p:txBody>
          <a:bodyPr/>
          <a:lstStyle/>
          <a:p>
            <a:endParaRPr kumimoji="1" lang="ja-JP" altLang="en-US"/>
          </a:p>
        </p:txBody>
      </p:sp>
    </p:spTree>
    <p:extLst>
      <p:ext uri="{BB962C8B-B14F-4D97-AF65-F5344CB8AC3E}">
        <p14:creationId xmlns:p14="http://schemas.microsoft.com/office/powerpoint/2010/main" val="405504243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284" fill="hold"/>
                                        <p:tgtEl>
                                          <p:spTgt spid="14"/>
                                        </p:tgtEl>
                                      </p:cBhvr>
                                    </p:cmd>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6" presetClass="entr" presetSubtype="21" fill="hold" grpId="1"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300"/>
                                        <p:tgtEl>
                                          <p:spTgt spid="7"/>
                                        </p:tgtEl>
                                      </p:cBhvr>
                                    </p:animEffect>
                                  </p:childTnLst>
                                </p:cTn>
                              </p:par>
                              <p:par>
                                <p:cTn id="20" presetID="16" presetClass="entr" presetSubtype="21" fill="hold" grpId="1" nodeType="withEffect">
                                  <p:stCondLst>
                                    <p:cond delay="250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1200"/>
                                        <p:tgtEl>
                                          <p:spTgt spid="11"/>
                                        </p:tgtEl>
                                      </p:cBhvr>
                                    </p:animEffect>
                                  </p:childTnLst>
                                </p:cTn>
                              </p:par>
                              <p:par>
                                <p:cTn id="23" presetID="1" presetClass="emph" presetSubtype="2" fill="hold" nodeType="withEffect">
                                  <p:stCondLst>
                                    <p:cond delay="2500"/>
                                  </p:stCondLst>
                                  <p:childTnLst>
                                    <p:animClr clrSpc="rgb" dir="cw">
                                      <p:cBhvr>
                                        <p:cTn id="24" dur="500" fill="hold"/>
                                        <p:tgtEl>
                                          <p:spTgt spid="11"/>
                                        </p:tgtEl>
                                        <p:attrNameLst>
                                          <p:attrName>fillcolor</p:attrName>
                                        </p:attrNameLst>
                                      </p:cBhvr>
                                      <p:to>
                                        <a:srgbClr val="FF0000"/>
                                      </p:to>
                                    </p:animClr>
                                    <p:set>
                                      <p:cBhvr>
                                        <p:cTn id="25" dur="500" fill="hold"/>
                                        <p:tgtEl>
                                          <p:spTgt spid="11"/>
                                        </p:tgtEl>
                                        <p:attrNameLst>
                                          <p:attrName>fill.type</p:attrName>
                                        </p:attrNameLst>
                                      </p:cBhvr>
                                      <p:to>
                                        <p:strVal val="solid"/>
                                      </p:to>
                                    </p:set>
                                    <p:set>
                                      <p:cBhvr>
                                        <p:cTn id="26" dur="500" fill="hold"/>
                                        <p:tgtEl>
                                          <p:spTgt spid="11"/>
                                        </p:tgtEl>
                                        <p:attrNameLst>
                                          <p:attrName>fill.on</p:attrName>
                                        </p:attrNameLst>
                                      </p:cBhvr>
                                      <p:to>
                                        <p:strVal val="true"/>
                                      </p:to>
                                    </p:set>
                                  </p:childTnLst>
                                </p:cTn>
                              </p:par>
                              <p:par>
                                <p:cTn id="27" presetID="53" presetClass="entr" presetSubtype="16" fill="hold" grpId="1" nodeType="withEffect">
                                  <p:stCondLst>
                                    <p:cond delay="320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animEffect transition="in" filter="fade">
                                      <p:cBhvr>
                                        <p:cTn id="31" dur="500"/>
                                        <p:tgtEl>
                                          <p:spTgt spid="12"/>
                                        </p:tgtEl>
                                      </p:cBhvr>
                                    </p:animEffect>
                                  </p:childTnLst>
                                </p:cTn>
                              </p:par>
                              <p:par>
                                <p:cTn id="32" presetID="1" presetClass="emph" presetSubtype="2" fill="hold" nodeType="withEffect">
                                  <p:stCondLst>
                                    <p:cond delay="3200"/>
                                  </p:stCondLst>
                                  <p:childTnLst>
                                    <p:animClr clrSpc="rgb" dir="cw">
                                      <p:cBhvr>
                                        <p:cTn id="33" dur="400" fill="hold"/>
                                        <p:tgtEl>
                                          <p:spTgt spid="12"/>
                                        </p:tgtEl>
                                        <p:attrNameLst>
                                          <p:attrName>fillcolor</p:attrName>
                                        </p:attrNameLst>
                                      </p:cBhvr>
                                      <p:to>
                                        <a:srgbClr val="000000"/>
                                      </p:to>
                                    </p:animClr>
                                    <p:set>
                                      <p:cBhvr>
                                        <p:cTn id="34" dur="400" fill="hold"/>
                                        <p:tgtEl>
                                          <p:spTgt spid="12"/>
                                        </p:tgtEl>
                                        <p:attrNameLst>
                                          <p:attrName>fill.type</p:attrName>
                                        </p:attrNameLst>
                                      </p:cBhvr>
                                      <p:to>
                                        <p:strVal val="solid"/>
                                      </p:to>
                                    </p:set>
                                    <p:set>
                                      <p:cBhvr>
                                        <p:cTn id="35" dur="400" fill="hold"/>
                                        <p:tgtEl>
                                          <p:spTgt spid="1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14"/>
                </p:tgtEl>
              </p:cMediaNode>
            </p:audio>
          </p:childTnLst>
        </p:cTn>
      </p:par>
    </p:tnLst>
    <p:bldLst>
      <p:bldP spid="7" grpId="0" animBg="1"/>
      <p:bldP spid="7" grpId="1" animBg="1"/>
      <p:bldP spid="10" grpId="0" animBg="1"/>
      <p:bldP spid="11" grpId="0" animBg="1"/>
      <p:bldP spid="11" grpId="1" animBg="1"/>
      <p:bldP spid="9" grpId="0" animBg="1"/>
      <p:bldP spid="12" grpId="0" animBg="1"/>
      <p:bldP spid="12"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4A4F6049-D69E-9D53-1DA4-124AB81EF5FF}"/>
              </a:ext>
            </a:extLst>
          </p:cNvPr>
          <p:cNvSpPr>
            <a:spLocks noGrp="1"/>
          </p:cNvSpPr>
          <p:nvPr>
            <p:ph type="sldNum" sz="quarter" idx="12"/>
          </p:nvPr>
        </p:nvSpPr>
        <p:spPr/>
        <p:txBody>
          <a:bodyPr/>
          <a:lstStyle/>
          <a:p>
            <a:fld id="{A5C8939B-66B1-473B-9146-1569D7B54E58}" type="slidenum">
              <a:rPr kumimoji="1" lang="ja-JP" altLang="en-US" smtClean="0"/>
              <a:t>5</a:t>
            </a:fld>
            <a:endParaRPr kumimoji="1" lang="ja-JP" altLang="en-US"/>
          </a:p>
        </p:txBody>
      </p:sp>
      <p:grpSp>
        <p:nvGrpSpPr>
          <p:cNvPr id="4" name="グループ化 3">
            <a:extLst>
              <a:ext uri="{FF2B5EF4-FFF2-40B4-BE49-F238E27FC236}">
                <a16:creationId xmlns:a16="http://schemas.microsoft.com/office/drawing/2014/main" id="{A497BF5C-E4DE-C40F-2519-31444E2CEDC2}"/>
              </a:ext>
            </a:extLst>
          </p:cNvPr>
          <p:cNvGrpSpPr/>
          <p:nvPr/>
        </p:nvGrpSpPr>
        <p:grpSpPr>
          <a:xfrm>
            <a:off x="304800" y="293077"/>
            <a:ext cx="1957755" cy="574431"/>
            <a:chOff x="304800" y="293077"/>
            <a:chExt cx="1957755" cy="574431"/>
          </a:xfrm>
        </p:grpSpPr>
        <p:sp>
          <p:nvSpPr>
            <p:cNvPr id="5" name="四角形: 角を丸くする 4">
              <a:extLst>
                <a:ext uri="{FF2B5EF4-FFF2-40B4-BE49-F238E27FC236}">
                  <a16:creationId xmlns:a16="http://schemas.microsoft.com/office/drawing/2014/main" id="{D97B56BD-9177-1652-569F-D6A1CE6C058A}"/>
                </a:ext>
              </a:extLst>
            </p:cNvPr>
            <p:cNvSpPr/>
            <p:nvPr/>
          </p:nvSpPr>
          <p:spPr>
            <a:xfrm>
              <a:off x="621324" y="293077"/>
              <a:ext cx="1641231" cy="57443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2400" dirty="0">
                  <a:latin typeface="BIZ UDPゴシック" panose="020B0400000000000000" pitchFamily="50" charset="-128"/>
                  <a:ea typeface="BIZ UDPゴシック" panose="020B0400000000000000" pitchFamily="50" charset="-128"/>
                </a:rPr>
                <a:t>①　概要</a:t>
              </a:r>
            </a:p>
          </p:txBody>
        </p:sp>
        <p:sp>
          <p:nvSpPr>
            <p:cNvPr id="6" name="正方形/長方形 5">
              <a:extLst>
                <a:ext uri="{FF2B5EF4-FFF2-40B4-BE49-F238E27FC236}">
                  <a16:creationId xmlns:a16="http://schemas.microsoft.com/office/drawing/2014/main" id="{7825A041-FAFC-DCFD-A3B0-9E539184522E}"/>
                </a:ext>
              </a:extLst>
            </p:cNvPr>
            <p:cNvSpPr/>
            <p:nvPr/>
          </p:nvSpPr>
          <p:spPr>
            <a:xfrm>
              <a:off x="304800" y="293077"/>
              <a:ext cx="199292" cy="562708"/>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9" name="テキスト ボックス 8">
            <a:extLst>
              <a:ext uri="{FF2B5EF4-FFF2-40B4-BE49-F238E27FC236}">
                <a16:creationId xmlns:a16="http://schemas.microsoft.com/office/drawing/2014/main" id="{4DF531BD-A963-EBDF-3030-9A6F984C6306}"/>
              </a:ext>
            </a:extLst>
          </p:cNvPr>
          <p:cNvSpPr txBox="1"/>
          <p:nvPr/>
        </p:nvSpPr>
        <p:spPr>
          <a:xfrm>
            <a:off x="504092" y="1521270"/>
            <a:ext cx="11256108" cy="3643562"/>
          </a:xfrm>
          <a:prstGeom prst="rect">
            <a:avLst/>
          </a:prstGeom>
          <a:noFill/>
        </p:spPr>
        <p:txBody>
          <a:bodyPr wrap="square">
            <a:spAutoFit/>
          </a:bodyPr>
          <a:lstStyle/>
          <a:p>
            <a:pPr>
              <a:lnSpc>
                <a:spcPct val="150000"/>
              </a:lnSpc>
            </a:pPr>
            <a:r>
              <a:rPr lang="ja-JP" altLang="en-US" dirty="0">
                <a:latin typeface="BIZ UDPゴシック" panose="020B0400000000000000" pitchFamily="50" charset="-128"/>
                <a:ea typeface="BIZ UDPゴシック" panose="020B0400000000000000" pitchFamily="50" charset="-128"/>
              </a:rPr>
              <a:t>◆</a:t>
            </a:r>
            <a:r>
              <a:rPr lang="en-US" altLang="ja-JP" b="1" dirty="0">
                <a:solidFill>
                  <a:srgbClr val="C00000"/>
                </a:solidFill>
                <a:latin typeface="BIZ UDPゴシック" panose="020B0400000000000000" pitchFamily="50" charset="-128"/>
                <a:ea typeface="BIZ UDPゴシック" panose="020B0400000000000000" pitchFamily="50" charset="-128"/>
              </a:rPr>
              <a:t>8.030.2.</a:t>
            </a:r>
            <a:r>
              <a:rPr lang="ja-JP" altLang="en-US" b="1" dirty="0">
                <a:solidFill>
                  <a:srgbClr val="C00000"/>
                </a:solidFill>
                <a:latin typeface="BIZ UDPゴシック" panose="020B0400000000000000" pitchFamily="50" charset="-128"/>
                <a:ea typeface="BIZ UDPゴシック" panose="020B0400000000000000" pitchFamily="50" charset="-128"/>
              </a:rPr>
              <a:t>　会員の行動規範の第９項</a:t>
            </a:r>
          </a:p>
          <a:p>
            <a:pPr>
              <a:lnSpc>
                <a:spcPct val="150000"/>
              </a:lnSpc>
            </a:pPr>
            <a:r>
              <a:rPr lang="ja-JP" altLang="en-US" dirty="0">
                <a:latin typeface="BIZ UDPゴシック" panose="020B0400000000000000" pitchFamily="50" charset="-128"/>
                <a:ea typeface="BIZ UDPゴシック" panose="020B0400000000000000" pitchFamily="50" charset="-128"/>
              </a:rPr>
              <a:t>地区において、</a:t>
            </a:r>
            <a:r>
              <a:rPr lang="ja-JP" altLang="en-US" sz="4800" b="1" dirty="0">
                <a:latin typeface="BIZ UDPゴシック" panose="020B0400000000000000" pitchFamily="50" charset="-128"/>
                <a:ea typeface="BIZ UDPゴシック" panose="020B0400000000000000" pitchFamily="50" charset="-128"/>
              </a:rPr>
              <a:t>安全、礼儀、品格を奨励する環境を育む</a:t>
            </a:r>
            <a:r>
              <a:rPr lang="ja-JP" altLang="en-US" dirty="0">
                <a:latin typeface="BIZ UDPゴシック" panose="020B0400000000000000" pitchFamily="50" charset="-128"/>
                <a:ea typeface="BIZ UDPゴシック" panose="020B0400000000000000" pitchFamily="50" charset="-128"/>
              </a:rPr>
              <a:t>。これには</a:t>
            </a:r>
            <a:r>
              <a:rPr lang="ja-JP" altLang="en-US" sz="2400" dirty="0">
                <a:latin typeface="BIZ UDPゴシック" panose="020B0400000000000000" pitchFamily="50" charset="-128"/>
                <a:ea typeface="BIZ UDPゴシック" panose="020B0400000000000000" pitchFamily="50" charset="-128"/>
              </a:rPr>
              <a:t>、</a:t>
            </a:r>
            <a:r>
              <a:rPr lang="ja-JP" altLang="en-US" sz="4800" b="1" dirty="0">
                <a:latin typeface="BIZ UDPゴシック" panose="020B0400000000000000" pitchFamily="50" charset="-128"/>
                <a:ea typeface="BIZ UDPゴシック" panose="020B0400000000000000" pitchFamily="50" charset="-128"/>
              </a:rPr>
              <a:t>ハラスメントのいかなる申し立てにも迅速に対処する</a:t>
            </a:r>
            <a:r>
              <a:rPr lang="ja-JP" altLang="en-US" dirty="0">
                <a:latin typeface="BIZ UDPゴシック" panose="020B0400000000000000" pitchFamily="50" charset="-128"/>
                <a:ea typeface="BIZ UDPゴシック" panose="020B0400000000000000" pitchFamily="50" charset="-128"/>
              </a:rPr>
              <a:t>ことが含まれる。</a:t>
            </a:r>
          </a:p>
        </p:txBody>
      </p:sp>
      <p:sp>
        <p:nvSpPr>
          <p:cNvPr id="14" name="テキスト ボックス 13">
            <a:extLst>
              <a:ext uri="{FF2B5EF4-FFF2-40B4-BE49-F238E27FC236}">
                <a16:creationId xmlns:a16="http://schemas.microsoft.com/office/drawing/2014/main" id="{E93FB8FE-5146-03FC-4A22-F7DC4DCBDE6F}"/>
              </a:ext>
            </a:extLst>
          </p:cNvPr>
          <p:cNvSpPr txBox="1"/>
          <p:nvPr/>
        </p:nvSpPr>
        <p:spPr>
          <a:xfrm>
            <a:off x="2459966" y="342697"/>
            <a:ext cx="6150634" cy="461665"/>
          </a:xfrm>
          <a:prstGeom prst="rect">
            <a:avLst/>
          </a:prstGeom>
          <a:noFill/>
        </p:spPr>
        <p:txBody>
          <a:bodyPr wrap="square">
            <a:spAutoFit/>
          </a:bodyPr>
          <a:lstStyle/>
          <a:p>
            <a:r>
              <a:rPr lang="en-US" altLang="ja-JP" sz="2400" b="1" dirty="0">
                <a:latin typeface="BIZ UDPゴシック" panose="020B0400000000000000" pitchFamily="50" charset="-128"/>
                <a:ea typeface="BIZ UDPゴシック" panose="020B0400000000000000" pitchFamily="50" charset="-128"/>
              </a:rPr>
              <a:t>R</a:t>
            </a:r>
            <a:r>
              <a:rPr lang="ja-JP" altLang="en-US" sz="2400" b="1" dirty="0">
                <a:latin typeface="BIZ UDPゴシック" panose="020B0400000000000000" pitchFamily="50" charset="-128"/>
                <a:ea typeface="BIZ UDPゴシック" panose="020B0400000000000000" pitchFamily="50" charset="-128"/>
              </a:rPr>
              <a:t>章典のハラスメントに関わる三つの条文</a:t>
            </a:r>
          </a:p>
        </p:txBody>
      </p:sp>
      <p:pic>
        <p:nvPicPr>
          <p:cNvPr id="2" name="2379761124810675">
            <a:hlinkClick r:id="" action="ppaction://media"/>
            <a:extLst>
              <a:ext uri="{FF2B5EF4-FFF2-40B4-BE49-F238E27FC236}">
                <a16:creationId xmlns:a16="http://schemas.microsoft.com/office/drawing/2014/main" id="{261F87D5-ED5E-E6AD-B90E-47F8EA2101D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70676" y="37897"/>
            <a:ext cx="609600" cy="609600"/>
          </a:xfrm>
          <a:prstGeom prst="rect">
            <a:avLst/>
          </a:prstGeom>
        </p:spPr>
      </p:pic>
      <p:sp>
        <p:nvSpPr>
          <p:cNvPr id="7" name="フッター プレースホルダー 6">
            <a:extLst>
              <a:ext uri="{FF2B5EF4-FFF2-40B4-BE49-F238E27FC236}">
                <a16:creationId xmlns:a16="http://schemas.microsoft.com/office/drawing/2014/main" id="{94BBAFF3-7B9C-BE3B-2BEB-9B65212935E4}"/>
              </a:ext>
            </a:extLst>
          </p:cNvPr>
          <p:cNvSpPr>
            <a:spLocks noGrp="1"/>
          </p:cNvSpPr>
          <p:nvPr>
            <p:ph type="ftr" sz="quarter" idx="11"/>
          </p:nvPr>
        </p:nvSpPr>
        <p:spPr/>
        <p:txBody>
          <a:bodyPr/>
          <a:lstStyle/>
          <a:p>
            <a:r>
              <a:rPr kumimoji="1" lang="en-US" altLang="ja-JP"/>
              <a:t>©Rijyem platform</a:t>
            </a:r>
            <a:endParaRPr kumimoji="1" lang="ja-JP" altLang="en-US"/>
          </a:p>
        </p:txBody>
      </p:sp>
      <p:sp>
        <p:nvSpPr>
          <p:cNvPr id="8" name="日付プレースホルダー 7">
            <a:extLst>
              <a:ext uri="{FF2B5EF4-FFF2-40B4-BE49-F238E27FC236}">
                <a16:creationId xmlns:a16="http://schemas.microsoft.com/office/drawing/2014/main" id="{1946A2AF-364E-2622-5F48-6807FAE34969}"/>
              </a:ext>
            </a:extLst>
          </p:cNvPr>
          <p:cNvSpPr>
            <a:spLocks noGrp="1"/>
          </p:cNvSpPr>
          <p:nvPr>
            <p:ph type="dt" sz="half" idx="10"/>
          </p:nvPr>
        </p:nvSpPr>
        <p:spPr/>
        <p:txBody>
          <a:bodyPr/>
          <a:lstStyle/>
          <a:p>
            <a:endParaRPr kumimoji="1" lang="ja-JP" altLang="en-US"/>
          </a:p>
        </p:txBody>
      </p:sp>
    </p:spTree>
    <p:extLst>
      <p:ext uri="{BB962C8B-B14F-4D97-AF65-F5344CB8AC3E}">
        <p14:creationId xmlns:p14="http://schemas.microsoft.com/office/powerpoint/2010/main" val="249511479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8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2B582-53A2-F1EB-1856-A366E0449D5B}"/>
            </a:ext>
          </a:extLst>
        </p:cNvPr>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D4FF6E25-62EC-47DF-5AFE-333EEE25F39B}"/>
              </a:ext>
            </a:extLst>
          </p:cNvPr>
          <p:cNvGrpSpPr/>
          <p:nvPr/>
        </p:nvGrpSpPr>
        <p:grpSpPr>
          <a:xfrm>
            <a:off x="189776" y="225243"/>
            <a:ext cx="3848827" cy="465047"/>
            <a:chOff x="7605712" y="1097279"/>
            <a:chExt cx="1618022" cy="581396"/>
          </a:xfrm>
        </p:grpSpPr>
        <p:sp>
          <p:nvSpPr>
            <p:cNvPr id="5" name="四角形: 角を丸くする 4">
              <a:extLst>
                <a:ext uri="{FF2B5EF4-FFF2-40B4-BE49-F238E27FC236}">
                  <a16:creationId xmlns:a16="http://schemas.microsoft.com/office/drawing/2014/main" id="{C020F4C1-E230-6091-E800-F33099C65AC0}"/>
                </a:ext>
              </a:extLst>
            </p:cNvPr>
            <p:cNvSpPr/>
            <p:nvPr/>
          </p:nvSpPr>
          <p:spPr>
            <a:xfrm>
              <a:off x="7765576" y="1097280"/>
              <a:ext cx="1458158" cy="58139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dirty="0">
                  <a:latin typeface="BIZ UDPゴシック" panose="020B0400000000000000" pitchFamily="50" charset="-128"/>
                  <a:ea typeface="BIZ UDPゴシック" panose="020B0400000000000000" pitchFamily="50" charset="-128"/>
                </a:rPr>
                <a:t>成人が不適切な言動・・・</a:t>
              </a:r>
            </a:p>
          </p:txBody>
        </p:sp>
        <p:sp>
          <p:nvSpPr>
            <p:cNvPr id="6" name="正方形/長方形 5">
              <a:extLst>
                <a:ext uri="{FF2B5EF4-FFF2-40B4-BE49-F238E27FC236}">
                  <a16:creationId xmlns:a16="http://schemas.microsoft.com/office/drawing/2014/main" id="{334154FA-1524-1A43-D467-801893B3555D}"/>
                </a:ext>
              </a:extLst>
            </p:cNvPr>
            <p:cNvSpPr/>
            <p:nvPr/>
          </p:nvSpPr>
          <p:spPr>
            <a:xfrm flipH="1">
              <a:off x="7605712" y="1097279"/>
              <a:ext cx="87364" cy="58139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7" name="四角形: 角を丸くする 6">
            <a:extLst>
              <a:ext uri="{FF2B5EF4-FFF2-40B4-BE49-F238E27FC236}">
                <a16:creationId xmlns:a16="http://schemas.microsoft.com/office/drawing/2014/main" id="{F2BAABEB-4E2E-0679-D72E-8A7C4014A1E7}"/>
              </a:ext>
            </a:extLst>
          </p:cNvPr>
          <p:cNvSpPr/>
          <p:nvPr/>
        </p:nvSpPr>
        <p:spPr>
          <a:xfrm>
            <a:off x="570049" y="2786742"/>
            <a:ext cx="4853876" cy="2796541"/>
          </a:xfrm>
          <a:prstGeom prst="roundRect">
            <a:avLst>
              <a:gd name="adj" fmla="val 505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ja-JP" altLang="en-US" sz="3600" b="1" dirty="0">
                <a:latin typeface="BIZ UDPゴシック" panose="020B0400000000000000" pitchFamily="50" charset="-128"/>
                <a:ea typeface="BIZ UDPゴシック" panose="020B0400000000000000" pitchFamily="50" charset="-128"/>
              </a:rPr>
              <a:t>よく知り合うために二人だけで会うことを青少年に求める</a:t>
            </a:r>
          </a:p>
        </p:txBody>
      </p:sp>
      <p:sp>
        <p:nvSpPr>
          <p:cNvPr id="10" name="四角形: 角を丸くする 9">
            <a:extLst>
              <a:ext uri="{FF2B5EF4-FFF2-40B4-BE49-F238E27FC236}">
                <a16:creationId xmlns:a16="http://schemas.microsoft.com/office/drawing/2014/main" id="{3E280709-677C-8948-3C84-0460426E9273}"/>
              </a:ext>
            </a:extLst>
          </p:cNvPr>
          <p:cNvSpPr/>
          <p:nvPr/>
        </p:nvSpPr>
        <p:spPr>
          <a:xfrm>
            <a:off x="7239005" y="1611993"/>
            <a:ext cx="4550227" cy="1741715"/>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ja-JP" altLang="en-US" sz="4000" dirty="0">
                <a:latin typeface="BIZ UDPゴシック" panose="020B0400000000000000" pitchFamily="50" charset="-128"/>
                <a:ea typeface="BIZ UDPゴシック" panose="020B0400000000000000" pitchFamily="50" charset="-128"/>
              </a:rPr>
              <a:t>適切な行為</a:t>
            </a:r>
          </a:p>
        </p:txBody>
      </p:sp>
      <p:sp>
        <p:nvSpPr>
          <p:cNvPr id="11" name="四角形: 角を丸くする 10">
            <a:extLst>
              <a:ext uri="{FF2B5EF4-FFF2-40B4-BE49-F238E27FC236}">
                <a16:creationId xmlns:a16="http://schemas.microsoft.com/office/drawing/2014/main" id="{5A406B4C-929A-D89A-F248-DF8C9FBB2645}"/>
              </a:ext>
            </a:extLst>
          </p:cNvPr>
          <p:cNvSpPr/>
          <p:nvPr/>
        </p:nvSpPr>
        <p:spPr>
          <a:xfrm>
            <a:off x="7307948" y="4056743"/>
            <a:ext cx="4550227" cy="1741715"/>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ja-JP" altLang="en-US" sz="4000" dirty="0">
                <a:latin typeface="BIZ UDPゴシック" panose="020B0400000000000000" pitchFamily="50" charset="-128"/>
                <a:ea typeface="BIZ UDPゴシック" panose="020B0400000000000000" pitchFamily="50" charset="-128"/>
              </a:rPr>
              <a:t>不適切な行為</a:t>
            </a:r>
          </a:p>
        </p:txBody>
      </p:sp>
      <p:sp>
        <p:nvSpPr>
          <p:cNvPr id="9" name="四角形: 角を丸くする 8">
            <a:extLst>
              <a:ext uri="{FF2B5EF4-FFF2-40B4-BE49-F238E27FC236}">
                <a16:creationId xmlns:a16="http://schemas.microsoft.com/office/drawing/2014/main" id="{C4B83AD4-9C0A-8716-E6A7-126E6CB2DBBE}"/>
              </a:ext>
            </a:extLst>
          </p:cNvPr>
          <p:cNvSpPr/>
          <p:nvPr/>
        </p:nvSpPr>
        <p:spPr>
          <a:xfrm>
            <a:off x="570048" y="1141606"/>
            <a:ext cx="4853877" cy="1193823"/>
          </a:xfrm>
          <a:prstGeom prst="roundRect">
            <a:avLst>
              <a:gd name="adj" fmla="val 9518"/>
            </a:avLst>
          </a:prstGeom>
          <a:solidFill>
            <a:schemeClr val="accent6"/>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ja-JP" altLang="en-US" sz="4000" dirty="0">
                <a:latin typeface="BIZ UDPゴシック" panose="020B0400000000000000" pitchFamily="50" charset="-128"/>
                <a:ea typeface="BIZ UDPゴシック" panose="020B0400000000000000" pitchFamily="50" charset="-128"/>
              </a:rPr>
              <a:t>これらの言動は・・？</a:t>
            </a:r>
          </a:p>
        </p:txBody>
      </p:sp>
      <p:sp>
        <p:nvSpPr>
          <p:cNvPr id="12" name="乗算記号 11">
            <a:extLst>
              <a:ext uri="{FF2B5EF4-FFF2-40B4-BE49-F238E27FC236}">
                <a16:creationId xmlns:a16="http://schemas.microsoft.com/office/drawing/2014/main" id="{6D999544-E149-7FB7-A283-743CA5C853DE}"/>
              </a:ext>
            </a:extLst>
          </p:cNvPr>
          <p:cNvSpPr/>
          <p:nvPr/>
        </p:nvSpPr>
        <p:spPr>
          <a:xfrm>
            <a:off x="6132926" y="4477205"/>
            <a:ext cx="1106079" cy="1106079"/>
          </a:xfrm>
          <a:prstGeom prst="mathMultiply">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 name="スライド番号プレースホルダー 1">
            <a:extLst>
              <a:ext uri="{FF2B5EF4-FFF2-40B4-BE49-F238E27FC236}">
                <a16:creationId xmlns:a16="http://schemas.microsoft.com/office/drawing/2014/main" id="{31B29282-1066-2150-002C-42574DEDCCF1}"/>
              </a:ext>
            </a:extLst>
          </p:cNvPr>
          <p:cNvSpPr>
            <a:spLocks noGrp="1"/>
          </p:cNvSpPr>
          <p:nvPr>
            <p:ph type="sldNum" sz="quarter" idx="12"/>
          </p:nvPr>
        </p:nvSpPr>
        <p:spPr/>
        <p:txBody>
          <a:bodyPr/>
          <a:lstStyle/>
          <a:p>
            <a:fld id="{BA442586-75C4-4701-8959-623E3EFE3B12}" type="slidenum">
              <a:rPr kumimoji="1" lang="ja-JP" altLang="en-US" smtClean="0"/>
              <a:t>50</a:t>
            </a:fld>
            <a:endParaRPr kumimoji="1" lang="ja-JP" altLang="en-US"/>
          </a:p>
        </p:txBody>
      </p:sp>
      <p:sp>
        <p:nvSpPr>
          <p:cNvPr id="3" name="フッター プレースホルダー 2">
            <a:extLst>
              <a:ext uri="{FF2B5EF4-FFF2-40B4-BE49-F238E27FC236}">
                <a16:creationId xmlns:a16="http://schemas.microsoft.com/office/drawing/2014/main" id="{23E880EB-EEA7-1224-FEA8-4DC77E4956DD}"/>
              </a:ext>
            </a:extLst>
          </p:cNvPr>
          <p:cNvSpPr>
            <a:spLocks noGrp="1"/>
          </p:cNvSpPr>
          <p:nvPr>
            <p:ph type="ftr" sz="quarter" idx="11"/>
          </p:nvPr>
        </p:nvSpPr>
        <p:spPr/>
        <p:txBody>
          <a:bodyPr/>
          <a:lstStyle/>
          <a:p>
            <a:r>
              <a:rPr kumimoji="1" lang="en-US" altLang="ja-JP"/>
              <a:t>©Rijyem platform</a:t>
            </a:r>
            <a:endParaRPr kumimoji="1" lang="ja-JP" altLang="en-US"/>
          </a:p>
        </p:txBody>
      </p:sp>
      <p:pic>
        <p:nvPicPr>
          <p:cNvPr id="14" name="2379761124447040">
            <a:hlinkClick r:id="" action="ppaction://media"/>
            <a:extLst>
              <a:ext uri="{FF2B5EF4-FFF2-40B4-BE49-F238E27FC236}">
                <a16:creationId xmlns:a16="http://schemas.microsoft.com/office/drawing/2014/main" id="{2FB994F8-CED7-77DF-393E-93E98A62D85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400" y="-121104"/>
            <a:ext cx="609600" cy="609600"/>
          </a:xfrm>
          <a:prstGeom prst="rect">
            <a:avLst/>
          </a:prstGeom>
        </p:spPr>
      </p:pic>
      <p:pic>
        <p:nvPicPr>
          <p:cNvPr id="13" name="グラフィックス 12" descr="山形の矢印 単色塗りつぶし">
            <a:extLst>
              <a:ext uri="{FF2B5EF4-FFF2-40B4-BE49-F238E27FC236}">
                <a16:creationId xmlns:a16="http://schemas.microsoft.com/office/drawing/2014/main" id="{29745052-913C-369B-5289-8B70862D5F9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752890" y="3119796"/>
            <a:ext cx="1226093" cy="1226093"/>
          </a:xfrm>
          <a:prstGeom prst="rect">
            <a:avLst/>
          </a:prstGeom>
        </p:spPr>
      </p:pic>
      <p:sp>
        <p:nvSpPr>
          <p:cNvPr id="8" name="日付プレースホルダー 7">
            <a:extLst>
              <a:ext uri="{FF2B5EF4-FFF2-40B4-BE49-F238E27FC236}">
                <a16:creationId xmlns:a16="http://schemas.microsoft.com/office/drawing/2014/main" id="{1640E279-DE0D-970F-42C8-C20AE2A81400}"/>
              </a:ext>
            </a:extLst>
          </p:cNvPr>
          <p:cNvSpPr>
            <a:spLocks noGrp="1"/>
          </p:cNvSpPr>
          <p:nvPr>
            <p:ph type="dt" sz="half" idx="10"/>
          </p:nvPr>
        </p:nvSpPr>
        <p:spPr/>
        <p:txBody>
          <a:bodyPr/>
          <a:lstStyle/>
          <a:p>
            <a:endParaRPr kumimoji="1" lang="ja-JP" altLang="en-US"/>
          </a:p>
        </p:txBody>
      </p:sp>
    </p:spTree>
    <p:extLst>
      <p:ext uri="{BB962C8B-B14F-4D97-AF65-F5344CB8AC3E}">
        <p14:creationId xmlns:p14="http://schemas.microsoft.com/office/powerpoint/2010/main" val="161207325"/>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660" fill="hold"/>
                                        <p:tgtEl>
                                          <p:spTgt spid="14"/>
                                        </p:tgtEl>
                                      </p:cBhvr>
                                    </p:cmd>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6" presetClass="entr" presetSubtype="21" fill="hold" grpId="1"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300"/>
                                        <p:tgtEl>
                                          <p:spTgt spid="7"/>
                                        </p:tgtEl>
                                      </p:cBhvr>
                                    </p:animEffect>
                                  </p:childTnLst>
                                </p:cTn>
                              </p:par>
                              <p:par>
                                <p:cTn id="20" presetID="16" presetClass="entr" presetSubtype="37" fill="hold" grpId="1" nodeType="withEffect">
                                  <p:stCondLst>
                                    <p:cond delay="4200"/>
                                  </p:stCondLst>
                                  <p:childTnLst>
                                    <p:set>
                                      <p:cBhvr>
                                        <p:cTn id="21" dur="1" fill="hold">
                                          <p:stCondLst>
                                            <p:cond delay="0"/>
                                          </p:stCondLst>
                                        </p:cTn>
                                        <p:tgtEl>
                                          <p:spTgt spid="11"/>
                                        </p:tgtEl>
                                        <p:attrNameLst>
                                          <p:attrName>style.visibility</p:attrName>
                                        </p:attrNameLst>
                                      </p:cBhvr>
                                      <p:to>
                                        <p:strVal val="visible"/>
                                      </p:to>
                                    </p:set>
                                    <p:animEffect transition="in" filter="barn(outVertical)">
                                      <p:cBhvr>
                                        <p:cTn id="22" dur="1400"/>
                                        <p:tgtEl>
                                          <p:spTgt spid="11"/>
                                        </p:tgtEl>
                                      </p:cBhvr>
                                    </p:animEffect>
                                  </p:childTnLst>
                                </p:cTn>
                              </p:par>
                              <p:par>
                                <p:cTn id="23" presetID="1" presetClass="emph" presetSubtype="2" fill="hold" nodeType="withEffect">
                                  <p:stCondLst>
                                    <p:cond delay="4200"/>
                                  </p:stCondLst>
                                  <p:childTnLst>
                                    <p:animClr clrSpc="rgb" dir="cw">
                                      <p:cBhvr>
                                        <p:cTn id="24" dur="500" fill="hold"/>
                                        <p:tgtEl>
                                          <p:spTgt spid="11"/>
                                        </p:tgtEl>
                                        <p:attrNameLst>
                                          <p:attrName>fillcolor</p:attrName>
                                        </p:attrNameLst>
                                      </p:cBhvr>
                                      <p:to>
                                        <a:srgbClr val="FF0000"/>
                                      </p:to>
                                    </p:animClr>
                                    <p:set>
                                      <p:cBhvr>
                                        <p:cTn id="25" dur="500" fill="hold"/>
                                        <p:tgtEl>
                                          <p:spTgt spid="11"/>
                                        </p:tgtEl>
                                        <p:attrNameLst>
                                          <p:attrName>fill.type</p:attrName>
                                        </p:attrNameLst>
                                      </p:cBhvr>
                                      <p:to>
                                        <p:strVal val="solid"/>
                                      </p:to>
                                    </p:set>
                                    <p:set>
                                      <p:cBhvr>
                                        <p:cTn id="26" dur="500" fill="hold"/>
                                        <p:tgtEl>
                                          <p:spTgt spid="11"/>
                                        </p:tgtEl>
                                        <p:attrNameLst>
                                          <p:attrName>fill.on</p:attrName>
                                        </p:attrNameLst>
                                      </p:cBhvr>
                                      <p:to>
                                        <p:strVal val="true"/>
                                      </p:to>
                                    </p:set>
                                  </p:childTnLst>
                                </p:cTn>
                              </p:par>
                              <p:par>
                                <p:cTn id="27" presetID="53" presetClass="entr" presetSubtype="16" fill="hold" grpId="1" nodeType="withEffect">
                                  <p:stCondLst>
                                    <p:cond delay="500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animEffect transition="in" filter="fade">
                                      <p:cBhvr>
                                        <p:cTn id="31" dur="500"/>
                                        <p:tgtEl>
                                          <p:spTgt spid="12"/>
                                        </p:tgtEl>
                                      </p:cBhvr>
                                    </p:animEffect>
                                  </p:childTnLst>
                                </p:cTn>
                              </p:par>
                              <p:par>
                                <p:cTn id="32" presetID="1" presetClass="emph" presetSubtype="2" fill="hold" nodeType="withEffect">
                                  <p:stCondLst>
                                    <p:cond delay="5000"/>
                                  </p:stCondLst>
                                  <p:childTnLst>
                                    <p:animClr clrSpc="rgb" dir="cw">
                                      <p:cBhvr>
                                        <p:cTn id="33" dur="500" fill="hold"/>
                                        <p:tgtEl>
                                          <p:spTgt spid="12"/>
                                        </p:tgtEl>
                                        <p:attrNameLst>
                                          <p:attrName>fillcolor</p:attrName>
                                        </p:attrNameLst>
                                      </p:cBhvr>
                                      <p:to>
                                        <a:srgbClr val="000000"/>
                                      </p:to>
                                    </p:animClr>
                                    <p:set>
                                      <p:cBhvr>
                                        <p:cTn id="34" dur="500" fill="hold"/>
                                        <p:tgtEl>
                                          <p:spTgt spid="12"/>
                                        </p:tgtEl>
                                        <p:attrNameLst>
                                          <p:attrName>fill.type</p:attrName>
                                        </p:attrNameLst>
                                      </p:cBhvr>
                                      <p:to>
                                        <p:strVal val="solid"/>
                                      </p:to>
                                    </p:set>
                                    <p:set>
                                      <p:cBhvr>
                                        <p:cTn id="35" dur="500" fill="hold"/>
                                        <p:tgtEl>
                                          <p:spTgt spid="1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14"/>
                </p:tgtEl>
              </p:cMediaNode>
            </p:audio>
          </p:childTnLst>
        </p:cTn>
      </p:par>
    </p:tnLst>
    <p:bldLst>
      <p:bldP spid="7" grpId="0" animBg="1"/>
      <p:bldP spid="7" grpId="1" animBg="1"/>
      <p:bldP spid="10" grpId="0" animBg="1"/>
      <p:bldP spid="11" grpId="0" animBg="1"/>
      <p:bldP spid="11" grpId="1" animBg="1"/>
      <p:bldP spid="9" grpId="0" animBg="1"/>
      <p:bldP spid="12" grpId="0" animBg="1"/>
      <p:bldP spid="12" grpId="1"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4B7B19-FFCB-9B4E-E0A4-B4BC6F7C1D0C}"/>
            </a:ext>
          </a:extLst>
        </p:cNvPr>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075D6371-5D54-8471-1CD9-A176A53A664E}"/>
              </a:ext>
            </a:extLst>
          </p:cNvPr>
          <p:cNvGrpSpPr/>
          <p:nvPr/>
        </p:nvGrpSpPr>
        <p:grpSpPr>
          <a:xfrm>
            <a:off x="189776" y="225243"/>
            <a:ext cx="3848827" cy="465047"/>
            <a:chOff x="7605712" y="1097279"/>
            <a:chExt cx="1618022" cy="581396"/>
          </a:xfrm>
        </p:grpSpPr>
        <p:sp>
          <p:nvSpPr>
            <p:cNvPr id="5" name="四角形: 角を丸くする 4">
              <a:extLst>
                <a:ext uri="{FF2B5EF4-FFF2-40B4-BE49-F238E27FC236}">
                  <a16:creationId xmlns:a16="http://schemas.microsoft.com/office/drawing/2014/main" id="{7D615992-D929-F346-9056-F1C5EDCB20DF}"/>
                </a:ext>
              </a:extLst>
            </p:cNvPr>
            <p:cNvSpPr/>
            <p:nvPr/>
          </p:nvSpPr>
          <p:spPr>
            <a:xfrm>
              <a:off x="7765576" y="1097280"/>
              <a:ext cx="1458158" cy="58139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dirty="0">
                  <a:latin typeface="BIZ UDPゴシック" panose="020B0400000000000000" pitchFamily="50" charset="-128"/>
                  <a:ea typeface="BIZ UDPゴシック" panose="020B0400000000000000" pitchFamily="50" charset="-128"/>
                </a:rPr>
                <a:t>成人が不適切な言動・・・</a:t>
              </a:r>
            </a:p>
          </p:txBody>
        </p:sp>
        <p:sp>
          <p:nvSpPr>
            <p:cNvPr id="6" name="正方形/長方形 5">
              <a:extLst>
                <a:ext uri="{FF2B5EF4-FFF2-40B4-BE49-F238E27FC236}">
                  <a16:creationId xmlns:a16="http://schemas.microsoft.com/office/drawing/2014/main" id="{D011CD18-3ED3-8AFE-36DB-5C80B2332C8A}"/>
                </a:ext>
              </a:extLst>
            </p:cNvPr>
            <p:cNvSpPr/>
            <p:nvPr/>
          </p:nvSpPr>
          <p:spPr>
            <a:xfrm flipH="1">
              <a:off x="7605712" y="1097279"/>
              <a:ext cx="87364" cy="58139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7" name="四角形: 角を丸くする 6">
            <a:extLst>
              <a:ext uri="{FF2B5EF4-FFF2-40B4-BE49-F238E27FC236}">
                <a16:creationId xmlns:a16="http://schemas.microsoft.com/office/drawing/2014/main" id="{9E56970E-BD82-E024-459F-A52161B93F87}"/>
              </a:ext>
            </a:extLst>
          </p:cNvPr>
          <p:cNvSpPr/>
          <p:nvPr/>
        </p:nvSpPr>
        <p:spPr>
          <a:xfrm>
            <a:off x="570049" y="2786743"/>
            <a:ext cx="5045898" cy="2728684"/>
          </a:xfrm>
          <a:prstGeom prst="roundRect">
            <a:avLst>
              <a:gd name="adj" fmla="val 505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ja-JP" altLang="en-US" sz="4000" b="1" dirty="0">
                <a:latin typeface="BIZ UDPゴシック" panose="020B0400000000000000" pitchFamily="50" charset="-128"/>
                <a:ea typeface="BIZ UDPゴシック" panose="020B0400000000000000" pitchFamily="50" charset="-128"/>
              </a:rPr>
              <a:t>監督するために複数の人に一括の連絡を行う</a:t>
            </a:r>
          </a:p>
        </p:txBody>
      </p:sp>
      <p:sp>
        <p:nvSpPr>
          <p:cNvPr id="10" name="四角形: 角を丸くする 9">
            <a:extLst>
              <a:ext uri="{FF2B5EF4-FFF2-40B4-BE49-F238E27FC236}">
                <a16:creationId xmlns:a16="http://schemas.microsoft.com/office/drawing/2014/main" id="{6EE0B0CC-DAFB-D781-46C1-687D0D88F474}"/>
              </a:ext>
            </a:extLst>
          </p:cNvPr>
          <p:cNvSpPr/>
          <p:nvPr/>
        </p:nvSpPr>
        <p:spPr>
          <a:xfrm>
            <a:off x="7239005" y="1611993"/>
            <a:ext cx="4550227" cy="1741715"/>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ja-JP" altLang="en-US" sz="4000" dirty="0">
                <a:latin typeface="BIZ UDPゴシック" panose="020B0400000000000000" pitchFamily="50" charset="-128"/>
                <a:ea typeface="BIZ UDPゴシック" panose="020B0400000000000000" pitchFamily="50" charset="-128"/>
              </a:rPr>
              <a:t>適切な行為</a:t>
            </a:r>
          </a:p>
        </p:txBody>
      </p:sp>
      <p:sp>
        <p:nvSpPr>
          <p:cNvPr id="11" name="四角形: 角を丸くする 10">
            <a:extLst>
              <a:ext uri="{FF2B5EF4-FFF2-40B4-BE49-F238E27FC236}">
                <a16:creationId xmlns:a16="http://schemas.microsoft.com/office/drawing/2014/main" id="{23098554-AA6F-7888-7977-0C2575ABBB58}"/>
              </a:ext>
            </a:extLst>
          </p:cNvPr>
          <p:cNvSpPr/>
          <p:nvPr/>
        </p:nvSpPr>
        <p:spPr>
          <a:xfrm>
            <a:off x="7307948" y="4056743"/>
            <a:ext cx="4550227" cy="1741715"/>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ja-JP" altLang="en-US" sz="4000" dirty="0">
                <a:latin typeface="BIZ UDPゴシック" panose="020B0400000000000000" pitchFamily="50" charset="-128"/>
                <a:ea typeface="BIZ UDPゴシック" panose="020B0400000000000000" pitchFamily="50" charset="-128"/>
              </a:rPr>
              <a:t>不適切な行為</a:t>
            </a:r>
          </a:p>
        </p:txBody>
      </p:sp>
      <p:sp>
        <p:nvSpPr>
          <p:cNvPr id="9" name="四角形: 角を丸くする 8">
            <a:extLst>
              <a:ext uri="{FF2B5EF4-FFF2-40B4-BE49-F238E27FC236}">
                <a16:creationId xmlns:a16="http://schemas.microsoft.com/office/drawing/2014/main" id="{84CD86F8-E374-33B6-4F50-CBEB7CFC092E}"/>
              </a:ext>
            </a:extLst>
          </p:cNvPr>
          <p:cNvSpPr/>
          <p:nvPr/>
        </p:nvSpPr>
        <p:spPr>
          <a:xfrm>
            <a:off x="570048" y="1141606"/>
            <a:ext cx="5045899" cy="1193823"/>
          </a:xfrm>
          <a:prstGeom prst="roundRect">
            <a:avLst>
              <a:gd name="adj" fmla="val 10539"/>
            </a:avLst>
          </a:prstGeom>
          <a:solidFill>
            <a:schemeClr val="accent6"/>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ja-JP" altLang="en-US" sz="4000" dirty="0">
                <a:latin typeface="BIZ UDPゴシック" panose="020B0400000000000000" pitchFamily="50" charset="-128"/>
                <a:ea typeface="BIZ UDPゴシック" panose="020B0400000000000000" pitchFamily="50" charset="-128"/>
              </a:rPr>
              <a:t>これらの言動は・・？</a:t>
            </a:r>
          </a:p>
        </p:txBody>
      </p:sp>
      <p:sp>
        <p:nvSpPr>
          <p:cNvPr id="13" name="円: 塗りつぶしなし 12">
            <a:extLst>
              <a:ext uri="{FF2B5EF4-FFF2-40B4-BE49-F238E27FC236}">
                <a16:creationId xmlns:a16="http://schemas.microsoft.com/office/drawing/2014/main" id="{D2CD06B0-28C4-4B69-602D-A8BF39F4A756}"/>
              </a:ext>
            </a:extLst>
          </p:cNvPr>
          <p:cNvSpPr/>
          <p:nvPr/>
        </p:nvSpPr>
        <p:spPr>
          <a:xfrm>
            <a:off x="6186447" y="2046515"/>
            <a:ext cx="878477" cy="878477"/>
          </a:xfrm>
          <a:prstGeom prst="donu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2" name="スライド番号プレースホルダー 1">
            <a:extLst>
              <a:ext uri="{FF2B5EF4-FFF2-40B4-BE49-F238E27FC236}">
                <a16:creationId xmlns:a16="http://schemas.microsoft.com/office/drawing/2014/main" id="{0C913652-DD39-3346-D116-3891D00A770F}"/>
              </a:ext>
            </a:extLst>
          </p:cNvPr>
          <p:cNvSpPr>
            <a:spLocks noGrp="1"/>
          </p:cNvSpPr>
          <p:nvPr>
            <p:ph type="sldNum" sz="quarter" idx="12"/>
          </p:nvPr>
        </p:nvSpPr>
        <p:spPr/>
        <p:txBody>
          <a:bodyPr/>
          <a:lstStyle/>
          <a:p>
            <a:fld id="{BA442586-75C4-4701-8959-623E3EFE3B12}" type="slidenum">
              <a:rPr kumimoji="1" lang="ja-JP" altLang="en-US" smtClean="0"/>
              <a:t>51</a:t>
            </a:fld>
            <a:endParaRPr kumimoji="1" lang="ja-JP" altLang="en-US"/>
          </a:p>
        </p:txBody>
      </p:sp>
      <p:sp>
        <p:nvSpPr>
          <p:cNvPr id="3" name="フッター プレースホルダー 2">
            <a:extLst>
              <a:ext uri="{FF2B5EF4-FFF2-40B4-BE49-F238E27FC236}">
                <a16:creationId xmlns:a16="http://schemas.microsoft.com/office/drawing/2014/main" id="{F13C0794-E2FC-2EF5-FDCC-7EF8EEA74C59}"/>
              </a:ext>
            </a:extLst>
          </p:cNvPr>
          <p:cNvSpPr>
            <a:spLocks noGrp="1"/>
          </p:cNvSpPr>
          <p:nvPr>
            <p:ph type="ftr" sz="quarter" idx="11"/>
          </p:nvPr>
        </p:nvSpPr>
        <p:spPr/>
        <p:txBody>
          <a:bodyPr/>
          <a:lstStyle/>
          <a:p>
            <a:r>
              <a:rPr kumimoji="1" lang="en-US" altLang="ja-JP"/>
              <a:t>©Rijyem platform</a:t>
            </a:r>
            <a:endParaRPr kumimoji="1" lang="ja-JP" altLang="en-US"/>
          </a:p>
        </p:txBody>
      </p:sp>
      <p:pic>
        <p:nvPicPr>
          <p:cNvPr id="14" name="2379761124447127">
            <a:hlinkClick r:id="" action="ppaction://media"/>
            <a:extLst>
              <a:ext uri="{FF2B5EF4-FFF2-40B4-BE49-F238E27FC236}">
                <a16:creationId xmlns:a16="http://schemas.microsoft.com/office/drawing/2014/main" id="{4D6F700C-B6FD-7AC0-FFDA-3A5A6666BBB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3375" y="-79557"/>
            <a:ext cx="609600" cy="609600"/>
          </a:xfrm>
          <a:prstGeom prst="rect">
            <a:avLst/>
          </a:prstGeom>
        </p:spPr>
      </p:pic>
      <p:pic>
        <p:nvPicPr>
          <p:cNvPr id="12" name="グラフィックス 11" descr="山形の矢印 単色塗りつぶし">
            <a:extLst>
              <a:ext uri="{FF2B5EF4-FFF2-40B4-BE49-F238E27FC236}">
                <a16:creationId xmlns:a16="http://schemas.microsoft.com/office/drawing/2014/main" id="{404342EE-6D9F-15F8-7A24-52A66115B0D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752890" y="3119796"/>
            <a:ext cx="1226093" cy="1226093"/>
          </a:xfrm>
          <a:prstGeom prst="rect">
            <a:avLst/>
          </a:prstGeom>
        </p:spPr>
      </p:pic>
      <p:sp>
        <p:nvSpPr>
          <p:cNvPr id="8" name="日付プレースホルダー 7">
            <a:extLst>
              <a:ext uri="{FF2B5EF4-FFF2-40B4-BE49-F238E27FC236}">
                <a16:creationId xmlns:a16="http://schemas.microsoft.com/office/drawing/2014/main" id="{5ECA5794-F91F-F9B4-A786-5748D5542B07}"/>
              </a:ext>
            </a:extLst>
          </p:cNvPr>
          <p:cNvSpPr>
            <a:spLocks noGrp="1"/>
          </p:cNvSpPr>
          <p:nvPr>
            <p:ph type="dt" sz="half" idx="10"/>
          </p:nvPr>
        </p:nvSpPr>
        <p:spPr/>
        <p:txBody>
          <a:bodyPr/>
          <a:lstStyle/>
          <a:p>
            <a:endParaRPr kumimoji="1" lang="ja-JP" altLang="en-US"/>
          </a:p>
        </p:txBody>
      </p:sp>
    </p:spTree>
    <p:extLst>
      <p:ext uri="{BB962C8B-B14F-4D97-AF65-F5344CB8AC3E}">
        <p14:creationId xmlns:p14="http://schemas.microsoft.com/office/powerpoint/2010/main" val="133856558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408" fill="hold"/>
                                        <p:tgtEl>
                                          <p:spTgt spid="14"/>
                                        </p:tgtEl>
                                      </p:cBhvr>
                                    </p:cmd>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6" presetClass="entr" presetSubtype="21" fill="hold" grpId="1"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300"/>
                                        <p:tgtEl>
                                          <p:spTgt spid="7"/>
                                        </p:tgtEl>
                                      </p:cBhvr>
                                    </p:animEffect>
                                  </p:childTnLst>
                                </p:cTn>
                              </p:par>
                              <p:par>
                                <p:cTn id="20" presetID="16" presetClass="entr" presetSubtype="37" fill="hold" grpId="1" nodeType="withEffect">
                                  <p:stCondLst>
                                    <p:cond delay="4700"/>
                                  </p:stCondLst>
                                  <p:childTnLst>
                                    <p:set>
                                      <p:cBhvr>
                                        <p:cTn id="21" dur="1" fill="hold">
                                          <p:stCondLst>
                                            <p:cond delay="0"/>
                                          </p:stCondLst>
                                        </p:cTn>
                                        <p:tgtEl>
                                          <p:spTgt spid="10"/>
                                        </p:tgtEl>
                                        <p:attrNameLst>
                                          <p:attrName>style.visibility</p:attrName>
                                        </p:attrNameLst>
                                      </p:cBhvr>
                                      <p:to>
                                        <p:strVal val="visible"/>
                                      </p:to>
                                    </p:set>
                                    <p:animEffect transition="in" filter="barn(outVertical)">
                                      <p:cBhvr>
                                        <p:cTn id="22" dur="1000"/>
                                        <p:tgtEl>
                                          <p:spTgt spid="10"/>
                                        </p:tgtEl>
                                      </p:cBhvr>
                                    </p:animEffect>
                                  </p:childTnLst>
                                </p:cTn>
                              </p:par>
                              <p:par>
                                <p:cTn id="23" presetID="1" presetClass="emph" presetSubtype="2" fill="hold" nodeType="withEffect">
                                  <p:stCondLst>
                                    <p:cond delay="4700"/>
                                  </p:stCondLst>
                                  <p:childTnLst>
                                    <p:animClr clrSpc="rgb" dir="cw">
                                      <p:cBhvr>
                                        <p:cTn id="24" dur="600" fill="hold"/>
                                        <p:tgtEl>
                                          <p:spTgt spid="10"/>
                                        </p:tgtEl>
                                        <p:attrNameLst>
                                          <p:attrName>fillcolor</p:attrName>
                                        </p:attrNameLst>
                                      </p:cBhvr>
                                      <p:to>
                                        <a:srgbClr val="92D050"/>
                                      </p:to>
                                    </p:animClr>
                                    <p:set>
                                      <p:cBhvr>
                                        <p:cTn id="25" dur="600" fill="hold"/>
                                        <p:tgtEl>
                                          <p:spTgt spid="10"/>
                                        </p:tgtEl>
                                        <p:attrNameLst>
                                          <p:attrName>fill.type</p:attrName>
                                        </p:attrNameLst>
                                      </p:cBhvr>
                                      <p:to>
                                        <p:strVal val="solid"/>
                                      </p:to>
                                    </p:set>
                                    <p:set>
                                      <p:cBhvr>
                                        <p:cTn id="26" dur="600" fill="hold"/>
                                        <p:tgtEl>
                                          <p:spTgt spid="10"/>
                                        </p:tgtEl>
                                        <p:attrNameLst>
                                          <p:attrName>fill.on</p:attrName>
                                        </p:attrNameLst>
                                      </p:cBhvr>
                                      <p:to>
                                        <p:strVal val="true"/>
                                      </p:to>
                                    </p:set>
                                  </p:childTnLst>
                                </p:cTn>
                              </p:par>
                              <p:par>
                                <p:cTn id="27" presetID="53" presetClass="entr" presetSubtype="16" fill="hold" grpId="1" nodeType="withEffect">
                                  <p:stCondLst>
                                    <p:cond delay="540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animEffect transition="in" filter="fade">
                                      <p:cBhvr>
                                        <p:cTn id="31" dur="500"/>
                                        <p:tgtEl>
                                          <p:spTgt spid="13"/>
                                        </p:tgtEl>
                                      </p:cBhvr>
                                    </p:animEffect>
                                  </p:childTnLst>
                                </p:cTn>
                              </p:par>
                              <p:par>
                                <p:cTn id="32" presetID="1" presetClass="emph" presetSubtype="2" fill="hold" nodeType="withEffect">
                                  <p:stCondLst>
                                    <p:cond delay="5400"/>
                                  </p:stCondLst>
                                  <p:childTnLst>
                                    <p:animClr clrSpc="rgb" dir="cw">
                                      <p:cBhvr>
                                        <p:cTn id="33" dur="400" fill="hold"/>
                                        <p:tgtEl>
                                          <p:spTgt spid="13"/>
                                        </p:tgtEl>
                                        <p:attrNameLst>
                                          <p:attrName>fillcolor</p:attrName>
                                        </p:attrNameLst>
                                      </p:cBhvr>
                                      <p:to>
                                        <a:srgbClr val="FF0000"/>
                                      </p:to>
                                    </p:animClr>
                                    <p:set>
                                      <p:cBhvr>
                                        <p:cTn id="34" dur="400" fill="hold"/>
                                        <p:tgtEl>
                                          <p:spTgt spid="13"/>
                                        </p:tgtEl>
                                        <p:attrNameLst>
                                          <p:attrName>fill.type</p:attrName>
                                        </p:attrNameLst>
                                      </p:cBhvr>
                                      <p:to>
                                        <p:strVal val="solid"/>
                                      </p:to>
                                    </p:set>
                                    <p:set>
                                      <p:cBhvr>
                                        <p:cTn id="35" dur="400" fill="hold"/>
                                        <p:tgtEl>
                                          <p:spTgt spid="1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14"/>
                </p:tgtEl>
              </p:cMediaNode>
            </p:audio>
          </p:childTnLst>
        </p:cTn>
      </p:par>
    </p:tnLst>
    <p:bldLst>
      <p:bldP spid="7" grpId="0" animBg="1"/>
      <p:bldP spid="7" grpId="1" animBg="1"/>
      <p:bldP spid="10" grpId="0" animBg="1"/>
      <p:bldP spid="10" grpId="1" animBg="1"/>
      <p:bldP spid="11" grpId="0" animBg="1"/>
      <p:bldP spid="9" grpId="0" animBg="1"/>
      <p:bldP spid="13" grpId="0" animBg="1"/>
      <p:bldP spid="13" grpId="1"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568172-D738-C939-06EB-08F0C2D6BD89}"/>
            </a:ext>
          </a:extLst>
        </p:cNvPr>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D3C620D0-93AF-DEDE-71EB-6CCCD5E06857}"/>
              </a:ext>
            </a:extLst>
          </p:cNvPr>
          <p:cNvGrpSpPr/>
          <p:nvPr/>
        </p:nvGrpSpPr>
        <p:grpSpPr>
          <a:xfrm>
            <a:off x="189776" y="225243"/>
            <a:ext cx="3848827" cy="465047"/>
            <a:chOff x="7605712" y="1097279"/>
            <a:chExt cx="1618022" cy="581396"/>
          </a:xfrm>
        </p:grpSpPr>
        <p:sp>
          <p:nvSpPr>
            <p:cNvPr id="5" name="四角形: 角を丸くする 4">
              <a:extLst>
                <a:ext uri="{FF2B5EF4-FFF2-40B4-BE49-F238E27FC236}">
                  <a16:creationId xmlns:a16="http://schemas.microsoft.com/office/drawing/2014/main" id="{46B8EDE0-B060-6E97-2937-B3E3FDCA752A}"/>
                </a:ext>
              </a:extLst>
            </p:cNvPr>
            <p:cNvSpPr/>
            <p:nvPr/>
          </p:nvSpPr>
          <p:spPr>
            <a:xfrm>
              <a:off x="7765576" y="1097280"/>
              <a:ext cx="1458158" cy="58139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dirty="0">
                  <a:latin typeface="BIZ UDPゴシック" panose="020B0400000000000000" pitchFamily="50" charset="-128"/>
                  <a:ea typeface="BIZ UDPゴシック" panose="020B0400000000000000" pitchFamily="50" charset="-128"/>
                </a:rPr>
                <a:t>成人が不適切な言動・・・</a:t>
              </a:r>
            </a:p>
          </p:txBody>
        </p:sp>
        <p:sp>
          <p:nvSpPr>
            <p:cNvPr id="6" name="正方形/長方形 5">
              <a:extLst>
                <a:ext uri="{FF2B5EF4-FFF2-40B4-BE49-F238E27FC236}">
                  <a16:creationId xmlns:a16="http://schemas.microsoft.com/office/drawing/2014/main" id="{A3B7FCC3-9753-C837-72BC-4E00AB26BE02}"/>
                </a:ext>
              </a:extLst>
            </p:cNvPr>
            <p:cNvSpPr/>
            <p:nvPr/>
          </p:nvSpPr>
          <p:spPr>
            <a:xfrm flipH="1">
              <a:off x="7605712" y="1097279"/>
              <a:ext cx="87364" cy="58139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7" name="四角形: 角を丸くする 6">
            <a:extLst>
              <a:ext uri="{FF2B5EF4-FFF2-40B4-BE49-F238E27FC236}">
                <a16:creationId xmlns:a16="http://schemas.microsoft.com/office/drawing/2014/main" id="{EEACF48A-6AD0-7BE9-598E-80325C701676}"/>
              </a:ext>
            </a:extLst>
          </p:cNvPr>
          <p:cNvSpPr/>
          <p:nvPr/>
        </p:nvSpPr>
        <p:spPr>
          <a:xfrm>
            <a:off x="570049" y="2786743"/>
            <a:ext cx="4853876" cy="2728684"/>
          </a:xfrm>
          <a:prstGeom prst="roundRect">
            <a:avLst>
              <a:gd name="adj" fmla="val 505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ja-JP" altLang="en-US" sz="4000" b="1" dirty="0">
                <a:latin typeface="BIZ UDPゴシック" panose="020B0400000000000000" pitchFamily="50" charset="-128"/>
                <a:ea typeface="BIZ UDPゴシック" panose="020B0400000000000000" pitchFamily="50" charset="-128"/>
              </a:rPr>
              <a:t>下着や性的な示唆を含むプレゼントを贈る</a:t>
            </a:r>
          </a:p>
        </p:txBody>
      </p:sp>
      <p:sp>
        <p:nvSpPr>
          <p:cNvPr id="10" name="四角形: 角を丸くする 9">
            <a:extLst>
              <a:ext uri="{FF2B5EF4-FFF2-40B4-BE49-F238E27FC236}">
                <a16:creationId xmlns:a16="http://schemas.microsoft.com/office/drawing/2014/main" id="{F31AE5C7-BA32-2381-40B9-42E4039D5F44}"/>
              </a:ext>
            </a:extLst>
          </p:cNvPr>
          <p:cNvSpPr/>
          <p:nvPr/>
        </p:nvSpPr>
        <p:spPr>
          <a:xfrm>
            <a:off x="7239005" y="1611993"/>
            <a:ext cx="4550227" cy="1741715"/>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ja-JP" altLang="en-US" sz="4000" dirty="0">
                <a:latin typeface="BIZ UDPゴシック" panose="020B0400000000000000" pitchFamily="50" charset="-128"/>
                <a:ea typeface="BIZ UDPゴシック" panose="020B0400000000000000" pitchFamily="50" charset="-128"/>
              </a:rPr>
              <a:t>適切な行為</a:t>
            </a:r>
          </a:p>
        </p:txBody>
      </p:sp>
      <p:sp>
        <p:nvSpPr>
          <p:cNvPr id="11" name="四角形: 角を丸くする 10">
            <a:extLst>
              <a:ext uri="{FF2B5EF4-FFF2-40B4-BE49-F238E27FC236}">
                <a16:creationId xmlns:a16="http://schemas.microsoft.com/office/drawing/2014/main" id="{F81E6817-F1CE-7948-E54A-C1E9420C9A8E}"/>
              </a:ext>
            </a:extLst>
          </p:cNvPr>
          <p:cNvSpPr/>
          <p:nvPr/>
        </p:nvSpPr>
        <p:spPr>
          <a:xfrm>
            <a:off x="7307948" y="4056743"/>
            <a:ext cx="4550227" cy="1741715"/>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ja-JP" altLang="en-US" sz="4000" dirty="0">
                <a:latin typeface="BIZ UDPゴシック" panose="020B0400000000000000" pitchFamily="50" charset="-128"/>
                <a:ea typeface="BIZ UDPゴシック" panose="020B0400000000000000" pitchFamily="50" charset="-128"/>
              </a:rPr>
              <a:t>不適切な行為</a:t>
            </a:r>
          </a:p>
        </p:txBody>
      </p:sp>
      <p:sp>
        <p:nvSpPr>
          <p:cNvPr id="9" name="四角形: 角を丸くする 8">
            <a:extLst>
              <a:ext uri="{FF2B5EF4-FFF2-40B4-BE49-F238E27FC236}">
                <a16:creationId xmlns:a16="http://schemas.microsoft.com/office/drawing/2014/main" id="{B335AFF3-A8A5-319A-082A-B10CACC1B2B8}"/>
              </a:ext>
            </a:extLst>
          </p:cNvPr>
          <p:cNvSpPr/>
          <p:nvPr/>
        </p:nvSpPr>
        <p:spPr>
          <a:xfrm>
            <a:off x="570048" y="1141606"/>
            <a:ext cx="4853877" cy="1193823"/>
          </a:xfrm>
          <a:prstGeom prst="roundRect">
            <a:avLst>
              <a:gd name="adj" fmla="val 9518"/>
            </a:avLst>
          </a:prstGeom>
          <a:solidFill>
            <a:schemeClr val="accent6"/>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ja-JP" altLang="en-US" sz="4000" dirty="0">
                <a:latin typeface="BIZ UDPゴシック" panose="020B0400000000000000" pitchFamily="50" charset="-128"/>
                <a:ea typeface="BIZ UDPゴシック" panose="020B0400000000000000" pitchFamily="50" charset="-128"/>
              </a:rPr>
              <a:t>これらの言動は・・？</a:t>
            </a:r>
          </a:p>
        </p:txBody>
      </p:sp>
      <p:sp>
        <p:nvSpPr>
          <p:cNvPr id="12" name="乗算記号 11">
            <a:extLst>
              <a:ext uri="{FF2B5EF4-FFF2-40B4-BE49-F238E27FC236}">
                <a16:creationId xmlns:a16="http://schemas.microsoft.com/office/drawing/2014/main" id="{0B6739F4-FB06-C981-FC11-28D2572F9EAA}"/>
              </a:ext>
            </a:extLst>
          </p:cNvPr>
          <p:cNvSpPr/>
          <p:nvPr/>
        </p:nvSpPr>
        <p:spPr>
          <a:xfrm>
            <a:off x="6132926" y="4477205"/>
            <a:ext cx="1106079" cy="1106079"/>
          </a:xfrm>
          <a:prstGeom prst="mathMultiply">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 name="スライド番号プレースホルダー 1">
            <a:extLst>
              <a:ext uri="{FF2B5EF4-FFF2-40B4-BE49-F238E27FC236}">
                <a16:creationId xmlns:a16="http://schemas.microsoft.com/office/drawing/2014/main" id="{8B0609E9-5BDF-D544-F2EF-26E2B9DC0A5B}"/>
              </a:ext>
            </a:extLst>
          </p:cNvPr>
          <p:cNvSpPr>
            <a:spLocks noGrp="1"/>
          </p:cNvSpPr>
          <p:nvPr>
            <p:ph type="sldNum" sz="quarter" idx="12"/>
          </p:nvPr>
        </p:nvSpPr>
        <p:spPr/>
        <p:txBody>
          <a:bodyPr/>
          <a:lstStyle/>
          <a:p>
            <a:fld id="{BA442586-75C4-4701-8959-623E3EFE3B12}" type="slidenum">
              <a:rPr kumimoji="1" lang="ja-JP" altLang="en-US" smtClean="0"/>
              <a:t>52</a:t>
            </a:fld>
            <a:endParaRPr kumimoji="1" lang="ja-JP" altLang="en-US"/>
          </a:p>
        </p:txBody>
      </p:sp>
      <p:sp>
        <p:nvSpPr>
          <p:cNvPr id="3" name="フッター プレースホルダー 2">
            <a:extLst>
              <a:ext uri="{FF2B5EF4-FFF2-40B4-BE49-F238E27FC236}">
                <a16:creationId xmlns:a16="http://schemas.microsoft.com/office/drawing/2014/main" id="{43135A7F-5A26-5A33-0BC3-C3BEA13AACAD}"/>
              </a:ext>
            </a:extLst>
          </p:cNvPr>
          <p:cNvSpPr>
            <a:spLocks noGrp="1"/>
          </p:cNvSpPr>
          <p:nvPr>
            <p:ph type="ftr" sz="quarter" idx="11"/>
          </p:nvPr>
        </p:nvSpPr>
        <p:spPr/>
        <p:txBody>
          <a:bodyPr/>
          <a:lstStyle/>
          <a:p>
            <a:r>
              <a:rPr kumimoji="1" lang="en-US" altLang="ja-JP"/>
              <a:t>©Rijyem platform</a:t>
            </a:r>
            <a:endParaRPr kumimoji="1" lang="ja-JP" altLang="en-US"/>
          </a:p>
        </p:txBody>
      </p:sp>
      <p:pic>
        <p:nvPicPr>
          <p:cNvPr id="14" name="2379761124447192">
            <a:hlinkClick r:id="" action="ppaction://media"/>
            <a:extLst>
              <a:ext uri="{FF2B5EF4-FFF2-40B4-BE49-F238E27FC236}">
                <a16:creationId xmlns:a16="http://schemas.microsoft.com/office/drawing/2014/main" id="{D0CCE078-1D15-5846-52F2-B3264C67E82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3375" y="0"/>
            <a:ext cx="609600" cy="609600"/>
          </a:xfrm>
          <a:prstGeom prst="rect">
            <a:avLst/>
          </a:prstGeom>
        </p:spPr>
      </p:pic>
      <p:pic>
        <p:nvPicPr>
          <p:cNvPr id="13" name="グラフィックス 12" descr="山形の矢印 単色塗りつぶし">
            <a:extLst>
              <a:ext uri="{FF2B5EF4-FFF2-40B4-BE49-F238E27FC236}">
                <a16:creationId xmlns:a16="http://schemas.microsoft.com/office/drawing/2014/main" id="{FEE4D5E8-D145-50C6-71B1-96AD94050B8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752890" y="3119796"/>
            <a:ext cx="1226093" cy="1226093"/>
          </a:xfrm>
          <a:prstGeom prst="rect">
            <a:avLst/>
          </a:prstGeom>
        </p:spPr>
      </p:pic>
      <p:sp>
        <p:nvSpPr>
          <p:cNvPr id="8" name="日付プレースホルダー 7">
            <a:extLst>
              <a:ext uri="{FF2B5EF4-FFF2-40B4-BE49-F238E27FC236}">
                <a16:creationId xmlns:a16="http://schemas.microsoft.com/office/drawing/2014/main" id="{9BFF4E26-E4E2-7A79-B047-E1F16CB0E1EE}"/>
              </a:ext>
            </a:extLst>
          </p:cNvPr>
          <p:cNvSpPr>
            <a:spLocks noGrp="1"/>
          </p:cNvSpPr>
          <p:nvPr>
            <p:ph type="dt" sz="half" idx="10"/>
          </p:nvPr>
        </p:nvSpPr>
        <p:spPr/>
        <p:txBody>
          <a:bodyPr/>
          <a:lstStyle/>
          <a:p>
            <a:endParaRPr kumimoji="1" lang="ja-JP" altLang="en-US"/>
          </a:p>
        </p:txBody>
      </p:sp>
    </p:spTree>
    <p:extLst>
      <p:ext uri="{BB962C8B-B14F-4D97-AF65-F5344CB8AC3E}">
        <p14:creationId xmlns:p14="http://schemas.microsoft.com/office/powerpoint/2010/main" val="1398490915"/>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832" fill="hold"/>
                                        <p:tgtEl>
                                          <p:spTgt spid="14"/>
                                        </p:tgtEl>
                                      </p:cBhvr>
                                    </p:cmd>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6" presetClass="entr" presetSubtype="21" fill="hold" grpId="1"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300"/>
                                        <p:tgtEl>
                                          <p:spTgt spid="7"/>
                                        </p:tgtEl>
                                      </p:cBhvr>
                                    </p:animEffect>
                                  </p:childTnLst>
                                </p:cTn>
                              </p:par>
                              <p:par>
                                <p:cTn id="20" presetID="16" presetClass="entr" presetSubtype="21" fill="hold" grpId="1" nodeType="withEffect">
                                  <p:stCondLst>
                                    <p:cond delay="340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1500"/>
                                        <p:tgtEl>
                                          <p:spTgt spid="11"/>
                                        </p:tgtEl>
                                      </p:cBhvr>
                                    </p:animEffect>
                                  </p:childTnLst>
                                </p:cTn>
                              </p:par>
                              <p:par>
                                <p:cTn id="23" presetID="1" presetClass="emph" presetSubtype="2" fill="hold" nodeType="withEffect">
                                  <p:stCondLst>
                                    <p:cond delay="3400"/>
                                  </p:stCondLst>
                                  <p:childTnLst>
                                    <p:animClr clrSpc="rgb" dir="cw">
                                      <p:cBhvr>
                                        <p:cTn id="24" dur="500" fill="hold"/>
                                        <p:tgtEl>
                                          <p:spTgt spid="11"/>
                                        </p:tgtEl>
                                        <p:attrNameLst>
                                          <p:attrName>fillcolor</p:attrName>
                                        </p:attrNameLst>
                                      </p:cBhvr>
                                      <p:to>
                                        <a:srgbClr val="FF0000"/>
                                      </p:to>
                                    </p:animClr>
                                    <p:set>
                                      <p:cBhvr>
                                        <p:cTn id="25" dur="500" fill="hold"/>
                                        <p:tgtEl>
                                          <p:spTgt spid="11"/>
                                        </p:tgtEl>
                                        <p:attrNameLst>
                                          <p:attrName>fill.type</p:attrName>
                                        </p:attrNameLst>
                                      </p:cBhvr>
                                      <p:to>
                                        <p:strVal val="solid"/>
                                      </p:to>
                                    </p:set>
                                    <p:set>
                                      <p:cBhvr>
                                        <p:cTn id="26" dur="500" fill="hold"/>
                                        <p:tgtEl>
                                          <p:spTgt spid="11"/>
                                        </p:tgtEl>
                                        <p:attrNameLst>
                                          <p:attrName>fill.on</p:attrName>
                                        </p:attrNameLst>
                                      </p:cBhvr>
                                      <p:to>
                                        <p:strVal val="true"/>
                                      </p:to>
                                    </p:set>
                                  </p:childTnLst>
                                </p:cTn>
                              </p:par>
                              <p:par>
                                <p:cTn id="27" presetID="53" presetClass="entr" presetSubtype="16" fill="hold" grpId="1" nodeType="withEffect">
                                  <p:stCondLst>
                                    <p:cond delay="420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animEffect transition="in" filter="fade">
                                      <p:cBhvr>
                                        <p:cTn id="31" dur="500"/>
                                        <p:tgtEl>
                                          <p:spTgt spid="12"/>
                                        </p:tgtEl>
                                      </p:cBhvr>
                                    </p:animEffect>
                                  </p:childTnLst>
                                </p:cTn>
                              </p:par>
                              <p:par>
                                <p:cTn id="32" presetID="1" presetClass="emph" presetSubtype="2" fill="hold" nodeType="withEffect">
                                  <p:stCondLst>
                                    <p:cond delay="4200"/>
                                  </p:stCondLst>
                                  <p:childTnLst>
                                    <p:animClr clrSpc="rgb" dir="cw">
                                      <p:cBhvr>
                                        <p:cTn id="33" dur="300" fill="hold"/>
                                        <p:tgtEl>
                                          <p:spTgt spid="12"/>
                                        </p:tgtEl>
                                        <p:attrNameLst>
                                          <p:attrName>fillcolor</p:attrName>
                                        </p:attrNameLst>
                                      </p:cBhvr>
                                      <p:to>
                                        <a:srgbClr val="000000"/>
                                      </p:to>
                                    </p:animClr>
                                    <p:set>
                                      <p:cBhvr>
                                        <p:cTn id="34" dur="300" fill="hold"/>
                                        <p:tgtEl>
                                          <p:spTgt spid="12"/>
                                        </p:tgtEl>
                                        <p:attrNameLst>
                                          <p:attrName>fill.type</p:attrName>
                                        </p:attrNameLst>
                                      </p:cBhvr>
                                      <p:to>
                                        <p:strVal val="solid"/>
                                      </p:to>
                                    </p:set>
                                    <p:set>
                                      <p:cBhvr>
                                        <p:cTn id="35" dur="300" fill="hold"/>
                                        <p:tgtEl>
                                          <p:spTgt spid="1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14"/>
                </p:tgtEl>
              </p:cMediaNode>
            </p:audio>
          </p:childTnLst>
        </p:cTn>
      </p:par>
    </p:tnLst>
    <p:bldLst>
      <p:bldP spid="7" grpId="0" animBg="1"/>
      <p:bldP spid="7" grpId="1" animBg="1"/>
      <p:bldP spid="10" grpId="0" animBg="1"/>
      <p:bldP spid="11" grpId="0" animBg="1"/>
      <p:bldP spid="11" grpId="1" animBg="1"/>
      <p:bldP spid="9" grpId="0" animBg="1"/>
      <p:bldP spid="12" grpId="0" animBg="1"/>
      <p:bldP spid="12" grpId="1"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913848-CA3A-EBF1-2D8B-060289A11893}"/>
            </a:ext>
          </a:extLst>
        </p:cNvPr>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19C1C75C-75CE-9ACF-FA8D-680A6184AB30}"/>
              </a:ext>
            </a:extLst>
          </p:cNvPr>
          <p:cNvGrpSpPr/>
          <p:nvPr/>
        </p:nvGrpSpPr>
        <p:grpSpPr>
          <a:xfrm>
            <a:off x="189776" y="225243"/>
            <a:ext cx="3848827" cy="465047"/>
            <a:chOff x="7605712" y="1097279"/>
            <a:chExt cx="1618022" cy="581396"/>
          </a:xfrm>
        </p:grpSpPr>
        <p:sp>
          <p:nvSpPr>
            <p:cNvPr id="5" name="四角形: 角を丸くする 4">
              <a:extLst>
                <a:ext uri="{FF2B5EF4-FFF2-40B4-BE49-F238E27FC236}">
                  <a16:creationId xmlns:a16="http://schemas.microsoft.com/office/drawing/2014/main" id="{DE23F8A3-9E54-CD23-CAB3-163819F78E45}"/>
                </a:ext>
              </a:extLst>
            </p:cNvPr>
            <p:cNvSpPr/>
            <p:nvPr/>
          </p:nvSpPr>
          <p:spPr>
            <a:xfrm>
              <a:off x="7765576" y="1097280"/>
              <a:ext cx="1458158" cy="58139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dirty="0">
                  <a:latin typeface="BIZ UDPゴシック" panose="020B0400000000000000" pitchFamily="50" charset="-128"/>
                  <a:ea typeface="BIZ UDPゴシック" panose="020B0400000000000000" pitchFamily="50" charset="-128"/>
                </a:rPr>
                <a:t>成人が不適切な言動・・・</a:t>
              </a:r>
            </a:p>
          </p:txBody>
        </p:sp>
        <p:sp>
          <p:nvSpPr>
            <p:cNvPr id="6" name="正方形/長方形 5">
              <a:extLst>
                <a:ext uri="{FF2B5EF4-FFF2-40B4-BE49-F238E27FC236}">
                  <a16:creationId xmlns:a16="http://schemas.microsoft.com/office/drawing/2014/main" id="{2286B3B3-42D8-7EC8-F231-173350AC0791}"/>
                </a:ext>
              </a:extLst>
            </p:cNvPr>
            <p:cNvSpPr/>
            <p:nvPr/>
          </p:nvSpPr>
          <p:spPr>
            <a:xfrm flipH="1">
              <a:off x="7605712" y="1097279"/>
              <a:ext cx="87364" cy="58139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7" name="四角形: 角を丸くする 6">
            <a:extLst>
              <a:ext uri="{FF2B5EF4-FFF2-40B4-BE49-F238E27FC236}">
                <a16:creationId xmlns:a16="http://schemas.microsoft.com/office/drawing/2014/main" id="{489582B9-D776-87A8-C861-959A2BCFBF3E}"/>
              </a:ext>
            </a:extLst>
          </p:cNvPr>
          <p:cNvSpPr/>
          <p:nvPr/>
        </p:nvSpPr>
        <p:spPr>
          <a:xfrm>
            <a:off x="570049" y="2786743"/>
            <a:ext cx="4853876" cy="2728684"/>
          </a:xfrm>
          <a:prstGeom prst="roundRect">
            <a:avLst>
              <a:gd name="adj" fmla="val 549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ja-JP" altLang="en-US" sz="6000" b="1" dirty="0">
                <a:latin typeface="BIZ UDPゴシック" panose="020B0400000000000000" pitchFamily="50" charset="-128"/>
                <a:ea typeface="BIZ UDPゴシック" panose="020B0400000000000000" pitchFamily="50" charset="-128"/>
              </a:rPr>
              <a:t>くすぐる</a:t>
            </a:r>
          </a:p>
        </p:txBody>
      </p:sp>
      <p:sp>
        <p:nvSpPr>
          <p:cNvPr id="10" name="四角形: 角を丸くする 9">
            <a:extLst>
              <a:ext uri="{FF2B5EF4-FFF2-40B4-BE49-F238E27FC236}">
                <a16:creationId xmlns:a16="http://schemas.microsoft.com/office/drawing/2014/main" id="{3B01CCCC-E5F0-A9EE-A996-B47402554679}"/>
              </a:ext>
            </a:extLst>
          </p:cNvPr>
          <p:cNvSpPr/>
          <p:nvPr/>
        </p:nvSpPr>
        <p:spPr>
          <a:xfrm>
            <a:off x="7239005" y="1611993"/>
            <a:ext cx="4550227" cy="1741715"/>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ja-JP" altLang="en-US" sz="4000" dirty="0">
                <a:latin typeface="BIZ UDPゴシック" panose="020B0400000000000000" pitchFamily="50" charset="-128"/>
                <a:ea typeface="BIZ UDPゴシック" panose="020B0400000000000000" pitchFamily="50" charset="-128"/>
              </a:rPr>
              <a:t>適切な行為</a:t>
            </a:r>
          </a:p>
        </p:txBody>
      </p:sp>
      <p:sp>
        <p:nvSpPr>
          <p:cNvPr id="11" name="四角形: 角を丸くする 10">
            <a:extLst>
              <a:ext uri="{FF2B5EF4-FFF2-40B4-BE49-F238E27FC236}">
                <a16:creationId xmlns:a16="http://schemas.microsoft.com/office/drawing/2014/main" id="{2059B8F1-D84C-C7BB-BD26-F769EBC8919D}"/>
              </a:ext>
            </a:extLst>
          </p:cNvPr>
          <p:cNvSpPr/>
          <p:nvPr/>
        </p:nvSpPr>
        <p:spPr>
          <a:xfrm>
            <a:off x="7307948" y="4056743"/>
            <a:ext cx="4550227" cy="1741715"/>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ja-JP" altLang="en-US" sz="4000" dirty="0">
                <a:latin typeface="BIZ UDPゴシック" panose="020B0400000000000000" pitchFamily="50" charset="-128"/>
                <a:ea typeface="BIZ UDPゴシック" panose="020B0400000000000000" pitchFamily="50" charset="-128"/>
              </a:rPr>
              <a:t>不適切な行為</a:t>
            </a:r>
          </a:p>
        </p:txBody>
      </p:sp>
      <p:sp>
        <p:nvSpPr>
          <p:cNvPr id="9" name="四角形: 角を丸くする 8">
            <a:extLst>
              <a:ext uri="{FF2B5EF4-FFF2-40B4-BE49-F238E27FC236}">
                <a16:creationId xmlns:a16="http://schemas.microsoft.com/office/drawing/2014/main" id="{B3F09448-6B51-1BCC-26F8-87893C6272E2}"/>
              </a:ext>
            </a:extLst>
          </p:cNvPr>
          <p:cNvSpPr/>
          <p:nvPr/>
        </p:nvSpPr>
        <p:spPr>
          <a:xfrm>
            <a:off x="570048" y="1141606"/>
            <a:ext cx="4853877" cy="1193823"/>
          </a:xfrm>
          <a:prstGeom prst="roundRect">
            <a:avLst>
              <a:gd name="adj" fmla="val 8497"/>
            </a:avLst>
          </a:prstGeom>
          <a:solidFill>
            <a:schemeClr val="accent6"/>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ja-JP" altLang="en-US" sz="4000" dirty="0">
                <a:latin typeface="BIZ UDPゴシック" panose="020B0400000000000000" pitchFamily="50" charset="-128"/>
                <a:ea typeface="BIZ UDPゴシック" panose="020B0400000000000000" pitchFamily="50" charset="-128"/>
              </a:rPr>
              <a:t>これらの言動は・・？</a:t>
            </a:r>
          </a:p>
        </p:txBody>
      </p:sp>
      <p:sp>
        <p:nvSpPr>
          <p:cNvPr id="12" name="乗算記号 11">
            <a:extLst>
              <a:ext uri="{FF2B5EF4-FFF2-40B4-BE49-F238E27FC236}">
                <a16:creationId xmlns:a16="http://schemas.microsoft.com/office/drawing/2014/main" id="{62B5281B-FD88-9724-85EB-A1685DAF764D}"/>
              </a:ext>
            </a:extLst>
          </p:cNvPr>
          <p:cNvSpPr/>
          <p:nvPr/>
        </p:nvSpPr>
        <p:spPr>
          <a:xfrm>
            <a:off x="6132926" y="4477205"/>
            <a:ext cx="1106079" cy="1106079"/>
          </a:xfrm>
          <a:prstGeom prst="mathMultiply">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 name="スライド番号プレースホルダー 1">
            <a:extLst>
              <a:ext uri="{FF2B5EF4-FFF2-40B4-BE49-F238E27FC236}">
                <a16:creationId xmlns:a16="http://schemas.microsoft.com/office/drawing/2014/main" id="{A81F6BF2-D767-377B-5C37-426692235EE5}"/>
              </a:ext>
            </a:extLst>
          </p:cNvPr>
          <p:cNvSpPr>
            <a:spLocks noGrp="1"/>
          </p:cNvSpPr>
          <p:nvPr>
            <p:ph type="sldNum" sz="quarter" idx="12"/>
          </p:nvPr>
        </p:nvSpPr>
        <p:spPr/>
        <p:txBody>
          <a:bodyPr/>
          <a:lstStyle/>
          <a:p>
            <a:fld id="{BA442586-75C4-4701-8959-623E3EFE3B12}" type="slidenum">
              <a:rPr kumimoji="1" lang="ja-JP" altLang="en-US" smtClean="0"/>
              <a:t>53</a:t>
            </a:fld>
            <a:endParaRPr kumimoji="1" lang="ja-JP" altLang="en-US"/>
          </a:p>
        </p:txBody>
      </p:sp>
      <p:sp>
        <p:nvSpPr>
          <p:cNvPr id="3" name="フッター プレースホルダー 2">
            <a:extLst>
              <a:ext uri="{FF2B5EF4-FFF2-40B4-BE49-F238E27FC236}">
                <a16:creationId xmlns:a16="http://schemas.microsoft.com/office/drawing/2014/main" id="{728CD71B-6E25-01EB-8D55-2EF5406EA436}"/>
              </a:ext>
            </a:extLst>
          </p:cNvPr>
          <p:cNvSpPr>
            <a:spLocks noGrp="1"/>
          </p:cNvSpPr>
          <p:nvPr>
            <p:ph type="ftr" sz="quarter" idx="11"/>
          </p:nvPr>
        </p:nvSpPr>
        <p:spPr/>
        <p:txBody>
          <a:bodyPr/>
          <a:lstStyle/>
          <a:p>
            <a:r>
              <a:rPr kumimoji="1" lang="en-US" altLang="ja-JP"/>
              <a:t>©Rijyem platform</a:t>
            </a:r>
            <a:endParaRPr kumimoji="1" lang="ja-JP" altLang="en-US"/>
          </a:p>
        </p:txBody>
      </p:sp>
      <p:pic>
        <p:nvPicPr>
          <p:cNvPr id="14" name="2379761124447314">
            <a:hlinkClick r:id="" action="ppaction://media"/>
            <a:extLst>
              <a:ext uri="{FF2B5EF4-FFF2-40B4-BE49-F238E27FC236}">
                <a16:creationId xmlns:a16="http://schemas.microsoft.com/office/drawing/2014/main" id="{27E23C84-2F7D-B68C-2825-84931C937CD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21952" y="0"/>
            <a:ext cx="609600" cy="609600"/>
          </a:xfrm>
          <a:prstGeom prst="rect">
            <a:avLst/>
          </a:prstGeom>
        </p:spPr>
      </p:pic>
      <p:pic>
        <p:nvPicPr>
          <p:cNvPr id="13" name="グラフィックス 12" descr="山形の矢印 単色塗りつぶし">
            <a:extLst>
              <a:ext uri="{FF2B5EF4-FFF2-40B4-BE49-F238E27FC236}">
                <a16:creationId xmlns:a16="http://schemas.microsoft.com/office/drawing/2014/main" id="{27703A74-BBC9-45E2-EDF0-2405806B27E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752890" y="3119796"/>
            <a:ext cx="1226093" cy="1226093"/>
          </a:xfrm>
          <a:prstGeom prst="rect">
            <a:avLst/>
          </a:prstGeom>
        </p:spPr>
      </p:pic>
      <p:sp>
        <p:nvSpPr>
          <p:cNvPr id="8" name="日付プレースホルダー 7">
            <a:extLst>
              <a:ext uri="{FF2B5EF4-FFF2-40B4-BE49-F238E27FC236}">
                <a16:creationId xmlns:a16="http://schemas.microsoft.com/office/drawing/2014/main" id="{28FE39C5-9600-7ED4-B6D9-828AC77330A9}"/>
              </a:ext>
            </a:extLst>
          </p:cNvPr>
          <p:cNvSpPr>
            <a:spLocks noGrp="1"/>
          </p:cNvSpPr>
          <p:nvPr>
            <p:ph type="dt" sz="half" idx="10"/>
          </p:nvPr>
        </p:nvSpPr>
        <p:spPr/>
        <p:txBody>
          <a:bodyPr/>
          <a:lstStyle/>
          <a:p>
            <a:endParaRPr kumimoji="1" lang="ja-JP" altLang="en-US"/>
          </a:p>
        </p:txBody>
      </p:sp>
    </p:spTree>
    <p:extLst>
      <p:ext uri="{BB962C8B-B14F-4D97-AF65-F5344CB8AC3E}">
        <p14:creationId xmlns:p14="http://schemas.microsoft.com/office/powerpoint/2010/main" val="230178944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528" fill="hold"/>
                                        <p:tgtEl>
                                          <p:spTgt spid="14"/>
                                        </p:tgtEl>
                                      </p:cBhvr>
                                    </p:cmd>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6" presetClass="entr" presetSubtype="21" fill="hold" grpId="1"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300"/>
                                        <p:tgtEl>
                                          <p:spTgt spid="7"/>
                                        </p:tgtEl>
                                      </p:cBhvr>
                                    </p:animEffect>
                                  </p:childTnLst>
                                </p:cTn>
                              </p:par>
                              <p:par>
                                <p:cTn id="20" presetID="16" presetClass="entr" presetSubtype="21" fill="hold" grpId="1" nodeType="withEffect">
                                  <p:stCondLst>
                                    <p:cond delay="100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1500"/>
                                        <p:tgtEl>
                                          <p:spTgt spid="11"/>
                                        </p:tgtEl>
                                      </p:cBhvr>
                                    </p:animEffect>
                                  </p:childTnLst>
                                </p:cTn>
                              </p:par>
                              <p:par>
                                <p:cTn id="23" presetID="1" presetClass="emph" presetSubtype="2" fill="hold" nodeType="withEffect">
                                  <p:stCondLst>
                                    <p:cond delay="1000"/>
                                  </p:stCondLst>
                                  <p:childTnLst>
                                    <p:animClr clrSpc="rgb" dir="cw">
                                      <p:cBhvr>
                                        <p:cTn id="24" dur="500" fill="hold"/>
                                        <p:tgtEl>
                                          <p:spTgt spid="11"/>
                                        </p:tgtEl>
                                        <p:attrNameLst>
                                          <p:attrName>fillcolor</p:attrName>
                                        </p:attrNameLst>
                                      </p:cBhvr>
                                      <p:to>
                                        <a:srgbClr val="FF0000"/>
                                      </p:to>
                                    </p:animClr>
                                    <p:set>
                                      <p:cBhvr>
                                        <p:cTn id="25" dur="500" fill="hold"/>
                                        <p:tgtEl>
                                          <p:spTgt spid="11"/>
                                        </p:tgtEl>
                                        <p:attrNameLst>
                                          <p:attrName>fill.type</p:attrName>
                                        </p:attrNameLst>
                                      </p:cBhvr>
                                      <p:to>
                                        <p:strVal val="solid"/>
                                      </p:to>
                                    </p:set>
                                    <p:set>
                                      <p:cBhvr>
                                        <p:cTn id="26" dur="500" fill="hold"/>
                                        <p:tgtEl>
                                          <p:spTgt spid="11"/>
                                        </p:tgtEl>
                                        <p:attrNameLst>
                                          <p:attrName>fill.on</p:attrName>
                                        </p:attrNameLst>
                                      </p:cBhvr>
                                      <p:to>
                                        <p:strVal val="true"/>
                                      </p:to>
                                    </p:set>
                                  </p:childTnLst>
                                </p:cTn>
                              </p:par>
                              <p:par>
                                <p:cTn id="27" presetID="53" presetClass="entr" presetSubtype="16" fill="hold" grpId="1" nodeType="withEffect">
                                  <p:stCondLst>
                                    <p:cond delay="180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animEffect transition="in" filter="fade">
                                      <p:cBhvr>
                                        <p:cTn id="31" dur="500"/>
                                        <p:tgtEl>
                                          <p:spTgt spid="12"/>
                                        </p:tgtEl>
                                      </p:cBhvr>
                                    </p:animEffect>
                                  </p:childTnLst>
                                </p:cTn>
                              </p:par>
                              <p:par>
                                <p:cTn id="32" presetID="1" presetClass="emph" presetSubtype="2" fill="hold" nodeType="withEffect">
                                  <p:stCondLst>
                                    <p:cond delay="1800"/>
                                  </p:stCondLst>
                                  <p:childTnLst>
                                    <p:animClr clrSpc="rgb" dir="cw">
                                      <p:cBhvr>
                                        <p:cTn id="33" dur="400" fill="hold"/>
                                        <p:tgtEl>
                                          <p:spTgt spid="12"/>
                                        </p:tgtEl>
                                        <p:attrNameLst>
                                          <p:attrName>fillcolor</p:attrName>
                                        </p:attrNameLst>
                                      </p:cBhvr>
                                      <p:to>
                                        <a:srgbClr val="000000"/>
                                      </p:to>
                                    </p:animClr>
                                    <p:set>
                                      <p:cBhvr>
                                        <p:cTn id="34" dur="400" fill="hold"/>
                                        <p:tgtEl>
                                          <p:spTgt spid="12"/>
                                        </p:tgtEl>
                                        <p:attrNameLst>
                                          <p:attrName>fill.type</p:attrName>
                                        </p:attrNameLst>
                                      </p:cBhvr>
                                      <p:to>
                                        <p:strVal val="solid"/>
                                      </p:to>
                                    </p:set>
                                    <p:set>
                                      <p:cBhvr>
                                        <p:cTn id="35" dur="400" fill="hold"/>
                                        <p:tgtEl>
                                          <p:spTgt spid="1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14"/>
                </p:tgtEl>
              </p:cMediaNode>
            </p:audio>
          </p:childTnLst>
        </p:cTn>
      </p:par>
    </p:tnLst>
    <p:bldLst>
      <p:bldP spid="7" grpId="0" animBg="1"/>
      <p:bldP spid="7" grpId="1" animBg="1"/>
      <p:bldP spid="10" grpId="0" animBg="1"/>
      <p:bldP spid="11" grpId="0" animBg="1"/>
      <p:bldP spid="11" grpId="1" animBg="1"/>
      <p:bldP spid="9" grpId="0" animBg="1"/>
      <p:bldP spid="12" grpId="0" animBg="1"/>
      <p:bldP spid="12" grpId="1"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12575F-9013-1BD2-EBAB-A3438FA4E10B}"/>
            </a:ext>
          </a:extLst>
        </p:cNvPr>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68E87C3A-D9CA-C310-97EB-D1BE0964DC05}"/>
              </a:ext>
            </a:extLst>
          </p:cNvPr>
          <p:cNvGrpSpPr/>
          <p:nvPr/>
        </p:nvGrpSpPr>
        <p:grpSpPr>
          <a:xfrm>
            <a:off x="189776" y="225243"/>
            <a:ext cx="3848827" cy="465047"/>
            <a:chOff x="7605712" y="1097279"/>
            <a:chExt cx="1618022" cy="581396"/>
          </a:xfrm>
        </p:grpSpPr>
        <p:sp>
          <p:nvSpPr>
            <p:cNvPr id="5" name="四角形: 角を丸くする 4">
              <a:extLst>
                <a:ext uri="{FF2B5EF4-FFF2-40B4-BE49-F238E27FC236}">
                  <a16:creationId xmlns:a16="http://schemas.microsoft.com/office/drawing/2014/main" id="{9E5C5C4E-D413-3FC4-D58A-BD3AD8BEF65D}"/>
                </a:ext>
              </a:extLst>
            </p:cNvPr>
            <p:cNvSpPr/>
            <p:nvPr/>
          </p:nvSpPr>
          <p:spPr>
            <a:xfrm>
              <a:off x="7765576" y="1097280"/>
              <a:ext cx="1458158" cy="58139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dirty="0">
                  <a:latin typeface="BIZ UDPゴシック" panose="020B0400000000000000" pitchFamily="50" charset="-128"/>
                  <a:ea typeface="BIZ UDPゴシック" panose="020B0400000000000000" pitchFamily="50" charset="-128"/>
                </a:rPr>
                <a:t>成人が不適切な言動・・・</a:t>
              </a:r>
            </a:p>
          </p:txBody>
        </p:sp>
        <p:sp>
          <p:nvSpPr>
            <p:cNvPr id="6" name="正方形/長方形 5">
              <a:extLst>
                <a:ext uri="{FF2B5EF4-FFF2-40B4-BE49-F238E27FC236}">
                  <a16:creationId xmlns:a16="http://schemas.microsoft.com/office/drawing/2014/main" id="{DF94E301-EB10-0263-D7AF-99AFE8B4C255}"/>
                </a:ext>
              </a:extLst>
            </p:cNvPr>
            <p:cNvSpPr/>
            <p:nvPr/>
          </p:nvSpPr>
          <p:spPr>
            <a:xfrm flipH="1">
              <a:off x="7605712" y="1097279"/>
              <a:ext cx="87364" cy="58139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7" name="四角形: 角を丸くする 6">
            <a:extLst>
              <a:ext uri="{FF2B5EF4-FFF2-40B4-BE49-F238E27FC236}">
                <a16:creationId xmlns:a16="http://schemas.microsoft.com/office/drawing/2014/main" id="{9E7C4E55-0F14-0C20-9014-EE697CE8A1D1}"/>
              </a:ext>
            </a:extLst>
          </p:cNvPr>
          <p:cNvSpPr/>
          <p:nvPr/>
        </p:nvSpPr>
        <p:spPr>
          <a:xfrm>
            <a:off x="570049" y="2786743"/>
            <a:ext cx="4853876" cy="2728684"/>
          </a:xfrm>
          <a:prstGeom prst="roundRect">
            <a:avLst>
              <a:gd name="adj" fmla="val 639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ja-JP" altLang="en-US" sz="4000" b="1" dirty="0">
                <a:latin typeface="BIZ UDPゴシック" panose="020B0400000000000000" pitchFamily="50" charset="-128"/>
                <a:ea typeface="BIZ UDPゴシック" panose="020B0400000000000000" pitchFamily="50" charset="-128"/>
              </a:rPr>
              <a:t>相手の同意なしに真正面から抱擁（ハグ）をする</a:t>
            </a:r>
          </a:p>
        </p:txBody>
      </p:sp>
      <p:sp>
        <p:nvSpPr>
          <p:cNvPr id="10" name="四角形: 角を丸くする 9">
            <a:extLst>
              <a:ext uri="{FF2B5EF4-FFF2-40B4-BE49-F238E27FC236}">
                <a16:creationId xmlns:a16="http://schemas.microsoft.com/office/drawing/2014/main" id="{1C41445A-B9F8-EDE2-BBCB-D3F214A91054}"/>
              </a:ext>
            </a:extLst>
          </p:cNvPr>
          <p:cNvSpPr/>
          <p:nvPr/>
        </p:nvSpPr>
        <p:spPr>
          <a:xfrm>
            <a:off x="7239005" y="1611993"/>
            <a:ext cx="4550227" cy="1741715"/>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ja-JP" altLang="en-US" sz="4000" dirty="0">
                <a:latin typeface="BIZ UDPゴシック" panose="020B0400000000000000" pitchFamily="50" charset="-128"/>
                <a:ea typeface="BIZ UDPゴシック" panose="020B0400000000000000" pitchFamily="50" charset="-128"/>
              </a:rPr>
              <a:t>適切な行為</a:t>
            </a:r>
          </a:p>
        </p:txBody>
      </p:sp>
      <p:sp>
        <p:nvSpPr>
          <p:cNvPr id="11" name="四角形: 角を丸くする 10">
            <a:extLst>
              <a:ext uri="{FF2B5EF4-FFF2-40B4-BE49-F238E27FC236}">
                <a16:creationId xmlns:a16="http://schemas.microsoft.com/office/drawing/2014/main" id="{B69773B1-A4CC-1F3C-545A-894EEE779461}"/>
              </a:ext>
            </a:extLst>
          </p:cNvPr>
          <p:cNvSpPr/>
          <p:nvPr/>
        </p:nvSpPr>
        <p:spPr>
          <a:xfrm>
            <a:off x="7307948" y="4056743"/>
            <a:ext cx="4550227" cy="1741715"/>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ja-JP" altLang="en-US" sz="4000" dirty="0">
                <a:latin typeface="BIZ UDPゴシック" panose="020B0400000000000000" pitchFamily="50" charset="-128"/>
                <a:ea typeface="BIZ UDPゴシック" panose="020B0400000000000000" pitchFamily="50" charset="-128"/>
              </a:rPr>
              <a:t>不適切な行為</a:t>
            </a:r>
          </a:p>
        </p:txBody>
      </p:sp>
      <p:sp>
        <p:nvSpPr>
          <p:cNvPr id="9" name="四角形: 角を丸くする 8">
            <a:extLst>
              <a:ext uri="{FF2B5EF4-FFF2-40B4-BE49-F238E27FC236}">
                <a16:creationId xmlns:a16="http://schemas.microsoft.com/office/drawing/2014/main" id="{E1B06B4C-7958-2524-F41E-E6579665667E}"/>
              </a:ext>
            </a:extLst>
          </p:cNvPr>
          <p:cNvSpPr/>
          <p:nvPr/>
        </p:nvSpPr>
        <p:spPr>
          <a:xfrm>
            <a:off x="570048" y="1141606"/>
            <a:ext cx="4853877" cy="1193823"/>
          </a:xfrm>
          <a:prstGeom prst="roundRect">
            <a:avLst>
              <a:gd name="adj" fmla="val 8497"/>
            </a:avLst>
          </a:prstGeom>
          <a:solidFill>
            <a:schemeClr val="accent6"/>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ja-JP" altLang="en-US" sz="4000" dirty="0">
                <a:latin typeface="BIZ UDPゴシック" panose="020B0400000000000000" pitchFamily="50" charset="-128"/>
                <a:ea typeface="BIZ UDPゴシック" panose="020B0400000000000000" pitchFamily="50" charset="-128"/>
              </a:rPr>
              <a:t>これらの言動は・・？</a:t>
            </a:r>
          </a:p>
        </p:txBody>
      </p:sp>
      <p:sp>
        <p:nvSpPr>
          <p:cNvPr id="12" name="乗算記号 11">
            <a:extLst>
              <a:ext uri="{FF2B5EF4-FFF2-40B4-BE49-F238E27FC236}">
                <a16:creationId xmlns:a16="http://schemas.microsoft.com/office/drawing/2014/main" id="{F0A40934-0DE9-CB17-53CF-39994CEAA2AE}"/>
              </a:ext>
            </a:extLst>
          </p:cNvPr>
          <p:cNvSpPr/>
          <p:nvPr/>
        </p:nvSpPr>
        <p:spPr>
          <a:xfrm>
            <a:off x="6132926" y="4477205"/>
            <a:ext cx="1106079" cy="1106079"/>
          </a:xfrm>
          <a:prstGeom prst="mathMultiply">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 name="スライド番号プレースホルダー 1">
            <a:extLst>
              <a:ext uri="{FF2B5EF4-FFF2-40B4-BE49-F238E27FC236}">
                <a16:creationId xmlns:a16="http://schemas.microsoft.com/office/drawing/2014/main" id="{A09035EA-AA63-94A3-FB87-9DB195381BFF}"/>
              </a:ext>
            </a:extLst>
          </p:cNvPr>
          <p:cNvSpPr>
            <a:spLocks noGrp="1"/>
          </p:cNvSpPr>
          <p:nvPr>
            <p:ph type="sldNum" sz="quarter" idx="12"/>
          </p:nvPr>
        </p:nvSpPr>
        <p:spPr/>
        <p:txBody>
          <a:bodyPr/>
          <a:lstStyle/>
          <a:p>
            <a:fld id="{BA442586-75C4-4701-8959-623E3EFE3B12}" type="slidenum">
              <a:rPr kumimoji="1" lang="ja-JP" altLang="en-US" smtClean="0"/>
              <a:t>54</a:t>
            </a:fld>
            <a:endParaRPr kumimoji="1" lang="ja-JP" altLang="en-US"/>
          </a:p>
        </p:txBody>
      </p:sp>
      <p:sp>
        <p:nvSpPr>
          <p:cNvPr id="3" name="フッター プレースホルダー 2">
            <a:extLst>
              <a:ext uri="{FF2B5EF4-FFF2-40B4-BE49-F238E27FC236}">
                <a16:creationId xmlns:a16="http://schemas.microsoft.com/office/drawing/2014/main" id="{ACC9A353-E387-0806-AE9D-C951EE77FF44}"/>
              </a:ext>
            </a:extLst>
          </p:cNvPr>
          <p:cNvSpPr>
            <a:spLocks noGrp="1"/>
          </p:cNvSpPr>
          <p:nvPr>
            <p:ph type="ftr" sz="quarter" idx="11"/>
          </p:nvPr>
        </p:nvSpPr>
        <p:spPr/>
        <p:txBody>
          <a:bodyPr/>
          <a:lstStyle/>
          <a:p>
            <a:r>
              <a:rPr kumimoji="1" lang="en-US" altLang="ja-JP"/>
              <a:t>©Rijyem platform</a:t>
            </a:r>
            <a:endParaRPr kumimoji="1" lang="ja-JP" altLang="en-US"/>
          </a:p>
        </p:txBody>
      </p:sp>
      <p:pic>
        <p:nvPicPr>
          <p:cNvPr id="14" name="2379761124447397">
            <a:hlinkClick r:id="" action="ppaction://media"/>
            <a:extLst>
              <a:ext uri="{FF2B5EF4-FFF2-40B4-BE49-F238E27FC236}">
                <a16:creationId xmlns:a16="http://schemas.microsoft.com/office/drawing/2014/main" id="{8E0C905F-0C4E-269F-1E9F-DCA39EADAE0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3375" y="3048"/>
            <a:ext cx="609600" cy="609600"/>
          </a:xfrm>
          <a:prstGeom prst="rect">
            <a:avLst/>
          </a:prstGeom>
        </p:spPr>
      </p:pic>
      <p:pic>
        <p:nvPicPr>
          <p:cNvPr id="13" name="グラフィックス 12" descr="山形の矢印 単色塗りつぶし">
            <a:extLst>
              <a:ext uri="{FF2B5EF4-FFF2-40B4-BE49-F238E27FC236}">
                <a16:creationId xmlns:a16="http://schemas.microsoft.com/office/drawing/2014/main" id="{0B3CB5CC-338D-68AF-F809-C71D5209349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752890" y="3119796"/>
            <a:ext cx="1226093" cy="1226093"/>
          </a:xfrm>
          <a:prstGeom prst="rect">
            <a:avLst/>
          </a:prstGeom>
        </p:spPr>
      </p:pic>
      <p:sp>
        <p:nvSpPr>
          <p:cNvPr id="8" name="日付プレースホルダー 7">
            <a:extLst>
              <a:ext uri="{FF2B5EF4-FFF2-40B4-BE49-F238E27FC236}">
                <a16:creationId xmlns:a16="http://schemas.microsoft.com/office/drawing/2014/main" id="{5C3ED828-907C-F734-05A5-C5EAAFFA4080}"/>
              </a:ext>
            </a:extLst>
          </p:cNvPr>
          <p:cNvSpPr>
            <a:spLocks noGrp="1"/>
          </p:cNvSpPr>
          <p:nvPr>
            <p:ph type="dt" sz="half" idx="10"/>
          </p:nvPr>
        </p:nvSpPr>
        <p:spPr/>
        <p:txBody>
          <a:bodyPr/>
          <a:lstStyle/>
          <a:p>
            <a:endParaRPr kumimoji="1" lang="ja-JP" altLang="en-US"/>
          </a:p>
        </p:txBody>
      </p:sp>
    </p:spTree>
    <p:extLst>
      <p:ext uri="{BB962C8B-B14F-4D97-AF65-F5344CB8AC3E}">
        <p14:creationId xmlns:p14="http://schemas.microsoft.com/office/powerpoint/2010/main" val="402254533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516" fill="hold"/>
                                        <p:tgtEl>
                                          <p:spTgt spid="14"/>
                                        </p:tgtEl>
                                      </p:cBhvr>
                                    </p:cmd>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6" presetClass="entr" presetSubtype="21" fill="hold" grpId="1"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300"/>
                                        <p:tgtEl>
                                          <p:spTgt spid="7"/>
                                        </p:tgtEl>
                                      </p:cBhvr>
                                    </p:animEffect>
                                  </p:childTnLst>
                                </p:cTn>
                              </p:par>
                              <p:par>
                                <p:cTn id="20" presetID="16" presetClass="entr" presetSubtype="37" fill="hold" grpId="1" nodeType="withEffect">
                                  <p:stCondLst>
                                    <p:cond delay="3600"/>
                                  </p:stCondLst>
                                  <p:childTnLst>
                                    <p:set>
                                      <p:cBhvr>
                                        <p:cTn id="21" dur="1" fill="hold">
                                          <p:stCondLst>
                                            <p:cond delay="0"/>
                                          </p:stCondLst>
                                        </p:cTn>
                                        <p:tgtEl>
                                          <p:spTgt spid="11"/>
                                        </p:tgtEl>
                                        <p:attrNameLst>
                                          <p:attrName>style.visibility</p:attrName>
                                        </p:attrNameLst>
                                      </p:cBhvr>
                                      <p:to>
                                        <p:strVal val="visible"/>
                                      </p:to>
                                    </p:set>
                                    <p:animEffect transition="in" filter="barn(outVertical)">
                                      <p:cBhvr>
                                        <p:cTn id="22" dur="1600"/>
                                        <p:tgtEl>
                                          <p:spTgt spid="11"/>
                                        </p:tgtEl>
                                      </p:cBhvr>
                                    </p:animEffect>
                                  </p:childTnLst>
                                </p:cTn>
                              </p:par>
                              <p:par>
                                <p:cTn id="23" presetID="1" presetClass="emph" presetSubtype="2" fill="hold" nodeType="withEffect">
                                  <p:stCondLst>
                                    <p:cond delay="3600"/>
                                  </p:stCondLst>
                                  <p:childTnLst>
                                    <p:animClr clrSpc="rgb" dir="cw">
                                      <p:cBhvr>
                                        <p:cTn id="24" dur="500" fill="hold"/>
                                        <p:tgtEl>
                                          <p:spTgt spid="11"/>
                                        </p:tgtEl>
                                        <p:attrNameLst>
                                          <p:attrName>fillcolor</p:attrName>
                                        </p:attrNameLst>
                                      </p:cBhvr>
                                      <p:to>
                                        <a:srgbClr val="FF0000"/>
                                      </p:to>
                                    </p:animClr>
                                    <p:set>
                                      <p:cBhvr>
                                        <p:cTn id="25" dur="500" fill="hold"/>
                                        <p:tgtEl>
                                          <p:spTgt spid="11"/>
                                        </p:tgtEl>
                                        <p:attrNameLst>
                                          <p:attrName>fill.type</p:attrName>
                                        </p:attrNameLst>
                                      </p:cBhvr>
                                      <p:to>
                                        <p:strVal val="solid"/>
                                      </p:to>
                                    </p:set>
                                    <p:set>
                                      <p:cBhvr>
                                        <p:cTn id="26" dur="500" fill="hold"/>
                                        <p:tgtEl>
                                          <p:spTgt spid="11"/>
                                        </p:tgtEl>
                                        <p:attrNameLst>
                                          <p:attrName>fill.on</p:attrName>
                                        </p:attrNameLst>
                                      </p:cBhvr>
                                      <p:to>
                                        <p:strVal val="true"/>
                                      </p:to>
                                    </p:set>
                                  </p:childTnLst>
                                </p:cTn>
                              </p:par>
                              <p:par>
                                <p:cTn id="27" presetID="53" presetClass="entr" presetSubtype="16" fill="hold" grpId="1" nodeType="withEffect">
                                  <p:stCondLst>
                                    <p:cond delay="450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animEffect transition="in" filter="fade">
                                      <p:cBhvr>
                                        <p:cTn id="31" dur="500"/>
                                        <p:tgtEl>
                                          <p:spTgt spid="12"/>
                                        </p:tgtEl>
                                      </p:cBhvr>
                                    </p:animEffect>
                                  </p:childTnLst>
                                </p:cTn>
                              </p:par>
                              <p:par>
                                <p:cTn id="32" presetID="1" presetClass="emph" presetSubtype="2" fill="hold" nodeType="withEffect">
                                  <p:stCondLst>
                                    <p:cond delay="4500"/>
                                  </p:stCondLst>
                                  <p:childTnLst>
                                    <p:animClr clrSpc="rgb" dir="cw">
                                      <p:cBhvr>
                                        <p:cTn id="33" dur="300" fill="hold"/>
                                        <p:tgtEl>
                                          <p:spTgt spid="12"/>
                                        </p:tgtEl>
                                        <p:attrNameLst>
                                          <p:attrName>fillcolor</p:attrName>
                                        </p:attrNameLst>
                                      </p:cBhvr>
                                      <p:to>
                                        <a:srgbClr val="000000"/>
                                      </p:to>
                                    </p:animClr>
                                    <p:set>
                                      <p:cBhvr>
                                        <p:cTn id="34" dur="300" fill="hold"/>
                                        <p:tgtEl>
                                          <p:spTgt spid="12"/>
                                        </p:tgtEl>
                                        <p:attrNameLst>
                                          <p:attrName>fill.type</p:attrName>
                                        </p:attrNameLst>
                                      </p:cBhvr>
                                      <p:to>
                                        <p:strVal val="solid"/>
                                      </p:to>
                                    </p:set>
                                    <p:set>
                                      <p:cBhvr>
                                        <p:cTn id="35" dur="300" fill="hold"/>
                                        <p:tgtEl>
                                          <p:spTgt spid="1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14"/>
                </p:tgtEl>
              </p:cMediaNode>
            </p:audio>
          </p:childTnLst>
        </p:cTn>
      </p:par>
    </p:tnLst>
    <p:bldLst>
      <p:bldP spid="7" grpId="0" animBg="1"/>
      <p:bldP spid="7" grpId="1" animBg="1"/>
      <p:bldP spid="10" grpId="0" animBg="1"/>
      <p:bldP spid="11" grpId="0" animBg="1"/>
      <p:bldP spid="11" grpId="1" animBg="1"/>
      <p:bldP spid="9" grpId="0" animBg="1"/>
      <p:bldP spid="12" grpId="0" animBg="1"/>
      <p:bldP spid="12" grpId="1"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598C95-E265-8B04-D5DD-F09EF307C521}"/>
            </a:ext>
          </a:extLst>
        </p:cNvPr>
        <p:cNvGrpSpPr/>
        <p:nvPr/>
      </p:nvGrpSpPr>
      <p:grpSpPr>
        <a:xfrm>
          <a:off x="0" y="0"/>
          <a:ext cx="0" cy="0"/>
          <a:chOff x="0" y="0"/>
          <a:chExt cx="0" cy="0"/>
        </a:xfrm>
      </p:grpSpPr>
      <p:sp>
        <p:nvSpPr>
          <p:cNvPr id="2" name="フッター プレースホルダー 1">
            <a:extLst>
              <a:ext uri="{FF2B5EF4-FFF2-40B4-BE49-F238E27FC236}">
                <a16:creationId xmlns:a16="http://schemas.microsoft.com/office/drawing/2014/main" id="{76B90FFF-73CE-C165-B6F7-AFE1B6DDF38B}"/>
              </a:ext>
            </a:extLst>
          </p:cNvPr>
          <p:cNvSpPr>
            <a:spLocks noGrp="1"/>
          </p:cNvSpPr>
          <p:nvPr>
            <p:ph type="ftr" sz="quarter" idx="11"/>
          </p:nvPr>
        </p:nvSpPr>
        <p:spPr/>
        <p:txBody>
          <a:bodyPr/>
          <a:lstStyle/>
          <a:p>
            <a:r>
              <a:rPr kumimoji="1" lang="en-US" altLang="ja-JP"/>
              <a:t>©Rijyem platform</a:t>
            </a:r>
            <a:endParaRPr kumimoji="1" lang="ja-JP" altLang="en-US"/>
          </a:p>
        </p:txBody>
      </p:sp>
      <p:sp>
        <p:nvSpPr>
          <p:cNvPr id="3" name="スライド番号プレースホルダー 2">
            <a:extLst>
              <a:ext uri="{FF2B5EF4-FFF2-40B4-BE49-F238E27FC236}">
                <a16:creationId xmlns:a16="http://schemas.microsoft.com/office/drawing/2014/main" id="{816CEE04-BBCB-D004-696E-720F09283190}"/>
              </a:ext>
            </a:extLst>
          </p:cNvPr>
          <p:cNvSpPr>
            <a:spLocks noGrp="1"/>
          </p:cNvSpPr>
          <p:nvPr>
            <p:ph type="sldNum" sz="quarter" idx="12"/>
          </p:nvPr>
        </p:nvSpPr>
        <p:spPr/>
        <p:txBody>
          <a:bodyPr/>
          <a:lstStyle/>
          <a:p>
            <a:fld id="{A5C8939B-66B1-473B-9146-1569D7B54E58}" type="slidenum">
              <a:rPr kumimoji="1" lang="ja-JP" altLang="en-US" smtClean="0"/>
              <a:t>55</a:t>
            </a:fld>
            <a:endParaRPr kumimoji="1" lang="ja-JP" altLang="en-US"/>
          </a:p>
        </p:txBody>
      </p:sp>
      <p:pic>
        <p:nvPicPr>
          <p:cNvPr id="4" name="2379761120296326">
            <a:hlinkClick r:id="" action="ppaction://media"/>
            <a:extLst>
              <a:ext uri="{FF2B5EF4-FFF2-40B4-BE49-F238E27FC236}">
                <a16:creationId xmlns:a16="http://schemas.microsoft.com/office/drawing/2014/main" id="{E47ABEDC-C949-F6AC-6563-63F5E0E3A8F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400" y="116214"/>
            <a:ext cx="609600" cy="609600"/>
          </a:xfrm>
          <a:prstGeom prst="rect">
            <a:avLst/>
          </a:prstGeom>
        </p:spPr>
      </p:pic>
      <p:sp>
        <p:nvSpPr>
          <p:cNvPr id="5" name="スクロール: 横 4">
            <a:extLst>
              <a:ext uri="{FF2B5EF4-FFF2-40B4-BE49-F238E27FC236}">
                <a16:creationId xmlns:a16="http://schemas.microsoft.com/office/drawing/2014/main" id="{B45FA411-333C-423E-AF31-67BA69B77CFE}"/>
              </a:ext>
            </a:extLst>
          </p:cNvPr>
          <p:cNvSpPr/>
          <p:nvPr/>
        </p:nvSpPr>
        <p:spPr>
          <a:xfrm>
            <a:off x="874294" y="944479"/>
            <a:ext cx="10443411" cy="4969042"/>
          </a:xfrm>
          <a:prstGeom prst="horizontalScroll">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6000" b="1" dirty="0">
                <a:latin typeface="BIZ UDPゴシック" panose="020B0400000000000000" pitchFamily="50" charset="-128"/>
                <a:ea typeface="BIZ UDPゴシック" panose="020B0400000000000000" pitchFamily="50" charset="-128"/>
              </a:rPr>
              <a:t>ケーススタディ</a:t>
            </a:r>
          </a:p>
        </p:txBody>
      </p:sp>
      <p:sp>
        <p:nvSpPr>
          <p:cNvPr id="6" name="日付プレースホルダー 5">
            <a:extLst>
              <a:ext uri="{FF2B5EF4-FFF2-40B4-BE49-F238E27FC236}">
                <a16:creationId xmlns:a16="http://schemas.microsoft.com/office/drawing/2014/main" id="{2BE2C41A-EAA8-A482-7A82-2F704A0C99BD}"/>
              </a:ext>
            </a:extLst>
          </p:cNvPr>
          <p:cNvSpPr>
            <a:spLocks noGrp="1"/>
          </p:cNvSpPr>
          <p:nvPr>
            <p:ph type="dt" sz="half" idx="10"/>
          </p:nvPr>
        </p:nvSpPr>
        <p:spPr/>
        <p:txBody>
          <a:bodyPr/>
          <a:lstStyle/>
          <a:p>
            <a:endParaRPr kumimoji="1" lang="ja-JP" altLang="en-US"/>
          </a:p>
        </p:txBody>
      </p:sp>
    </p:spTree>
    <p:extLst>
      <p:ext uri="{BB962C8B-B14F-4D97-AF65-F5344CB8AC3E}">
        <p14:creationId xmlns:p14="http://schemas.microsoft.com/office/powerpoint/2010/main" val="125403605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A35111-FB45-FBDB-A947-450798D26CD0}"/>
            </a:ext>
          </a:extLst>
        </p:cNvPr>
        <p:cNvGrpSpPr/>
        <p:nvPr/>
      </p:nvGrpSpPr>
      <p:grpSpPr>
        <a:xfrm>
          <a:off x="0" y="0"/>
          <a:ext cx="0" cy="0"/>
          <a:chOff x="0" y="0"/>
          <a:chExt cx="0" cy="0"/>
        </a:xfrm>
      </p:grpSpPr>
      <p:pic>
        <p:nvPicPr>
          <p:cNvPr id="12" name="図 11">
            <a:extLst>
              <a:ext uri="{FF2B5EF4-FFF2-40B4-BE49-F238E27FC236}">
                <a16:creationId xmlns:a16="http://schemas.microsoft.com/office/drawing/2014/main" id="{BB5D7656-DEFB-49C7-3920-1EBCCFE7AA70}"/>
              </a:ext>
            </a:extLst>
          </p:cNvPr>
          <p:cNvPicPr>
            <a:picLocks noChangeAspect="1"/>
          </p:cNvPicPr>
          <p:nvPr/>
        </p:nvPicPr>
        <p:blipFill>
          <a:blip r:embed="rId5"/>
          <a:stretch>
            <a:fillRect/>
          </a:stretch>
        </p:blipFill>
        <p:spPr>
          <a:xfrm>
            <a:off x="480418" y="1024551"/>
            <a:ext cx="1667359" cy="1667359"/>
          </a:xfrm>
          <a:prstGeom prst="rect">
            <a:avLst/>
          </a:prstGeom>
        </p:spPr>
      </p:pic>
      <p:sp>
        <p:nvSpPr>
          <p:cNvPr id="2" name="フッター プレースホルダー 1">
            <a:extLst>
              <a:ext uri="{FF2B5EF4-FFF2-40B4-BE49-F238E27FC236}">
                <a16:creationId xmlns:a16="http://schemas.microsoft.com/office/drawing/2014/main" id="{1BABB572-F750-D8AC-640C-E0F33D20F2D2}"/>
              </a:ext>
            </a:extLst>
          </p:cNvPr>
          <p:cNvSpPr>
            <a:spLocks noGrp="1"/>
          </p:cNvSpPr>
          <p:nvPr>
            <p:ph type="ftr" sz="quarter" idx="11"/>
          </p:nvPr>
        </p:nvSpPr>
        <p:spPr/>
        <p:txBody>
          <a:bodyPr/>
          <a:lstStyle/>
          <a:p>
            <a:r>
              <a:rPr kumimoji="1" lang="en-US" altLang="ja-JP"/>
              <a:t>©Rijyem platform</a:t>
            </a:r>
            <a:endParaRPr kumimoji="1" lang="ja-JP" altLang="en-US"/>
          </a:p>
        </p:txBody>
      </p:sp>
      <p:sp>
        <p:nvSpPr>
          <p:cNvPr id="3" name="スライド番号プレースホルダー 2">
            <a:extLst>
              <a:ext uri="{FF2B5EF4-FFF2-40B4-BE49-F238E27FC236}">
                <a16:creationId xmlns:a16="http://schemas.microsoft.com/office/drawing/2014/main" id="{95C06C23-63A0-3807-0947-85A8946EF411}"/>
              </a:ext>
            </a:extLst>
          </p:cNvPr>
          <p:cNvSpPr>
            <a:spLocks noGrp="1"/>
          </p:cNvSpPr>
          <p:nvPr>
            <p:ph type="sldNum" sz="quarter" idx="12"/>
          </p:nvPr>
        </p:nvSpPr>
        <p:spPr/>
        <p:txBody>
          <a:bodyPr/>
          <a:lstStyle/>
          <a:p>
            <a:fld id="{52B5DCD9-E7C7-453D-ACB1-361AAF0E033D}" type="slidenum">
              <a:rPr kumimoji="1" lang="ja-JP" altLang="en-US" smtClean="0"/>
              <a:t>56</a:t>
            </a:fld>
            <a:endParaRPr kumimoji="1" lang="ja-JP" altLang="en-US"/>
          </a:p>
        </p:txBody>
      </p:sp>
      <p:grpSp>
        <p:nvGrpSpPr>
          <p:cNvPr id="4" name="グループ化 3">
            <a:extLst>
              <a:ext uri="{FF2B5EF4-FFF2-40B4-BE49-F238E27FC236}">
                <a16:creationId xmlns:a16="http://schemas.microsoft.com/office/drawing/2014/main" id="{99AB8740-9C58-67EE-F2D9-8E6218850106}"/>
              </a:ext>
            </a:extLst>
          </p:cNvPr>
          <p:cNvGrpSpPr/>
          <p:nvPr/>
        </p:nvGrpSpPr>
        <p:grpSpPr>
          <a:xfrm>
            <a:off x="304799" y="293077"/>
            <a:ext cx="3733801" cy="574431"/>
            <a:chOff x="304800" y="293077"/>
            <a:chExt cx="1792775" cy="574431"/>
          </a:xfrm>
        </p:grpSpPr>
        <p:sp>
          <p:nvSpPr>
            <p:cNvPr id="5" name="四角形: 角を丸くする 4">
              <a:extLst>
                <a:ext uri="{FF2B5EF4-FFF2-40B4-BE49-F238E27FC236}">
                  <a16:creationId xmlns:a16="http://schemas.microsoft.com/office/drawing/2014/main" id="{F9C58116-F07B-51A1-90CC-F35880608484}"/>
                </a:ext>
              </a:extLst>
            </p:cNvPr>
            <p:cNvSpPr/>
            <p:nvPr/>
          </p:nvSpPr>
          <p:spPr>
            <a:xfrm>
              <a:off x="456344" y="293077"/>
              <a:ext cx="1641231" cy="57443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bg1"/>
                  </a:solidFill>
                  <a:latin typeface="BIZ UDPゴシック" panose="020B0400000000000000" pitchFamily="50" charset="-128"/>
                  <a:ea typeface="BIZ UDPゴシック" panose="020B0400000000000000" pitchFamily="50" charset="-128"/>
                </a:rPr>
                <a:t>不適切な行為への対応</a:t>
              </a:r>
            </a:p>
          </p:txBody>
        </p:sp>
        <p:sp>
          <p:nvSpPr>
            <p:cNvPr id="6" name="正方形/長方形 5">
              <a:extLst>
                <a:ext uri="{FF2B5EF4-FFF2-40B4-BE49-F238E27FC236}">
                  <a16:creationId xmlns:a16="http://schemas.microsoft.com/office/drawing/2014/main" id="{C063E352-25F3-F473-6756-8B467C95505A}"/>
                </a:ext>
              </a:extLst>
            </p:cNvPr>
            <p:cNvSpPr/>
            <p:nvPr/>
          </p:nvSpPr>
          <p:spPr>
            <a:xfrm>
              <a:off x="304800" y="293077"/>
              <a:ext cx="84323" cy="562708"/>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kumimoji="1" lang="ja-JP" altLang="en-US">
                <a:solidFill>
                  <a:schemeClr val="tx1"/>
                </a:solidFill>
              </a:endParaRPr>
            </a:p>
          </p:txBody>
        </p:sp>
      </p:grpSp>
      <p:sp>
        <p:nvSpPr>
          <p:cNvPr id="11" name="テキスト ボックス 10">
            <a:extLst>
              <a:ext uri="{FF2B5EF4-FFF2-40B4-BE49-F238E27FC236}">
                <a16:creationId xmlns:a16="http://schemas.microsoft.com/office/drawing/2014/main" id="{7AEFBF00-B0D7-626B-EB7F-F1E57023FBD6}"/>
              </a:ext>
            </a:extLst>
          </p:cNvPr>
          <p:cNvSpPr txBox="1"/>
          <p:nvPr/>
        </p:nvSpPr>
        <p:spPr>
          <a:xfrm>
            <a:off x="838197" y="2954473"/>
            <a:ext cx="10925403" cy="707886"/>
          </a:xfrm>
          <a:prstGeom prst="rect">
            <a:avLst/>
          </a:prstGeom>
          <a:noFill/>
        </p:spPr>
        <p:txBody>
          <a:bodyPr wrap="square">
            <a:spAutoFit/>
          </a:bodyPr>
          <a:lstStyle/>
          <a:p>
            <a:r>
              <a:rPr lang="ja-JP" altLang="en-US" sz="2000" dirty="0">
                <a:latin typeface="BIZ UDPゴシック" panose="020B0400000000000000" pitchFamily="50" charset="-128"/>
                <a:ea typeface="BIZ UDPゴシック" panose="020B0400000000000000" pitchFamily="50" charset="-128"/>
              </a:rPr>
              <a:t>１）クラブ会長に、これは二人の成人の間における私的な問題であることを伝えます。この申し立てには未成年者が関与していないため、青少年保護の問題ではありません。</a:t>
            </a:r>
          </a:p>
        </p:txBody>
      </p:sp>
      <p:sp>
        <p:nvSpPr>
          <p:cNvPr id="9" name="四角形: 角を丸くする 8">
            <a:extLst>
              <a:ext uri="{FF2B5EF4-FFF2-40B4-BE49-F238E27FC236}">
                <a16:creationId xmlns:a16="http://schemas.microsoft.com/office/drawing/2014/main" id="{65A240A0-1890-7071-936F-AE66D39DC9DA}"/>
              </a:ext>
            </a:extLst>
          </p:cNvPr>
          <p:cNvSpPr/>
          <p:nvPr/>
        </p:nvSpPr>
        <p:spPr>
          <a:xfrm>
            <a:off x="4325257" y="293077"/>
            <a:ext cx="3566613" cy="574431"/>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kumimoji="1" lang="ja-JP" altLang="en-US" sz="2400" dirty="0">
                <a:latin typeface="BIZ UDPゴシック" panose="020B0400000000000000" pitchFamily="50" charset="-128"/>
                <a:ea typeface="BIZ UDPゴシック" panose="020B0400000000000000" pitchFamily="50" charset="-128"/>
              </a:rPr>
              <a:t>ケーススタディー</a:t>
            </a:r>
          </a:p>
        </p:txBody>
      </p:sp>
      <p:sp>
        <p:nvSpPr>
          <p:cNvPr id="14" name="正方形/長方形 13">
            <a:extLst>
              <a:ext uri="{FF2B5EF4-FFF2-40B4-BE49-F238E27FC236}">
                <a16:creationId xmlns:a16="http://schemas.microsoft.com/office/drawing/2014/main" id="{21449F4A-D809-2472-7650-52A2A0B25B51}"/>
              </a:ext>
            </a:extLst>
          </p:cNvPr>
          <p:cNvSpPr/>
          <p:nvPr/>
        </p:nvSpPr>
        <p:spPr>
          <a:xfrm>
            <a:off x="4020135" y="1056381"/>
            <a:ext cx="7743467" cy="160604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latin typeface="BIZ UDPゴシック" panose="020B0400000000000000" pitchFamily="50" charset="-128"/>
                <a:ea typeface="BIZ UDPゴシック" panose="020B0400000000000000" pitchFamily="50" charset="-128"/>
              </a:rPr>
              <a:t>●あるロータリークラブ会長からあなたに</a:t>
            </a:r>
            <a:r>
              <a:rPr lang="en-US" altLang="ja-JP" dirty="0">
                <a:solidFill>
                  <a:schemeClr val="tx1"/>
                </a:solidFill>
                <a:latin typeface="BIZ UDPゴシック" panose="020B0400000000000000" pitchFamily="50" charset="-128"/>
                <a:ea typeface="BIZ UDPゴシック" panose="020B0400000000000000" pitchFamily="50" charset="-128"/>
              </a:rPr>
              <a:t>E</a:t>
            </a:r>
            <a:r>
              <a:rPr lang="ja-JP" altLang="en-US" dirty="0">
                <a:solidFill>
                  <a:schemeClr val="tx1"/>
                </a:solidFill>
                <a:latin typeface="BIZ UDPゴシック" panose="020B0400000000000000" pitchFamily="50" charset="-128"/>
                <a:ea typeface="BIZ UDPゴシック" panose="020B0400000000000000" pitchFamily="50" charset="-128"/>
              </a:rPr>
              <a:t>メールが届きました。その会長によると、青少年交換活動に時々ボランティアとして参加している一人の会員が、ほかの会員に対してストーカー行為を行い、わいせつな写真を送りつけていると言います。あなたはどうすべきですか。</a:t>
            </a:r>
          </a:p>
        </p:txBody>
      </p:sp>
      <p:sp>
        <p:nvSpPr>
          <p:cNvPr id="16" name="テキスト ボックス 15">
            <a:extLst>
              <a:ext uri="{FF2B5EF4-FFF2-40B4-BE49-F238E27FC236}">
                <a16:creationId xmlns:a16="http://schemas.microsoft.com/office/drawing/2014/main" id="{972C01B3-82C3-EE5B-37C1-92AFC5659D1F}"/>
              </a:ext>
            </a:extLst>
          </p:cNvPr>
          <p:cNvSpPr txBox="1"/>
          <p:nvPr/>
        </p:nvSpPr>
        <p:spPr>
          <a:xfrm>
            <a:off x="838197" y="3737328"/>
            <a:ext cx="10744202" cy="1015663"/>
          </a:xfrm>
          <a:prstGeom prst="rect">
            <a:avLst/>
          </a:prstGeom>
          <a:noFill/>
        </p:spPr>
        <p:txBody>
          <a:bodyPr wrap="square">
            <a:spAutoFit/>
          </a:bodyPr>
          <a:lstStyle/>
          <a:p>
            <a:r>
              <a:rPr lang="ja-JP" altLang="en-US" sz="2000" dirty="0">
                <a:latin typeface="BIZ UDPゴシック" panose="020B0400000000000000" pitchFamily="50" charset="-128"/>
                <a:ea typeface="BIZ UDPゴシック" panose="020B0400000000000000" pitchFamily="50" charset="-128"/>
              </a:rPr>
              <a:t>２）クラブ会長に、その申し立てが真実かどうかを確認してもらいます。不適切な行為を指摘された人物は、青少年プログラムにおける公式の役割を担っておらず、参加者との接触も限られているため、ロータリーでの青少年との活動を継続することができます。</a:t>
            </a:r>
          </a:p>
        </p:txBody>
      </p:sp>
      <p:sp>
        <p:nvSpPr>
          <p:cNvPr id="18" name="テキスト ボックス 17">
            <a:extLst>
              <a:ext uri="{FF2B5EF4-FFF2-40B4-BE49-F238E27FC236}">
                <a16:creationId xmlns:a16="http://schemas.microsoft.com/office/drawing/2014/main" id="{F44DE4CC-EF83-CB9F-B916-EC068DE913A0}"/>
              </a:ext>
            </a:extLst>
          </p:cNvPr>
          <p:cNvSpPr txBox="1"/>
          <p:nvPr/>
        </p:nvSpPr>
        <p:spPr>
          <a:xfrm>
            <a:off x="838197" y="4827960"/>
            <a:ext cx="10925403" cy="1015663"/>
          </a:xfrm>
          <a:prstGeom prst="rect">
            <a:avLst/>
          </a:prstGeom>
          <a:noFill/>
        </p:spPr>
        <p:txBody>
          <a:bodyPr wrap="square">
            <a:spAutoFit/>
          </a:bodyPr>
          <a:lstStyle/>
          <a:p>
            <a:r>
              <a:rPr lang="ja-JP" altLang="en-US" sz="2000" dirty="0">
                <a:latin typeface="BIZ UDPゴシック" panose="020B0400000000000000" pitchFamily="50" charset="-128"/>
                <a:ea typeface="BIZ UDPゴシック" panose="020B0400000000000000" pitchFamily="50" charset="-128"/>
              </a:rPr>
              <a:t>３）ロータリーの成人の虐待とハラスメントに関する方針に従って対応し、本件について国際ロータリーに報告した上で、問題が解決するまでは、不適切な行為をした疑いのある人が青少年と接することを禁じます。</a:t>
            </a:r>
          </a:p>
        </p:txBody>
      </p:sp>
      <p:sp>
        <p:nvSpPr>
          <p:cNvPr id="20" name="テキスト ボックス 19">
            <a:extLst>
              <a:ext uri="{FF2B5EF4-FFF2-40B4-BE49-F238E27FC236}">
                <a16:creationId xmlns:a16="http://schemas.microsoft.com/office/drawing/2014/main" id="{38B3BC66-C57A-1102-DA57-0DEA4B9ABD2E}"/>
              </a:ext>
            </a:extLst>
          </p:cNvPr>
          <p:cNvSpPr txBox="1"/>
          <p:nvPr/>
        </p:nvSpPr>
        <p:spPr>
          <a:xfrm>
            <a:off x="838197" y="5918592"/>
            <a:ext cx="10744203" cy="707886"/>
          </a:xfrm>
          <a:prstGeom prst="rect">
            <a:avLst/>
          </a:prstGeom>
          <a:noFill/>
        </p:spPr>
        <p:txBody>
          <a:bodyPr wrap="square">
            <a:spAutoFit/>
          </a:bodyPr>
          <a:lstStyle/>
          <a:p>
            <a:r>
              <a:rPr lang="ja-JP" altLang="en-US" sz="2000" dirty="0">
                <a:latin typeface="BIZ UDPゴシック" panose="020B0400000000000000" pitchFamily="50" charset="-128"/>
                <a:ea typeface="BIZ UDPゴシック" panose="020B0400000000000000" pitchFamily="50" charset="-128"/>
              </a:rPr>
              <a:t>４）不適切な行為をした疑いのある人が青少年との活動に適しているかどうかについて、会長の意見を求めます。</a:t>
            </a:r>
          </a:p>
        </p:txBody>
      </p:sp>
      <p:pic>
        <p:nvPicPr>
          <p:cNvPr id="8" name="2379761124922538">
            <a:hlinkClick r:id="" action="ppaction://media"/>
            <a:extLst>
              <a:ext uri="{FF2B5EF4-FFF2-40B4-BE49-F238E27FC236}">
                <a16:creationId xmlns:a16="http://schemas.microsoft.com/office/drawing/2014/main" id="{71A8ECEC-06A6-4786-CA9E-A85B97FBDB3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82401" y="38457"/>
            <a:ext cx="609600" cy="609600"/>
          </a:xfrm>
          <a:prstGeom prst="rect">
            <a:avLst/>
          </a:prstGeom>
        </p:spPr>
      </p:pic>
      <p:sp>
        <p:nvSpPr>
          <p:cNvPr id="7" name="日付プレースホルダー 6">
            <a:extLst>
              <a:ext uri="{FF2B5EF4-FFF2-40B4-BE49-F238E27FC236}">
                <a16:creationId xmlns:a16="http://schemas.microsoft.com/office/drawing/2014/main" id="{D99ADF9E-6388-1D45-739E-E2D6DB7F83A5}"/>
              </a:ext>
            </a:extLst>
          </p:cNvPr>
          <p:cNvSpPr>
            <a:spLocks noGrp="1"/>
          </p:cNvSpPr>
          <p:nvPr>
            <p:ph type="dt" sz="half" idx="10"/>
          </p:nvPr>
        </p:nvSpPr>
        <p:spPr/>
        <p:txBody>
          <a:bodyPr/>
          <a:lstStyle/>
          <a:p>
            <a:endParaRPr kumimoji="1" lang="ja-JP" altLang="en-US"/>
          </a:p>
        </p:txBody>
      </p:sp>
    </p:spTree>
    <p:extLst>
      <p:ext uri="{BB962C8B-B14F-4D97-AF65-F5344CB8AC3E}">
        <p14:creationId xmlns:p14="http://schemas.microsoft.com/office/powerpoint/2010/main" val="349893668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7508" fill="hold"/>
                                        <p:tgtEl>
                                          <p:spTgt spid="8"/>
                                        </p:tgtEl>
                                      </p:cBhvr>
                                    </p:cmd>
                                  </p:childTnLst>
                                </p:cTn>
                              </p:par>
                              <p:par>
                                <p:cTn id="7" presetID="1" presetClass="emph" presetSubtype="2" fill="hold" nodeType="withEffect">
                                  <p:stCondLst>
                                    <p:cond delay="0"/>
                                  </p:stCondLst>
                                  <p:childTnLst>
                                    <p:animClr clrSpc="rgb" dir="cw">
                                      <p:cBhvr>
                                        <p:cTn id="8" dur="500" fill="hold"/>
                                        <p:tgtEl>
                                          <p:spTgt spid="14"/>
                                        </p:tgtEl>
                                        <p:attrNameLst>
                                          <p:attrName>fillcolor</p:attrName>
                                        </p:attrNameLst>
                                      </p:cBhvr>
                                      <p:to>
                                        <a:srgbClr val="FFCC66"/>
                                      </p:to>
                                    </p:animClr>
                                    <p:set>
                                      <p:cBhvr>
                                        <p:cTn id="9" dur="500" fill="hold"/>
                                        <p:tgtEl>
                                          <p:spTgt spid="14"/>
                                        </p:tgtEl>
                                        <p:attrNameLst>
                                          <p:attrName>fill.type</p:attrName>
                                        </p:attrNameLst>
                                      </p:cBhvr>
                                      <p:to>
                                        <p:strVal val="solid"/>
                                      </p:to>
                                    </p:set>
                                    <p:set>
                                      <p:cBhvr>
                                        <p:cTn id="10" dur="500" fill="hold"/>
                                        <p:tgtEl>
                                          <p:spTgt spid="14"/>
                                        </p:tgtEl>
                                        <p:attrNameLst>
                                          <p:attrName>fill.on</p:attrName>
                                        </p:attrNameLst>
                                      </p:cBhvr>
                                      <p:to>
                                        <p:strVal val="true"/>
                                      </p:to>
                                    </p:set>
                                  </p:childTnLst>
                                </p:cTn>
                              </p:par>
                              <p:par>
                                <p:cTn id="11" presetID="42" presetClass="path" presetSubtype="0" accel="50000" decel="50000" fill="hold" grpId="0" nodeType="withEffect">
                                  <p:stCondLst>
                                    <p:cond delay="0"/>
                                  </p:stCondLst>
                                  <p:childTnLst>
                                    <p:animMotion origin="layout" path="M 4.375E-6 -4.81481E-6 L -0.14206 0.00255 " pathEditMode="relative" rAng="0" ptsTypes="AA">
                                      <p:cBhvr>
                                        <p:cTn id="12" dur="500" fill="hold"/>
                                        <p:tgtEl>
                                          <p:spTgt spid="14"/>
                                        </p:tgtEl>
                                        <p:attrNameLst>
                                          <p:attrName>ppt_x</p:attrName>
                                          <p:attrName>ppt_y</p:attrName>
                                        </p:attrNameLst>
                                      </p:cBhvr>
                                      <p:rCtr x="-7109" y="116"/>
                                    </p:animMotion>
                                  </p:childTnLst>
                                </p:cTn>
                              </p:par>
                              <p:par>
                                <p:cTn id="13" presetID="6" presetClass="emph" presetSubtype="0" fill="hold" grpId="1" nodeType="withEffect">
                                  <p:stCondLst>
                                    <p:cond delay="0"/>
                                  </p:stCondLst>
                                  <p:childTnLst>
                                    <p:animScale>
                                      <p:cBhvr>
                                        <p:cTn id="14" dur="500" fill="hold"/>
                                        <p:tgtEl>
                                          <p:spTgt spid="14"/>
                                        </p:tgtEl>
                                      </p:cBhvr>
                                      <p:by x="150000" y="150000"/>
                                    </p:animScale>
                                  </p:childTnLst>
                                </p:cTn>
                              </p:par>
                              <p:par>
                                <p:cTn id="15" presetID="42" presetClass="path" presetSubtype="0" accel="50000" decel="50000" fill="hold" grpId="2" nodeType="withEffect">
                                  <p:stCondLst>
                                    <p:cond delay="19100"/>
                                  </p:stCondLst>
                                  <p:childTnLst>
                                    <p:animMotion origin="layout" path="M -0.14206 0.00255 L 4.375E-6 -4.81481E-6 " pathEditMode="relative" rAng="0" ptsTypes="AA">
                                      <p:cBhvr>
                                        <p:cTn id="16" dur="500" fill="hold"/>
                                        <p:tgtEl>
                                          <p:spTgt spid="14"/>
                                        </p:tgtEl>
                                        <p:attrNameLst>
                                          <p:attrName>ppt_x</p:attrName>
                                          <p:attrName>ppt_y</p:attrName>
                                        </p:attrNameLst>
                                      </p:cBhvr>
                                      <p:rCtr x="7096" y="-139"/>
                                    </p:animMotion>
                                  </p:childTnLst>
                                </p:cTn>
                              </p:par>
                              <p:par>
                                <p:cTn id="17" presetID="6" presetClass="emph" presetSubtype="0" fill="hold" grpId="3" nodeType="withEffect">
                                  <p:stCondLst>
                                    <p:cond delay="19100"/>
                                  </p:stCondLst>
                                  <p:childTnLst>
                                    <p:animScale>
                                      <p:cBhvr>
                                        <p:cTn id="18" dur="500" fill="hold"/>
                                        <p:tgtEl>
                                          <p:spTgt spid="14"/>
                                        </p:tgtEl>
                                      </p:cBhvr>
                                      <p:by x="70000" y="70000"/>
                                    </p:animScale>
                                  </p:childTnLst>
                                </p:cTn>
                              </p:par>
                              <p:par>
                                <p:cTn id="19" presetID="1" presetClass="emph" presetSubtype="2" fill="hold" nodeType="withEffect">
                                  <p:stCondLst>
                                    <p:cond delay="19100"/>
                                  </p:stCondLst>
                                  <p:childTnLst>
                                    <p:animClr clrSpc="rgb" dir="cw">
                                      <p:cBhvr>
                                        <p:cTn id="20" dur="500" fill="hold"/>
                                        <p:tgtEl>
                                          <p:spTgt spid="14"/>
                                        </p:tgtEl>
                                        <p:attrNameLst>
                                          <p:attrName>fillcolor</p:attrName>
                                        </p:attrNameLst>
                                      </p:cBhvr>
                                      <p:to>
                                        <a:srgbClr val="FFFFFF"/>
                                      </p:to>
                                    </p:animClr>
                                    <p:set>
                                      <p:cBhvr>
                                        <p:cTn id="21" dur="500" fill="hold"/>
                                        <p:tgtEl>
                                          <p:spTgt spid="14"/>
                                        </p:tgtEl>
                                        <p:attrNameLst>
                                          <p:attrName>fill.type</p:attrName>
                                        </p:attrNameLst>
                                      </p:cBhvr>
                                      <p:to>
                                        <p:strVal val="solid"/>
                                      </p:to>
                                    </p:set>
                                    <p:set>
                                      <p:cBhvr>
                                        <p:cTn id="22" dur="500" fill="hold"/>
                                        <p:tgtEl>
                                          <p:spTgt spid="14"/>
                                        </p:tgtEl>
                                        <p:attrNameLst>
                                          <p:attrName>fill.on</p:attrName>
                                        </p:attrNameLst>
                                      </p:cBhvr>
                                      <p:to>
                                        <p:strVal val="true"/>
                                      </p:to>
                                    </p:set>
                                  </p:childTnLst>
                                </p:cTn>
                              </p:par>
                              <p:par>
                                <p:cTn id="23" presetID="22" presetClass="entr" presetSubtype="8" fill="hold" grpId="0" nodeType="withEffect">
                                  <p:stCondLst>
                                    <p:cond delay="1940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par>
                                <p:cTn id="26" presetID="1" presetClass="emph" presetSubtype="2" fill="hold" nodeType="withEffect">
                                  <p:stCondLst>
                                    <p:cond delay="19400"/>
                                  </p:stCondLst>
                                  <p:childTnLst>
                                    <p:animClr clrSpc="rgb" dir="cw">
                                      <p:cBhvr>
                                        <p:cTn id="27" dur="500" fill="hold"/>
                                        <p:tgtEl>
                                          <p:spTgt spid="11"/>
                                        </p:tgtEl>
                                        <p:attrNameLst>
                                          <p:attrName>fillcolor</p:attrName>
                                        </p:attrNameLst>
                                      </p:cBhvr>
                                      <p:to>
                                        <a:srgbClr val="E2EFD9"/>
                                      </p:to>
                                    </p:animClr>
                                    <p:set>
                                      <p:cBhvr>
                                        <p:cTn id="28" dur="500" fill="hold"/>
                                        <p:tgtEl>
                                          <p:spTgt spid="11"/>
                                        </p:tgtEl>
                                        <p:attrNameLst>
                                          <p:attrName>fill.type</p:attrName>
                                        </p:attrNameLst>
                                      </p:cBhvr>
                                      <p:to>
                                        <p:strVal val="solid"/>
                                      </p:to>
                                    </p:set>
                                    <p:set>
                                      <p:cBhvr>
                                        <p:cTn id="29" dur="500" fill="hold"/>
                                        <p:tgtEl>
                                          <p:spTgt spid="11"/>
                                        </p:tgtEl>
                                        <p:attrNameLst>
                                          <p:attrName>fill.on</p:attrName>
                                        </p:attrNameLst>
                                      </p:cBhvr>
                                      <p:to>
                                        <p:strVal val="true"/>
                                      </p:to>
                                    </p:set>
                                  </p:childTnLst>
                                </p:cTn>
                              </p:par>
                              <p:par>
                                <p:cTn id="30" presetID="22" presetClass="entr" presetSubtype="8" fill="hold" grpId="0" nodeType="withEffect">
                                  <p:stCondLst>
                                    <p:cond delay="32570"/>
                                  </p:stCondLst>
                                  <p:childTnLst>
                                    <p:set>
                                      <p:cBhvr>
                                        <p:cTn id="31" dur="1" fill="hold">
                                          <p:stCondLst>
                                            <p:cond delay="0"/>
                                          </p:stCondLst>
                                        </p:cTn>
                                        <p:tgtEl>
                                          <p:spTgt spid="16"/>
                                        </p:tgtEl>
                                        <p:attrNameLst>
                                          <p:attrName>style.visibility</p:attrName>
                                        </p:attrNameLst>
                                      </p:cBhvr>
                                      <p:to>
                                        <p:strVal val="visible"/>
                                      </p:to>
                                    </p:set>
                                    <p:animEffect transition="in" filter="wipe(left)">
                                      <p:cBhvr>
                                        <p:cTn id="32" dur="500"/>
                                        <p:tgtEl>
                                          <p:spTgt spid="16"/>
                                        </p:tgtEl>
                                      </p:cBhvr>
                                    </p:animEffect>
                                  </p:childTnLst>
                                </p:cTn>
                              </p:par>
                              <p:par>
                                <p:cTn id="33" presetID="1" presetClass="emph" presetSubtype="2" fill="hold" nodeType="withEffect">
                                  <p:stCondLst>
                                    <p:cond delay="32570"/>
                                  </p:stCondLst>
                                  <p:childTnLst>
                                    <p:animClr clrSpc="rgb" dir="cw">
                                      <p:cBhvr>
                                        <p:cTn id="34" dur="500" fill="hold"/>
                                        <p:tgtEl>
                                          <p:spTgt spid="16"/>
                                        </p:tgtEl>
                                        <p:attrNameLst>
                                          <p:attrName>fillcolor</p:attrName>
                                        </p:attrNameLst>
                                      </p:cBhvr>
                                      <p:to>
                                        <a:srgbClr val="E2EFD9"/>
                                      </p:to>
                                    </p:animClr>
                                    <p:set>
                                      <p:cBhvr>
                                        <p:cTn id="35" dur="500" fill="hold"/>
                                        <p:tgtEl>
                                          <p:spTgt spid="16"/>
                                        </p:tgtEl>
                                        <p:attrNameLst>
                                          <p:attrName>fill.type</p:attrName>
                                        </p:attrNameLst>
                                      </p:cBhvr>
                                      <p:to>
                                        <p:strVal val="solid"/>
                                      </p:to>
                                    </p:set>
                                    <p:set>
                                      <p:cBhvr>
                                        <p:cTn id="36" dur="500" fill="hold"/>
                                        <p:tgtEl>
                                          <p:spTgt spid="16"/>
                                        </p:tgtEl>
                                        <p:attrNameLst>
                                          <p:attrName>fill.on</p:attrName>
                                        </p:attrNameLst>
                                      </p:cBhvr>
                                      <p:to>
                                        <p:strVal val="true"/>
                                      </p:to>
                                    </p:set>
                                  </p:childTnLst>
                                </p:cTn>
                              </p:par>
                              <p:par>
                                <p:cTn id="37" presetID="22" presetClass="entr" presetSubtype="8" fill="hold" grpId="0" nodeType="withEffect">
                                  <p:stCondLst>
                                    <p:cond delay="51970"/>
                                  </p:stCondLst>
                                  <p:childTnLst>
                                    <p:set>
                                      <p:cBhvr>
                                        <p:cTn id="38" dur="1" fill="hold">
                                          <p:stCondLst>
                                            <p:cond delay="0"/>
                                          </p:stCondLst>
                                        </p:cTn>
                                        <p:tgtEl>
                                          <p:spTgt spid="18"/>
                                        </p:tgtEl>
                                        <p:attrNameLst>
                                          <p:attrName>style.visibility</p:attrName>
                                        </p:attrNameLst>
                                      </p:cBhvr>
                                      <p:to>
                                        <p:strVal val="visible"/>
                                      </p:to>
                                    </p:set>
                                    <p:animEffect transition="in" filter="wipe(left)">
                                      <p:cBhvr>
                                        <p:cTn id="39" dur="500"/>
                                        <p:tgtEl>
                                          <p:spTgt spid="18"/>
                                        </p:tgtEl>
                                      </p:cBhvr>
                                    </p:animEffect>
                                  </p:childTnLst>
                                </p:cTn>
                              </p:par>
                              <p:par>
                                <p:cTn id="40" presetID="1" presetClass="emph" presetSubtype="2" fill="hold" nodeType="withEffect">
                                  <p:stCondLst>
                                    <p:cond delay="51970"/>
                                  </p:stCondLst>
                                  <p:childTnLst>
                                    <p:animClr clrSpc="rgb" dir="cw">
                                      <p:cBhvr>
                                        <p:cTn id="41" dur="500" fill="hold"/>
                                        <p:tgtEl>
                                          <p:spTgt spid="18"/>
                                        </p:tgtEl>
                                        <p:attrNameLst>
                                          <p:attrName>fillcolor</p:attrName>
                                        </p:attrNameLst>
                                      </p:cBhvr>
                                      <p:to>
                                        <a:srgbClr val="E2EFD9"/>
                                      </p:to>
                                    </p:animClr>
                                    <p:set>
                                      <p:cBhvr>
                                        <p:cTn id="42" dur="500" fill="hold"/>
                                        <p:tgtEl>
                                          <p:spTgt spid="18"/>
                                        </p:tgtEl>
                                        <p:attrNameLst>
                                          <p:attrName>fill.type</p:attrName>
                                        </p:attrNameLst>
                                      </p:cBhvr>
                                      <p:to>
                                        <p:strVal val="solid"/>
                                      </p:to>
                                    </p:set>
                                    <p:set>
                                      <p:cBhvr>
                                        <p:cTn id="43" dur="500" fill="hold"/>
                                        <p:tgtEl>
                                          <p:spTgt spid="18"/>
                                        </p:tgtEl>
                                        <p:attrNameLst>
                                          <p:attrName>fill.on</p:attrName>
                                        </p:attrNameLst>
                                      </p:cBhvr>
                                      <p:to>
                                        <p:strVal val="true"/>
                                      </p:to>
                                    </p:set>
                                  </p:childTnLst>
                                </p:cTn>
                              </p:par>
                              <p:par>
                                <p:cTn id="44" presetID="22" presetClass="entr" presetSubtype="8" fill="hold" grpId="0" nodeType="withEffect">
                                  <p:stCondLst>
                                    <p:cond delay="68000"/>
                                  </p:stCondLst>
                                  <p:childTnLst>
                                    <p:set>
                                      <p:cBhvr>
                                        <p:cTn id="45" dur="1" fill="hold">
                                          <p:stCondLst>
                                            <p:cond delay="0"/>
                                          </p:stCondLst>
                                        </p:cTn>
                                        <p:tgtEl>
                                          <p:spTgt spid="20"/>
                                        </p:tgtEl>
                                        <p:attrNameLst>
                                          <p:attrName>style.visibility</p:attrName>
                                        </p:attrNameLst>
                                      </p:cBhvr>
                                      <p:to>
                                        <p:strVal val="visible"/>
                                      </p:to>
                                    </p:set>
                                    <p:animEffect transition="in" filter="wipe(left)">
                                      <p:cBhvr>
                                        <p:cTn id="46" dur="500"/>
                                        <p:tgtEl>
                                          <p:spTgt spid="20"/>
                                        </p:tgtEl>
                                      </p:cBhvr>
                                    </p:animEffect>
                                  </p:childTnLst>
                                </p:cTn>
                              </p:par>
                              <p:par>
                                <p:cTn id="47" presetID="1" presetClass="emph" presetSubtype="2" fill="hold" nodeType="withEffect">
                                  <p:stCondLst>
                                    <p:cond delay="68000"/>
                                  </p:stCondLst>
                                  <p:childTnLst>
                                    <p:animClr clrSpc="rgb" dir="cw">
                                      <p:cBhvr>
                                        <p:cTn id="48" dur="500" fill="hold"/>
                                        <p:tgtEl>
                                          <p:spTgt spid="20"/>
                                        </p:tgtEl>
                                        <p:attrNameLst>
                                          <p:attrName>fillcolor</p:attrName>
                                        </p:attrNameLst>
                                      </p:cBhvr>
                                      <p:to>
                                        <a:srgbClr val="E2EFD9"/>
                                      </p:to>
                                    </p:animClr>
                                    <p:set>
                                      <p:cBhvr>
                                        <p:cTn id="49" dur="500" fill="hold"/>
                                        <p:tgtEl>
                                          <p:spTgt spid="20"/>
                                        </p:tgtEl>
                                        <p:attrNameLst>
                                          <p:attrName>fill.type</p:attrName>
                                        </p:attrNameLst>
                                      </p:cBhvr>
                                      <p:to>
                                        <p:strVal val="solid"/>
                                      </p:to>
                                    </p:set>
                                    <p:set>
                                      <p:cBhvr>
                                        <p:cTn id="50" dur="500" fill="hold"/>
                                        <p:tgtEl>
                                          <p:spTgt spid="20"/>
                                        </p:tgtEl>
                                        <p:attrNameLst>
                                          <p:attrName>fill.on</p:attrName>
                                        </p:attrNameLst>
                                      </p:cBhvr>
                                      <p:to>
                                        <p:strVal val="true"/>
                                      </p:to>
                                    </p:set>
                                  </p:childTnLst>
                                </p:cTn>
                              </p:par>
                              <p:par>
                                <p:cTn id="51" presetID="1" presetClass="emph" presetSubtype="2" fill="hold" nodeType="withEffect">
                                  <p:stCondLst>
                                    <p:cond delay="32570"/>
                                  </p:stCondLst>
                                  <p:childTnLst>
                                    <p:animClr clrSpc="rgb" dir="cw">
                                      <p:cBhvr>
                                        <p:cTn id="52" dur="500" fill="hold"/>
                                        <p:tgtEl>
                                          <p:spTgt spid="11"/>
                                        </p:tgtEl>
                                        <p:attrNameLst>
                                          <p:attrName>fillcolor</p:attrName>
                                        </p:attrNameLst>
                                      </p:cBhvr>
                                      <p:to>
                                        <a:srgbClr val="FFFFFF"/>
                                      </p:to>
                                    </p:animClr>
                                    <p:set>
                                      <p:cBhvr>
                                        <p:cTn id="53" dur="500" fill="hold"/>
                                        <p:tgtEl>
                                          <p:spTgt spid="11"/>
                                        </p:tgtEl>
                                        <p:attrNameLst>
                                          <p:attrName>fill.type</p:attrName>
                                        </p:attrNameLst>
                                      </p:cBhvr>
                                      <p:to>
                                        <p:strVal val="solid"/>
                                      </p:to>
                                    </p:set>
                                    <p:set>
                                      <p:cBhvr>
                                        <p:cTn id="54" dur="500" fill="hold"/>
                                        <p:tgtEl>
                                          <p:spTgt spid="11"/>
                                        </p:tgtEl>
                                        <p:attrNameLst>
                                          <p:attrName>fill.on</p:attrName>
                                        </p:attrNameLst>
                                      </p:cBhvr>
                                      <p:to>
                                        <p:strVal val="true"/>
                                      </p:to>
                                    </p:set>
                                  </p:childTnLst>
                                </p:cTn>
                              </p:par>
                              <p:par>
                                <p:cTn id="55" presetID="1" presetClass="emph" presetSubtype="2" fill="hold" nodeType="withEffect">
                                  <p:stCondLst>
                                    <p:cond delay="51970"/>
                                  </p:stCondLst>
                                  <p:childTnLst>
                                    <p:animClr clrSpc="rgb" dir="cw">
                                      <p:cBhvr>
                                        <p:cTn id="56" dur="500" fill="hold"/>
                                        <p:tgtEl>
                                          <p:spTgt spid="16"/>
                                        </p:tgtEl>
                                        <p:attrNameLst>
                                          <p:attrName>fillcolor</p:attrName>
                                        </p:attrNameLst>
                                      </p:cBhvr>
                                      <p:to>
                                        <a:srgbClr val="FFFFFF"/>
                                      </p:to>
                                    </p:animClr>
                                    <p:set>
                                      <p:cBhvr>
                                        <p:cTn id="57" dur="500" fill="hold"/>
                                        <p:tgtEl>
                                          <p:spTgt spid="16"/>
                                        </p:tgtEl>
                                        <p:attrNameLst>
                                          <p:attrName>fill.type</p:attrName>
                                        </p:attrNameLst>
                                      </p:cBhvr>
                                      <p:to>
                                        <p:strVal val="solid"/>
                                      </p:to>
                                    </p:set>
                                    <p:set>
                                      <p:cBhvr>
                                        <p:cTn id="58" dur="500" fill="hold"/>
                                        <p:tgtEl>
                                          <p:spTgt spid="16"/>
                                        </p:tgtEl>
                                        <p:attrNameLst>
                                          <p:attrName>fill.on</p:attrName>
                                        </p:attrNameLst>
                                      </p:cBhvr>
                                      <p:to>
                                        <p:strVal val="true"/>
                                      </p:to>
                                    </p:set>
                                  </p:childTnLst>
                                </p:cTn>
                              </p:par>
                              <p:par>
                                <p:cTn id="59" presetID="1" presetClass="emph" presetSubtype="2" fill="hold" nodeType="withEffect">
                                  <p:stCondLst>
                                    <p:cond delay="68000"/>
                                  </p:stCondLst>
                                  <p:childTnLst>
                                    <p:animClr clrSpc="rgb" dir="cw">
                                      <p:cBhvr>
                                        <p:cTn id="60" dur="500" fill="hold"/>
                                        <p:tgtEl>
                                          <p:spTgt spid="18"/>
                                        </p:tgtEl>
                                        <p:attrNameLst>
                                          <p:attrName>fillcolor</p:attrName>
                                        </p:attrNameLst>
                                      </p:cBhvr>
                                      <p:to>
                                        <a:srgbClr val="FFFFFF"/>
                                      </p:to>
                                    </p:animClr>
                                    <p:set>
                                      <p:cBhvr>
                                        <p:cTn id="61" dur="500" fill="hold"/>
                                        <p:tgtEl>
                                          <p:spTgt spid="18"/>
                                        </p:tgtEl>
                                        <p:attrNameLst>
                                          <p:attrName>fill.type</p:attrName>
                                        </p:attrNameLst>
                                      </p:cBhvr>
                                      <p:to>
                                        <p:strVal val="solid"/>
                                      </p:to>
                                    </p:set>
                                    <p:set>
                                      <p:cBhvr>
                                        <p:cTn id="62" dur="500" fill="hold"/>
                                        <p:tgtEl>
                                          <p:spTgt spid="18"/>
                                        </p:tgtEl>
                                        <p:attrNameLst>
                                          <p:attrName>fill.on</p:attrName>
                                        </p:attrNameLst>
                                      </p:cBhvr>
                                      <p:to>
                                        <p:strVal val="true"/>
                                      </p:to>
                                    </p:set>
                                  </p:childTnLst>
                                </p:cTn>
                              </p:par>
                              <p:par>
                                <p:cTn id="63" presetID="1" presetClass="emph" presetSubtype="2" fill="hold" nodeType="withEffect">
                                  <p:stCondLst>
                                    <p:cond delay="77000"/>
                                  </p:stCondLst>
                                  <p:childTnLst>
                                    <p:animClr clrSpc="rgb" dir="cw">
                                      <p:cBhvr>
                                        <p:cTn id="64" dur="500" fill="hold"/>
                                        <p:tgtEl>
                                          <p:spTgt spid="20"/>
                                        </p:tgtEl>
                                        <p:attrNameLst>
                                          <p:attrName>fillcolor</p:attrName>
                                        </p:attrNameLst>
                                      </p:cBhvr>
                                      <p:to>
                                        <a:srgbClr val="FFFFFF"/>
                                      </p:to>
                                    </p:animClr>
                                    <p:set>
                                      <p:cBhvr>
                                        <p:cTn id="65" dur="500" fill="hold"/>
                                        <p:tgtEl>
                                          <p:spTgt spid="20"/>
                                        </p:tgtEl>
                                        <p:attrNameLst>
                                          <p:attrName>fill.type</p:attrName>
                                        </p:attrNameLst>
                                      </p:cBhvr>
                                      <p:to>
                                        <p:strVal val="solid"/>
                                      </p:to>
                                    </p:set>
                                    <p:set>
                                      <p:cBhvr>
                                        <p:cTn id="66" dur="500" fill="hold"/>
                                        <p:tgtEl>
                                          <p:spTgt spid="2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7" fill="hold" display="0">
                  <p:stCondLst>
                    <p:cond delay="indefinite"/>
                  </p:stCondLst>
                  <p:endCondLst>
                    <p:cond evt="onStopAudio" delay="0">
                      <p:tgtEl>
                        <p:sldTgt/>
                      </p:tgtEl>
                    </p:cond>
                  </p:endCondLst>
                </p:cTn>
                <p:tgtEl>
                  <p:spTgt spid="8"/>
                </p:tgtEl>
              </p:cMediaNode>
            </p:audio>
          </p:childTnLst>
        </p:cTn>
      </p:par>
    </p:tnLst>
    <p:bldLst>
      <p:bldP spid="11" grpId="0"/>
      <p:bldP spid="14" grpId="0" animBg="1"/>
      <p:bldP spid="14" grpId="1" animBg="1"/>
      <p:bldP spid="14" grpId="2" animBg="1"/>
      <p:bldP spid="14" grpId="3" animBg="1"/>
      <p:bldP spid="16" grpId="0"/>
      <p:bldP spid="18" grpId="0"/>
      <p:bldP spid="20"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9721E-FDAE-E241-F3D8-A2837C715FD9}"/>
            </a:ext>
          </a:extLst>
        </p:cNvPr>
        <p:cNvGrpSpPr/>
        <p:nvPr/>
      </p:nvGrpSpPr>
      <p:grpSpPr>
        <a:xfrm>
          <a:off x="0" y="0"/>
          <a:ext cx="0" cy="0"/>
          <a:chOff x="0" y="0"/>
          <a:chExt cx="0" cy="0"/>
        </a:xfrm>
      </p:grpSpPr>
      <p:sp>
        <p:nvSpPr>
          <p:cNvPr id="2" name="フッター プレースホルダー 1">
            <a:extLst>
              <a:ext uri="{FF2B5EF4-FFF2-40B4-BE49-F238E27FC236}">
                <a16:creationId xmlns:a16="http://schemas.microsoft.com/office/drawing/2014/main" id="{E10C1D70-C9B4-2350-EAAE-9E67ADFEE6D0}"/>
              </a:ext>
            </a:extLst>
          </p:cNvPr>
          <p:cNvSpPr>
            <a:spLocks noGrp="1"/>
          </p:cNvSpPr>
          <p:nvPr>
            <p:ph type="ftr" sz="quarter" idx="11"/>
          </p:nvPr>
        </p:nvSpPr>
        <p:spPr/>
        <p:txBody>
          <a:bodyPr/>
          <a:lstStyle/>
          <a:p>
            <a:r>
              <a:rPr kumimoji="1" lang="en-US" altLang="ja-JP"/>
              <a:t>©Rijyem platform</a:t>
            </a:r>
            <a:endParaRPr kumimoji="1" lang="ja-JP" altLang="en-US"/>
          </a:p>
        </p:txBody>
      </p:sp>
      <p:sp>
        <p:nvSpPr>
          <p:cNvPr id="3" name="スライド番号プレースホルダー 2">
            <a:extLst>
              <a:ext uri="{FF2B5EF4-FFF2-40B4-BE49-F238E27FC236}">
                <a16:creationId xmlns:a16="http://schemas.microsoft.com/office/drawing/2014/main" id="{2D6C7E7E-E111-5AF8-17B2-A635ACE04CFB}"/>
              </a:ext>
            </a:extLst>
          </p:cNvPr>
          <p:cNvSpPr>
            <a:spLocks noGrp="1"/>
          </p:cNvSpPr>
          <p:nvPr>
            <p:ph type="sldNum" sz="quarter" idx="12"/>
          </p:nvPr>
        </p:nvSpPr>
        <p:spPr/>
        <p:txBody>
          <a:bodyPr/>
          <a:lstStyle/>
          <a:p>
            <a:fld id="{52B5DCD9-E7C7-453D-ACB1-361AAF0E033D}" type="slidenum">
              <a:rPr kumimoji="1" lang="ja-JP" altLang="en-US" smtClean="0"/>
              <a:t>57</a:t>
            </a:fld>
            <a:endParaRPr kumimoji="1" lang="ja-JP" altLang="en-US"/>
          </a:p>
        </p:txBody>
      </p:sp>
      <p:grpSp>
        <p:nvGrpSpPr>
          <p:cNvPr id="4" name="グループ化 3">
            <a:extLst>
              <a:ext uri="{FF2B5EF4-FFF2-40B4-BE49-F238E27FC236}">
                <a16:creationId xmlns:a16="http://schemas.microsoft.com/office/drawing/2014/main" id="{43B26C54-1F73-C02C-32B4-BEB774EF9646}"/>
              </a:ext>
            </a:extLst>
          </p:cNvPr>
          <p:cNvGrpSpPr/>
          <p:nvPr/>
        </p:nvGrpSpPr>
        <p:grpSpPr>
          <a:xfrm>
            <a:off x="323654" y="206443"/>
            <a:ext cx="2740058" cy="574431"/>
            <a:chOff x="304800" y="293077"/>
            <a:chExt cx="1753538" cy="574431"/>
          </a:xfrm>
        </p:grpSpPr>
        <p:sp>
          <p:nvSpPr>
            <p:cNvPr id="5" name="四角形: 角を丸くする 4">
              <a:extLst>
                <a:ext uri="{FF2B5EF4-FFF2-40B4-BE49-F238E27FC236}">
                  <a16:creationId xmlns:a16="http://schemas.microsoft.com/office/drawing/2014/main" id="{87EFB207-B6BF-9341-E111-8EAC393CF7AA}"/>
                </a:ext>
              </a:extLst>
            </p:cNvPr>
            <p:cNvSpPr/>
            <p:nvPr/>
          </p:nvSpPr>
          <p:spPr>
            <a:xfrm>
              <a:off x="417107" y="293077"/>
              <a:ext cx="1641231" cy="57443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bg1"/>
                  </a:solidFill>
                  <a:latin typeface="BIZ UDPゴシック" panose="020B0400000000000000" pitchFamily="50" charset="-128"/>
                  <a:ea typeface="BIZ UDPゴシック" panose="020B0400000000000000" pitchFamily="50" charset="-128"/>
                </a:rPr>
                <a:t>事案検討</a:t>
              </a:r>
              <a:endParaRPr kumimoji="1" lang="ja-JP" altLang="en-US" sz="2400" dirty="0">
                <a:solidFill>
                  <a:schemeClr val="bg1"/>
                </a:solidFill>
                <a:latin typeface="BIZ UDPゴシック" panose="020B0400000000000000" pitchFamily="50" charset="-128"/>
                <a:ea typeface="BIZ UDPゴシック" panose="020B0400000000000000" pitchFamily="50" charset="-128"/>
              </a:endParaRPr>
            </a:p>
          </p:txBody>
        </p:sp>
        <p:sp>
          <p:nvSpPr>
            <p:cNvPr id="6" name="正方形/長方形 5">
              <a:extLst>
                <a:ext uri="{FF2B5EF4-FFF2-40B4-BE49-F238E27FC236}">
                  <a16:creationId xmlns:a16="http://schemas.microsoft.com/office/drawing/2014/main" id="{28CA8584-4DF0-8A09-1EDD-21E2624D3BF7}"/>
                </a:ext>
              </a:extLst>
            </p:cNvPr>
            <p:cNvSpPr/>
            <p:nvPr/>
          </p:nvSpPr>
          <p:spPr>
            <a:xfrm>
              <a:off x="304800" y="293077"/>
              <a:ext cx="60725" cy="562708"/>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kumimoji="1" lang="ja-JP" altLang="en-US">
                <a:solidFill>
                  <a:schemeClr val="tx1"/>
                </a:solidFill>
              </a:endParaRPr>
            </a:p>
          </p:txBody>
        </p:sp>
      </p:grpSp>
      <p:sp>
        <p:nvSpPr>
          <p:cNvPr id="8" name="テキスト ボックス 7">
            <a:extLst>
              <a:ext uri="{FF2B5EF4-FFF2-40B4-BE49-F238E27FC236}">
                <a16:creationId xmlns:a16="http://schemas.microsoft.com/office/drawing/2014/main" id="{BA7C9A50-5DD4-F79A-7FC7-AC6EE3E7AC93}"/>
              </a:ext>
            </a:extLst>
          </p:cNvPr>
          <p:cNvSpPr txBox="1"/>
          <p:nvPr/>
        </p:nvSpPr>
        <p:spPr>
          <a:xfrm>
            <a:off x="3424443" y="962383"/>
            <a:ext cx="6712642" cy="1398844"/>
          </a:xfrm>
          <a:prstGeom prst="rect">
            <a:avLst/>
          </a:prstGeom>
          <a:noFill/>
        </p:spPr>
        <p:txBody>
          <a:bodyPr wrap="square">
            <a:spAutoFit/>
          </a:bodyPr>
          <a:lstStyle/>
          <a:p>
            <a:pPr>
              <a:lnSpc>
                <a:spcPct val="150000"/>
              </a:lnSpc>
            </a:pPr>
            <a:r>
              <a:rPr lang="ja-JP" altLang="en-US" sz="2000" dirty="0">
                <a:latin typeface="BIZ UDPゴシック" panose="020B0400000000000000" pitchFamily="50" charset="-128"/>
                <a:ea typeface="BIZ UDPゴシック" panose="020B0400000000000000" pitchFamily="50" charset="-128"/>
              </a:rPr>
              <a:t>１）クラブ会長に、これは二人の成人の間における私的な問題であることを伝えます。この申し立てには未成年者が関与していないため、青少年保護の問題ではありません。</a:t>
            </a:r>
          </a:p>
        </p:txBody>
      </p:sp>
      <p:sp>
        <p:nvSpPr>
          <p:cNvPr id="9" name="テキスト ボックス 8">
            <a:extLst>
              <a:ext uri="{FF2B5EF4-FFF2-40B4-BE49-F238E27FC236}">
                <a16:creationId xmlns:a16="http://schemas.microsoft.com/office/drawing/2014/main" id="{73C47426-9D0E-DC7C-5F7A-3606FF85995D}"/>
              </a:ext>
            </a:extLst>
          </p:cNvPr>
          <p:cNvSpPr txBox="1"/>
          <p:nvPr/>
        </p:nvSpPr>
        <p:spPr>
          <a:xfrm>
            <a:off x="418541" y="4367761"/>
            <a:ext cx="11035025" cy="1660198"/>
          </a:xfrm>
          <a:prstGeom prst="rect">
            <a:avLst/>
          </a:prstGeom>
          <a:solidFill>
            <a:schemeClr val="accent6">
              <a:lumMod val="20000"/>
              <a:lumOff val="80000"/>
            </a:schemeClr>
          </a:solidFill>
        </p:spPr>
        <p:txBody>
          <a:bodyPr wrap="square">
            <a:spAutoFit/>
          </a:bodyPr>
          <a:lstStyle/>
          <a:p>
            <a:pPr>
              <a:lnSpc>
                <a:spcPct val="150000"/>
              </a:lnSpc>
            </a:pPr>
            <a:r>
              <a:rPr lang="ja-JP" altLang="en-US" sz="2400" dirty="0">
                <a:latin typeface="BIZ UDPゴシック" panose="020B0400000000000000" pitchFamily="50" charset="-128"/>
                <a:ea typeface="BIZ UDPゴシック" panose="020B0400000000000000" pitchFamily="50" charset="-128"/>
              </a:rPr>
              <a:t>（１）：不正解</a:t>
            </a:r>
          </a:p>
          <a:p>
            <a:pPr>
              <a:lnSpc>
                <a:spcPct val="150000"/>
              </a:lnSpc>
            </a:pPr>
            <a:r>
              <a:rPr lang="ja-JP" altLang="en-US" sz="2400" dirty="0">
                <a:latin typeface="BIZ UDPゴシック" panose="020B0400000000000000" pitchFamily="50" charset="-128"/>
                <a:ea typeface="BIZ UDPゴシック" panose="020B0400000000000000" pitchFamily="50" charset="-128"/>
              </a:rPr>
              <a:t>状況が解決されるまで、不適切な行為を指摘された人物が青少年と接触しないよう対処しなければなりません。</a:t>
            </a:r>
          </a:p>
        </p:txBody>
      </p:sp>
      <p:pic>
        <p:nvPicPr>
          <p:cNvPr id="10" name="図 9">
            <a:extLst>
              <a:ext uri="{FF2B5EF4-FFF2-40B4-BE49-F238E27FC236}">
                <a16:creationId xmlns:a16="http://schemas.microsoft.com/office/drawing/2014/main" id="{E54F428D-4834-1B19-4F89-535FE3C11F86}"/>
              </a:ext>
            </a:extLst>
          </p:cNvPr>
          <p:cNvPicPr>
            <a:picLocks noChangeAspect="1"/>
          </p:cNvPicPr>
          <p:nvPr/>
        </p:nvPicPr>
        <p:blipFill>
          <a:blip r:embed="rId5"/>
          <a:stretch>
            <a:fillRect/>
          </a:stretch>
        </p:blipFill>
        <p:spPr>
          <a:xfrm>
            <a:off x="323654" y="1097512"/>
            <a:ext cx="2527431" cy="2527431"/>
          </a:xfrm>
          <a:prstGeom prst="rect">
            <a:avLst/>
          </a:prstGeom>
        </p:spPr>
      </p:pic>
      <p:sp>
        <p:nvSpPr>
          <p:cNvPr id="11" name="乗算記号 10">
            <a:extLst>
              <a:ext uri="{FF2B5EF4-FFF2-40B4-BE49-F238E27FC236}">
                <a16:creationId xmlns:a16="http://schemas.microsoft.com/office/drawing/2014/main" id="{9D0EEDC0-6A40-5437-9FF0-486709C5C4B8}"/>
              </a:ext>
            </a:extLst>
          </p:cNvPr>
          <p:cNvSpPr/>
          <p:nvPr/>
        </p:nvSpPr>
        <p:spPr>
          <a:xfrm>
            <a:off x="3632588" y="2673669"/>
            <a:ext cx="1238741" cy="1238741"/>
          </a:xfrm>
          <a:prstGeom prst="mathMultipl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7" name="2379761114216163">
            <a:hlinkClick r:id="" action="ppaction://media"/>
            <a:extLst>
              <a:ext uri="{FF2B5EF4-FFF2-40B4-BE49-F238E27FC236}">
                <a16:creationId xmlns:a16="http://schemas.microsoft.com/office/drawing/2014/main" id="{85170C17-B910-081A-45EF-87664BD3AE6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82400" y="0"/>
            <a:ext cx="609600" cy="609600"/>
          </a:xfrm>
          <a:prstGeom prst="rect">
            <a:avLst/>
          </a:prstGeom>
        </p:spPr>
      </p:pic>
      <p:sp>
        <p:nvSpPr>
          <p:cNvPr id="12" name="日付プレースホルダー 11">
            <a:extLst>
              <a:ext uri="{FF2B5EF4-FFF2-40B4-BE49-F238E27FC236}">
                <a16:creationId xmlns:a16="http://schemas.microsoft.com/office/drawing/2014/main" id="{2952C4AD-69C0-FE94-340F-71C7431CBF12}"/>
              </a:ext>
            </a:extLst>
          </p:cNvPr>
          <p:cNvSpPr>
            <a:spLocks noGrp="1"/>
          </p:cNvSpPr>
          <p:nvPr>
            <p:ph type="dt" sz="half" idx="10"/>
          </p:nvPr>
        </p:nvSpPr>
        <p:spPr/>
        <p:txBody>
          <a:bodyPr/>
          <a:lstStyle/>
          <a:p>
            <a:endParaRPr kumimoji="1" lang="ja-JP" altLang="en-US"/>
          </a:p>
        </p:txBody>
      </p:sp>
    </p:spTree>
    <p:extLst>
      <p:ext uri="{BB962C8B-B14F-4D97-AF65-F5344CB8AC3E}">
        <p14:creationId xmlns:p14="http://schemas.microsoft.com/office/powerpoint/2010/main" val="156122549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556" fill="hold"/>
                                        <p:tgtEl>
                                          <p:spTgt spid="7"/>
                                        </p:tgtEl>
                                      </p:cBhvr>
                                    </p:cmd>
                                  </p:childTnLst>
                                </p:cTn>
                              </p:par>
                              <p:par>
                                <p:cTn id="7" presetID="53" presetClass="entr" presetSubtype="16" fill="hold" grpId="0" nodeType="withEffect">
                                  <p:stCondLst>
                                    <p:cond delay="1020"/>
                                  </p:stCondLst>
                                  <p:childTnLst>
                                    <p:set>
                                      <p:cBhvr>
                                        <p:cTn id="8" dur="1" fill="hold">
                                          <p:stCondLst>
                                            <p:cond delay="0"/>
                                          </p:stCondLst>
                                        </p:cTn>
                                        <p:tgtEl>
                                          <p:spTgt spid="11"/>
                                        </p:tgtEl>
                                        <p:attrNameLst>
                                          <p:attrName>style.visibility</p:attrName>
                                        </p:attrNameLst>
                                      </p:cBhvr>
                                      <p:to>
                                        <p:strVal val="visible"/>
                                      </p:to>
                                    </p:set>
                                    <p:anim calcmode="lin" valueType="num">
                                      <p:cBhvr>
                                        <p:cTn id="9" dur="500" fill="hold"/>
                                        <p:tgtEl>
                                          <p:spTgt spid="11"/>
                                        </p:tgtEl>
                                        <p:attrNameLst>
                                          <p:attrName>ppt_w</p:attrName>
                                        </p:attrNameLst>
                                      </p:cBhvr>
                                      <p:tavLst>
                                        <p:tav tm="0">
                                          <p:val>
                                            <p:fltVal val="0"/>
                                          </p:val>
                                        </p:tav>
                                        <p:tav tm="100000">
                                          <p:val>
                                            <p:strVal val="#ppt_w"/>
                                          </p:val>
                                        </p:tav>
                                      </p:tavLst>
                                    </p:anim>
                                    <p:anim calcmode="lin" valueType="num">
                                      <p:cBhvr>
                                        <p:cTn id="10" dur="500" fill="hold"/>
                                        <p:tgtEl>
                                          <p:spTgt spid="11"/>
                                        </p:tgtEl>
                                        <p:attrNameLst>
                                          <p:attrName>ppt_h</p:attrName>
                                        </p:attrNameLst>
                                      </p:cBhvr>
                                      <p:tavLst>
                                        <p:tav tm="0">
                                          <p:val>
                                            <p:fltVal val="0"/>
                                          </p:val>
                                        </p:tav>
                                        <p:tav tm="100000">
                                          <p:val>
                                            <p:strVal val="#ppt_h"/>
                                          </p:val>
                                        </p:tav>
                                      </p:tavLst>
                                    </p:anim>
                                    <p:animEffect transition="in" filter="fade">
                                      <p:cBhvr>
                                        <p:cTn id="11" dur="500"/>
                                        <p:tgtEl>
                                          <p:spTgt spid="11"/>
                                        </p:tgtEl>
                                      </p:cBhvr>
                                    </p:animEffect>
                                  </p:childTnLst>
                                </p:cTn>
                              </p:par>
                              <p:par>
                                <p:cTn id="12" presetID="22" presetClass="entr" presetSubtype="1" fill="hold" grpId="0" nodeType="withEffect">
                                  <p:stCondLst>
                                    <p:cond delay="2320"/>
                                  </p:stCondLst>
                                  <p:childTnLst>
                                    <p:set>
                                      <p:cBhvr>
                                        <p:cTn id="13" dur="1" fill="hold">
                                          <p:stCondLst>
                                            <p:cond delay="0"/>
                                          </p:stCondLst>
                                        </p:cTn>
                                        <p:tgtEl>
                                          <p:spTgt spid="9"/>
                                        </p:tgtEl>
                                        <p:attrNameLst>
                                          <p:attrName>style.visibility</p:attrName>
                                        </p:attrNameLst>
                                      </p:cBhvr>
                                      <p:to>
                                        <p:strVal val="visible"/>
                                      </p:to>
                                    </p:set>
                                    <p:animEffect transition="in" filter="wipe(up)">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7"/>
                </p:tgtEl>
              </p:cMediaNode>
            </p:audio>
          </p:childTnLst>
        </p:cTn>
      </p:par>
    </p:tnLst>
    <p:bldLst>
      <p:bldP spid="9" grpId="0" animBg="1"/>
      <p:bldP spid="11"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DECD7E-576A-9412-16EF-F39C21EFBD10}"/>
            </a:ext>
          </a:extLst>
        </p:cNvPr>
        <p:cNvGrpSpPr/>
        <p:nvPr/>
      </p:nvGrpSpPr>
      <p:grpSpPr>
        <a:xfrm>
          <a:off x="0" y="0"/>
          <a:ext cx="0" cy="0"/>
          <a:chOff x="0" y="0"/>
          <a:chExt cx="0" cy="0"/>
        </a:xfrm>
      </p:grpSpPr>
      <p:sp>
        <p:nvSpPr>
          <p:cNvPr id="2" name="フッター プレースホルダー 1">
            <a:extLst>
              <a:ext uri="{FF2B5EF4-FFF2-40B4-BE49-F238E27FC236}">
                <a16:creationId xmlns:a16="http://schemas.microsoft.com/office/drawing/2014/main" id="{28D62F90-72A6-A1C3-A6AF-BB68C14A684E}"/>
              </a:ext>
            </a:extLst>
          </p:cNvPr>
          <p:cNvSpPr>
            <a:spLocks noGrp="1"/>
          </p:cNvSpPr>
          <p:nvPr>
            <p:ph type="ftr" sz="quarter" idx="11"/>
          </p:nvPr>
        </p:nvSpPr>
        <p:spPr/>
        <p:txBody>
          <a:bodyPr/>
          <a:lstStyle/>
          <a:p>
            <a:r>
              <a:rPr kumimoji="1" lang="en-US" altLang="ja-JP"/>
              <a:t>©Rijyem platform</a:t>
            </a:r>
            <a:endParaRPr kumimoji="1" lang="ja-JP" altLang="en-US"/>
          </a:p>
        </p:txBody>
      </p:sp>
      <p:sp>
        <p:nvSpPr>
          <p:cNvPr id="3" name="スライド番号プレースホルダー 2">
            <a:extLst>
              <a:ext uri="{FF2B5EF4-FFF2-40B4-BE49-F238E27FC236}">
                <a16:creationId xmlns:a16="http://schemas.microsoft.com/office/drawing/2014/main" id="{05BC9888-3DAE-F553-EF78-2C6A267600C5}"/>
              </a:ext>
            </a:extLst>
          </p:cNvPr>
          <p:cNvSpPr>
            <a:spLocks noGrp="1"/>
          </p:cNvSpPr>
          <p:nvPr>
            <p:ph type="sldNum" sz="quarter" idx="12"/>
          </p:nvPr>
        </p:nvSpPr>
        <p:spPr/>
        <p:txBody>
          <a:bodyPr/>
          <a:lstStyle/>
          <a:p>
            <a:fld id="{52B5DCD9-E7C7-453D-ACB1-361AAF0E033D}" type="slidenum">
              <a:rPr kumimoji="1" lang="ja-JP" altLang="en-US" smtClean="0"/>
              <a:t>58</a:t>
            </a:fld>
            <a:endParaRPr kumimoji="1" lang="ja-JP" altLang="en-US"/>
          </a:p>
        </p:txBody>
      </p:sp>
      <p:grpSp>
        <p:nvGrpSpPr>
          <p:cNvPr id="4" name="グループ化 3">
            <a:extLst>
              <a:ext uri="{FF2B5EF4-FFF2-40B4-BE49-F238E27FC236}">
                <a16:creationId xmlns:a16="http://schemas.microsoft.com/office/drawing/2014/main" id="{B7B6E1A7-AC69-4EE3-030C-3628B80A2778}"/>
              </a:ext>
            </a:extLst>
          </p:cNvPr>
          <p:cNvGrpSpPr/>
          <p:nvPr/>
        </p:nvGrpSpPr>
        <p:grpSpPr>
          <a:xfrm>
            <a:off x="323654" y="206443"/>
            <a:ext cx="2740058" cy="574431"/>
            <a:chOff x="304800" y="293077"/>
            <a:chExt cx="1753538" cy="574431"/>
          </a:xfrm>
        </p:grpSpPr>
        <p:sp>
          <p:nvSpPr>
            <p:cNvPr id="5" name="四角形: 角を丸くする 4">
              <a:extLst>
                <a:ext uri="{FF2B5EF4-FFF2-40B4-BE49-F238E27FC236}">
                  <a16:creationId xmlns:a16="http://schemas.microsoft.com/office/drawing/2014/main" id="{9DA4804F-8A53-D577-5BAF-EF4661707C76}"/>
                </a:ext>
              </a:extLst>
            </p:cNvPr>
            <p:cNvSpPr/>
            <p:nvPr/>
          </p:nvSpPr>
          <p:spPr>
            <a:xfrm>
              <a:off x="417107" y="293077"/>
              <a:ext cx="1641231" cy="57443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bg1"/>
                  </a:solidFill>
                  <a:latin typeface="BIZ UDPゴシック" panose="020B0400000000000000" pitchFamily="50" charset="-128"/>
                  <a:ea typeface="BIZ UDPゴシック" panose="020B0400000000000000" pitchFamily="50" charset="-128"/>
                </a:rPr>
                <a:t>事案検討</a:t>
              </a:r>
              <a:endParaRPr kumimoji="1" lang="ja-JP" altLang="en-US" sz="2400" dirty="0">
                <a:solidFill>
                  <a:schemeClr val="bg1"/>
                </a:solidFill>
                <a:latin typeface="BIZ UDPゴシック" panose="020B0400000000000000" pitchFamily="50" charset="-128"/>
                <a:ea typeface="BIZ UDPゴシック" panose="020B0400000000000000" pitchFamily="50" charset="-128"/>
              </a:endParaRPr>
            </a:p>
          </p:txBody>
        </p:sp>
        <p:sp>
          <p:nvSpPr>
            <p:cNvPr id="6" name="正方形/長方形 5">
              <a:extLst>
                <a:ext uri="{FF2B5EF4-FFF2-40B4-BE49-F238E27FC236}">
                  <a16:creationId xmlns:a16="http://schemas.microsoft.com/office/drawing/2014/main" id="{A5959B83-EDE6-5F76-A222-2153ACEE6FDA}"/>
                </a:ext>
              </a:extLst>
            </p:cNvPr>
            <p:cNvSpPr/>
            <p:nvPr/>
          </p:nvSpPr>
          <p:spPr>
            <a:xfrm>
              <a:off x="304800" y="293077"/>
              <a:ext cx="60725" cy="562708"/>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kumimoji="1" lang="ja-JP" altLang="en-US">
                <a:solidFill>
                  <a:schemeClr val="tx1"/>
                </a:solidFill>
              </a:endParaRPr>
            </a:p>
          </p:txBody>
        </p:sp>
      </p:grpSp>
      <p:sp>
        <p:nvSpPr>
          <p:cNvPr id="8" name="テキスト ボックス 7">
            <a:extLst>
              <a:ext uri="{FF2B5EF4-FFF2-40B4-BE49-F238E27FC236}">
                <a16:creationId xmlns:a16="http://schemas.microsoft.com/office/drawing/2014/main" id="{39B5B269-35D3-9FEC-6A58-CDB41B5E7E56}"/>
              </a:ext>
            </a:extLst>
          </p:cNvPr>
          <p:cNvSpPr txBox="1"/>
          <p:nvPr/>
        </p:nvSpPr>
        <p:spPr>
          <a:xfrm>
            <a:off x="3802658" y="937731"/>
            <a:ext cx="7039213" cy="1729833"/>
          </a:xfrm>
          <a:prstGeom prst="rect">
            <a:avLst/>
          </a:prstGeom>
          <a:noFill/>
        </p:spPr>
        <p:txBody>
          <a:bodyPr wrap="square">
            <a:spAutoFit/>
          </a:bodyPr>
          <a:lstStyle/>
          <a:p>
            <a:pPr>
              <a:lnSpc>
                <a:spcPct val="150000"/>
              </a:lnSpc>
            </a:pPr>
            <a:r>
              <a:rPr lang="ja-JP" altLang="en-US" dirty="0">
                <a:latin typeface="BIZ UDPゴシック" panose="020B0400000000000000" pitchFamily="50" charset="-128"/>
                <a:ea typeface="BIZ UDPゴシック" panose="020B0400000000000000" pitchFamily="50" charset="-128"/>
              </a:rPr>
              <a:t>２）クラブ</a:t>
            </a:r>
            <a:r>
              <a:rPr lang="ja-JP" altLang="en-US" sz="2000" dirty="0">
                <a:latin typeface="BIZ UDPゴシック" panose="020B0400000000000000" pitchFamily="50" charset="-128"/>
                <a:ea typeface="BIZ UDPゴシック" panose="020B0400000000000000" pitchFamily="50" charset="-128"/>
              </a:rPr>
              <a:t>会長</a:t>
            </a:r>
            <a:r>
              <a:rPr lang="ja-JP" altLang="en-US" dirty="0">
                <a:latin typeface="BIZ UDPゴシック" panose="020B0400000000000000" pitchFamily="50" charset="-128"/>
                <a:ea typeface="BIZ UDPゴシック" panose="020B0400000000000000" pitchFamily="50" charset="-128"/>
              </a:rPr>
              <a:t>に、その申し立てが真実かどうかを確認してもらいます。不適切な行為を指摘された人物は、青少年プログラムにおける公式の役割を担っておらず、参加者との接触も限られているため、ロータリーでの青少年との活動を継続することができます。</a:t>
            </a:r>
          </a:p>
        </p:txBody>
      </p:sp>
      <p:sp>
        <p:nvSpPr>
          <p:cNvPr id="9" name="テキスト ボックス 8">
            <a:extLst>
              <a:ext uri="{FF2B5EF4-FFF2-40B4-BE49-F238E27FC236}">
                <a16:creationId xmlns:a16="http://schemas.microsoft.com/office/drawing/2014/main" id="{96C90A29-B792-157E-1F56-316E993522D9}"/>
              </a:ext>
            </a:extLst>
          </p:cNvPr>
          <p:cNvSpPr txBox="1"/>
          <p:nvPr/>
        </p:nvSpPr>
        <p:spPr>
          <a:xfrm>
            <a:off x="499143" y="4351810"/>
            <a:ext cx="11095825" cy="2214196"/>
          </a:xfrm>
          <a:prstGeom prst="rect">
            <a:avLst/>
          </a:prstGeom>
          <a:solidFill>
            <a:schemeClr val="accent6">
              <a:lumMod val="20000"/>
              <a:lumOff val="80000"/>
            </a:schemeClr>
          </a:solidFill>
        </p:spPr>
        <p:txBody>
          <a:bodyPr wrap="square">
            <a:spAutoFit/>
          </a:bodyPr>
          <a:lstStyle/>
          <a:p>
            <a:pPr>
              <a:lnSpc>
                <a:spcPct val="150000"/>
              </a:lnSpc>
            </a:pPr>
            <a:r>
              <a:rPr lang="ja-JP" altLang="en-US" sz="2400" dirty="0">
                <a:latin typeface="BIZ UDPゴシック" panose="020B0400000000000000" pitchFamily="50" charset="-128"/>
                <a:ea typeface="BIZ UDPゴシック" panose="020B0400000000000000" pitchFamily="50" charset="-128"/>
              </a:rPr>
              <a:t>（２）不正解</a:t>
            </a:r>
          </a:p>
          <a:p>
            <a:pPr>
              <a:lnSpc>
                <a:spcPct val="150000"/>
              </a:lnSpc>
            </a:pPr>
            <a:r>
              <a:rPr lang="ja-JP" altLang="en-US" sz="2400" dirty="0">
                <a:latin typeface="BIZ UDPゴシック" panose="020B0400000000000000" pitchFamily="50" charset="-128"/>
                <a:ea typeface="BIZ UDPゴシック" panose="020B0400000000000000" pitchFamily="50" charset="-128"/>
              </a:rPr>
              <a:t>青少年参加者との接触が限られている場合でも、このような性質の申し立てがあった場合、当該人物は状況が解決されるまで、青少年との一切の接触を停止する必要があります。</a:t>
            </a:r>
          </a:p>
        </p:txBody>
      </p:sp>
      <p:pic>
        <p:nvPicPr>
          <p:cNvPr id="10" name="図 9">
            <a:extLst>
              <a:ext uri="{FF2B5EF4-FFF2-40B4-BE49-F238E27FC236}">
                <a16:creationId xmlns:a16="http://schemas.microsoft.com/office/drawing/2014/main" id="{C904BF8F-3A8A-8B4C-DE15-DCE9D782239D}"/>
              </a:ext>
            </a:extLst>
          </p:cNvPr>
          <p:cNvPicPr>
            <a:picLocks noChangeAspect="1"/>
          </p:cNvPicPr>
          <p:nvPr/>
        </p:nvPicPr>
        <p:blipFill>
          <a:blip r:embed="rId5"/>
          <a:stretch>
            <a:fillRect/>
          </a:stretch>
        </p:blipFill>
        <p:spPr>
          <a:xfrm>
            <a:off x="323654" y="1097512"/>
            <a:ext cx="2527431" cy="2527431"/>
          </a:xfrm>
          <a:prstGeom prst="rect">
            <a:avLst/>
          </a:prstGeom>
        </p:spPr>
      </p:pic>
      <p:sp>
        <p:nvSpPr>
          <p:cNvPr id="11" name="乗算記号 10">
            <a:extLst>
              <a:ext uri="{FF2B5EF4-FFF2-40B4-BE49-F238E27FC236}">
                <a16:creationId xmlns:a16="http://schemas.microsoft.com/office/drawing/2014/main" id="{FAA3CCC7-CE75-FB9D-67F2-B718B86B2FE2}"/>
              </a:ext>
            </a:extLst>
          </p:cNvPr>
          <p:cNvSpPr/>
          <p:nvPr/>
        </p:nvSpPr>
        <p:spPr>
          <a:xfrm>
            <a:off x="3802658" y="2890316"/>
            <a:ext cx="1238741" cy="1238741"/>
          </a:xfrm>
          <a:prstGeom prst="mathMultipl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2" name="2379761114216225">
            <a:hlinkClick r:id="" action="ppaction://media"/>
            <a:extLst>
              <a:ext uri="{FF2B5EF4-FFF2-40B4-BE49-F238E27FC236}">
                <a16:creationId xmlns:a16="http://schemas.microsoft.com/office/drawing/2014/main" id="{15566B65-E66B-DA5A-BAB8-4DC2BD3DCF8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3546" y="85299"/>
            <a:ext cx="609600" cy="609600"/>
          </a:xfrm>
          <a:prstGeom prst="rect">
            <a:avLst/>
          </a:prstGeom>
        </p:spPr>
      </p:pic>
      <p:sp>
        <p:nvSpPr>
          <p:cNvPr id="7" name="日付プレースホルダー 6">
            <a:extLst>
              <a:ext uri="{FF2B5EF4-FFF2-40B4-BE49-F238E27FC236}">
                <a16:creationId xmlns:a16="http://schemas.microsoft.com/office/drawing/2014/main" id="{1DD074CC-B232-2BB9-63ED-914BDB083EA8}"/>
              </a:ext>
            </a:extLst>
          </p:cNvPr>
          <p:cNvSpPr>
            <a:spLocks noGrp="1"/>
          </p:cNvSpPr>
          <p:nvPr>
            <p:ph type="dt" sz="half" idx="10"/>
          </p:nvPr>
        </p:nvSpPr>
        <p:spPr/>
        <p:txBody>
          <a:bodyPr/>
          <a:lstStyle/>
          <a:p>
            <a:endParaRPr kumimoji="1" lang="ja-JP" altLang="en-US"/>
          </a:p>
        </p:txBody>
      </p:sp>
    </p:spTree>
    <p:extLst>
      <p:ext uri="{BB962C8B-B14F-4D97-AF65-F5344CB8AC3E}">
        <p14:creationId xmlns:p14="http://schemas.microsoft.com/office/powerpoint/2010/main" val="503471045"/>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344" fill="hold"/>
                                        <p:tgtEl>
                                          <p:spTgt spid="12"/>
                                        </p:tgtEl>
                                      </p:cBhvr>
                                    </p:cmd>
                                  </p:childTnLst>
                                </p:cTn>
                              </p:par>
                              <p:par>
                                <p:cTn id="7" presetID="53" presetClass="entr" presetSubtype="16" fill="hold" grpId="0" nodeType="withEffect">
                                  <p:stCondLst>
                                    <p:cond delay="800"/>
                                  </p:stCondLst>
                                  <p:childTnLst>
                                    <p:set>
                                      <p:cBhvr>
                                        <p:cTn id="8" dur="1" fill="hold">
                                          <p:stCondLst>
                                            <p:cond delay="0"/>
                                          </p:stCondLst>
                                        </p:cTn>
                                        <p:tgtEl>
                                          <p:spTgt spid="11"/>
                                        </p:tgtEl>
                                        <p:attrNameLst>
                                          <p:attrName>style.visibility</p:attrName>
                                        </p:attrNameLst>
                                      </p:cBhvr>
                                      <p:to>
                                        <p:strVal val="visible"/>
                                      </p:to>
                                    </p:set>
                                    <p:anim calcmode="lin" valueType="num">
                                      <p:cBhvr>
                                        <p:cTn id="9" dur="500" fill="hold"/>
                                        <p:tgtEl>
                                          <p:spTgt spid="11"/>
                                        </p:tgtEl>
                                        <p:attrNameLst>
                                          <p:attrName>ppt_w</p:attrName>
                                        </p:attrNameLst>
                                      </p:cBhvr>
                                      <p:tavLst>
                                        <p:tav tm="0">
                                          <p:val>
                                            <p:fltVal val="0"/>
                                          </p:val>
                                        </p:tav>
                                        <p:tav tm="100000">
                                          <p:val>
                                            <p:strVal val="#ppt_w"/>
                                          </p:val>
                                        </p:tav>
                                      </p:tavLst>
                                    </p:anim>
                                    <p:anim calcmode="lin" valueType="num">
                                      <p:cBhvr>
                                        <p:cTn id="10" dur="500" fill="hold"/>
                                        <p:tgtEl>
                                          <p:spTgt spid="11"/>
                                        </p:tgtEl>
                                        <p:attrNameLst>
                                          <p:attrName>ppt_h</p:attrName>
                                        </p:attrNameLst>
                                      </p:cBhvr>
                                      <p:tavLst>
                                        <p:tav tm="0">
                                          <p:val>
                                            <p:fltVal val="0"/>
                                          </p:val>
                                        </p:tav>
                                        <p:tav tm="100000">
                                          <p:val>
                                            <p:strVal val="#ppt_h"/>
                                          </p:val>
                                        </p:tav>
                                      </p:tavLst>
                                    </p:anim>
                                    <p:animEffect transition="in" filter="fade">
                                      <p:cBhvr>
                                        <p:cTn id="11" dur="500"/>
                                        <p:tgtEl>
                                          <p:spTgt spid="11"/>
                                        </p:tgtEl>
                                      </p:cBhvr>
                                    </p:animEffect>
                                  </p:childTnLst>
                                </p:cTn>
                              </p:par>
                              <p:par>
                                <p:cTn id="12" presetID="22" presetClass="entr" presetSubtype="1" fill="hold" grpId="0" nodeType="withEffect">
                                  <p:stCondLst>
                                    <p:cond delay="2820"/>
                                  </p:stCondLst>
                                  <p:childTnLst>
                                    <p:set>
                                      <p:cBhvr>
                                        <p:cTn id="13" dur="1" fill="hold">
                                          <p:stCondLst>
                                            <p:cond delay="0"/>
                                          </p:stCondLst>
                                        </p:cTn>
                                        <p:tgtEl>
                                          <p:spTgt spid="9"/>
                                        </p:tgtEl>
                                        <p:attrNameLst>
                                          <p:attrName>style.visibility</p:attrName>
                                        </p:attrNameLst>
                                      </p:cBhvr>
                                      <p:to>
                                        <p:strVal val="visible"/>
                                      </p:to>
                                    </p:set>
                                    <p:animEffect transition="in" filter="wipe(up)">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12"/>
                </p:tgtEl>
              </p:cMediaNode>
            </p:audio>
          </p:childTnLst>
        </p:cTn>
      </p:par>
    </p:tnLst>
    <p:bldLst>
      <p:bldP spid="9" grpId="0" animBg="1"/>
      <p:bldP spid="11"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3A99D5-A8DA-9CE0-04DD-440137D5F2A7}"/>
            </a:ext>
          </a:extLst>
        </p:cNvPr>
        <p:cNvGrpSpPr/>
        <p:nvPr/>
      </p:nvGrpSpPr>
      <p:grpSpPr>
        <a:xfrm>
          <a:off x="0" y="0"/>
          <a:ext cx="0" cy="0"/>
          <a:chOff x="0" y="0"/>
          <a:chExt cx="0" cy="0"/>
        </a:xfrm>
      </p:grpSpPr>
      <p:sp>
        <p:nvSpPr>
          <p:cNvPr id="2" name="フッター プレースホルダー 1">
            <a:extLst>
              <a:ext uri="{FF2B5EF4-FFF2-40B4-BE49-F238E27FC236}">
                <a16:creationId xmlns:a16="http://schemas.microsoft.com/office/drawing/2014/main" id="{26D293CB-EBF5-3716-C43D-FE09BC021978}"/>
              </a:ext>
            </a:extLst>
          </p:cNvPr>
          <p:cNvSpPr>
            <a:spLocks noGrp="1"/>
          </p:cNvSpPr>
          <p:nvPr>
            <p:ph type="ftr" sz="quarter" idx="11"/>
          </p:nvPr>
        </p:nvSpPr>
        <p:spPr/>
        <p:txBody>
          <a:bodyPr/>
          <a:lstStyle/>
          <a:p>
            <a:r>
              <a:rPr kumimoji="1" lang="en-US" altLang="ja-JP"/>
              <a:t>©Rijyem platform</a:t>
            </a:r>
            <a:endParaRPr kumimoji="1" lang="ja-JP" altLang="en-US"/>
          </a:p>
        </p:txBody>
      </p:sp>
      <p:sp>
        <p:nvSpPr>
          <p:cNvPr id="3" name="スライド番号プレースホルダー 2">
            <a:extLst>
              <a:ext uri="{FF2B5EF4-FFF2-40B4-BE49-F238E27FC236}">
                <a16:creationId xmlns:a16="http://schemas.microsoft.com/office/drawing/2014/main" id="{2EDDFF07-6AB0-AD79-56C0-61908F18EAF0}"/>
              </a:ext>
            </a:extLst>
          </p:cNvPr>
          <p:cNvSpPr>
            <a:spLocks noGrp="1"/>
          </p:cNvSpPr>
          <p:nvPr>
            <p:ph type="sldNum" sz="quarter" idx="12"/>
          </p:nvPr>
        </p:nvSpPr>
        <p:spPr/>
        <p:txBody>
          <a:bodyPr/>
          <a:lstStyle/>
          <a:p>
            <a:fld id="{52B5DCD9-E7C7-453D-ACB1-361AAF0E033D}" type="slidenum">
              <a:rPr kumimoji="1" lang="ja-JP" altLang="en-US" smtClean="0"/>
              <a:t>59</a:t>
            </a:fld>
            <a:endParaRPr kumimoji="1" lang="ja-JP" altLang="en-US"/>
          </a:p>
        </p:txBody>
      </p:sp>
      <p:grpSp>
        <p:nvGrpSpPr>
          <p:cNvPr id="4" name="グループ化 3">
            <a:extLst>
              <a:ext uri="{FF2B5EF4-FFF2-40B4-BE49-F238E27FC236}">
                <a16:creationId xmlns:a16="http://schemas.microsoft.com/office/drawing/2014/main" id="{0A0BE8B8-CD10-396E-C032-48FBA1511A20}"/>
              </a:ext>
            </a:extLst>
          </p:cNvPr>
          <p:cNvGrpSpPr/>
          <p:nvPr/>
        </p:nvGrpSpPr>
        <p:grpSpPr>
          <a:xfrm>
            <a:off x="323654" y="206443"/>
            <a:ext cx="2740058" cy="574431"/>
            <a:chOff x="304800" y="293077"/>
            <a:chExt cx="1753538" cy="574431"/>
          </a:xfrm>
        </p:grpSpPr>
        <p:sp>
          <p:nvSpPr>
            <p:cNvPr id="5" name="四角形: 角を丸くする 4">
              <a:extLst>
                <a:ext uri="{FF2B5EF4-FFF2-40B4-BE49-F238E27FC236}">
                  <a16:creationId xmlns:a16="http://schemas.microsoft.com/office/drawing/2014/main" id="{46D1857E-ECED-22C5-1610-5D9C47A3C457}"/>
                </a:ext>
              </a:extLst>
            </p:cNvPr>
            <p:cNvSpPr/>
            <p:nvPr/>
          </p:nvSpPr>
          <p:spPr>
            <a:xfrm>
              <a:off x="417107" y="293077"/>
              <a:ext cx="1641231" cy="57443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bg1"/>
                  </a:solidFill>
                  <a:latin typeface="BIZ UDPゴシック" panose="020B0400000000000000" pitchFamily="50" charset="-128"/>
                  <a:ea typeface="BIZ UDPゴシック" panose="020B0400000000000000" pitchFamily="50" charset="-128"/>
                </a:rPr>
                <a:t>事案検討</a:t>
              </a:r>
              <a:endParaRPr kumimoji="1" lang="ja-JP" altLang="en-US" sz="2400" dirty="0">
                <a:solidFill>
                  <a:schemeClr val="bg1"/>
                </a:solidFill>
                <a:latin typeface="BIZ UDPゴシック" panose="020B0400000000000000" pitchFamily="50" charset="-128"/>
                <a:ea typeface="BIZ UDPゴシック" panose="020B0400000000000000" pitchFamily="50" charset="-128"/>
              </a:endParaRPr>
            </a:p>
          </p:txBody>
        </p:sp>
        <p:sp>
          <p:nvSpPr>
            <p:cNvPr id="6" name="正方形/長方形 5">
              <a:extLst>
                <a:ext uri="{FF2B5EF4-FFF2-40B4-BE49-F238E27FC236}">
                  <a16:creationId xmlns:a16="http://schemas.microsoft.com/office/drawing/2014/main" id="{3B499CF4-3B78-67D7-1940-117241709478}"/>
                </a:ext>
              </a:extLst>
            </p:cNvPr>
            <p:cNvSpPr/>
            <p:nvPr/>
          </p:nvSpPr>
          <p:spPr>
            <a:xfrm>
              <a:off x="304800" y="293077"/>
              <a:ext cx="60725" cy="562708"/>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kumimoji="1" lang="ja-JP" altLang="en-US">
                <a:solidFill>
                  <a:schemeClr val="tx1"/>
                </a:solidFill>
              </a:endParaRPr>
            </a:p>
          </p:txBody>
        </p:sp>
      </p:grpSp>
      <p:sp>
        <p:nvSpPr>
          <p:cNvPr id="8" name="テキスト ボックス 7">
            <a:extLst>
              <a:ext uri="{FF2B5EF4-FFF2-40B4-BE49-F238E27FC236}">
                <a16:creationId xmlns:a16="http://schemas.microsoft.com/office/drawing/2014/main" id="{40FDA24F-42FC-491A-8D25-FE5B644B1BD5}"/>
              </a:ext>
            </a:extLst>
          </p:cNvPr>
          <p:cNvSpPr txBox="1"/>
          <p:nvPr/>
        </p:nvSpPr>
        <p:spPr>
          <a:xfrm>
            <a:off x="3367530" y="985175"/>
            <a:ext cx="7986270" cy="1268168"/>
          </a:xfrm>
          <a:prstGeom prst="rect">
            <a:avLst/>
          </a:prstGeom>
          <a:noFill/>
        </p:spPr>
        <p:txBody>
          <a:bodyPr wrap="square">
            <a:spAutoFit/>
          </a:bodyPr>
          <a:lstStyle/>
          <a:p>
            <a:pPr>
              <a:lnSpc>
                <a:spcPct val="150000"/>
              </a:lnSpc>
            </a:pPr>
            <a:r>
              <a:rPr lang="ja-JP" altLang="en-US" dirty="0">
                <a:latin typeface="BIZ UDPゴシック" panose="020B0400000000000000" pitchFamily="50" charset="-128"/>
                <a:ea typeface="BIZ UDPゴシック" panose="020B0400000000000000" pitchFamily="50" charset="-128"/>
              </a:rPr>
              <a:t>３）ロータリーの成人の虐待とハラスメントに関する方針に従って対応し、本件について国際ロータリーに報告した上で、問題が解決するまでは、不適切な行為をした疑いのある人が青少年と接することを禁じます。</a:t>
            </a:r>
          </a:p>
        </p:txBody>
      </p:sp>
      <p:sp>
        <p:nvSpPr>
          <p:cNvPr id="9" name="テキスト ボックス 8">
            <a:extLst>
              <a:ext uri="{FF2B5EF4-FFF2-40B4-BE49-F238E27FC236}">
                <a16:creationId xmlns:a16="http://schemas.microsoft.com/office/drawing/2014/main" id="{D5FD03B4-DD52-4F9E-ED75-1AE1D2577240}"/>
              </a:ext>
            </a:extLst>
          </p:cNvPr>
          <p:cNvSpPr txBox="1"/>
          <p:nvPr/>
        </p:nvSpPr>
        <p:spPr>
          <a:xfrm>
            <a:off x="499144" y="4452602"/>
            <a:ext cx="11001557" cy="1660198"/>
          </a:xfrm>
          <a:prstGeom prst="rect">
            <a:avLst/>
          </a:prstGeom>
          <a:solidFill>
            <a:schemeClr val="accent6">
              <a:lumMod val="20000"/>
              <a:lumOff val="80000"/>
            </a:schemeClr>
          </a:solidFill>
        </p:spPr>
        <p:txBody>
          <a:bodyPr wrap="square">
            <a:spAutoFit/>
          </a:bodyPr>
          <a:lstStyle/>
          <a:p>
            <a:pPr>
              <a:lnSpc>
                <a:spcPct val="150000"/>
              </a:lnSpc>
            </a:pPr>
            <a:r>
              <a:rPr lang="ja-JP" altLang="en-US" sz="2400" dirty="0">
                <a:latin typeface="BIZ UDPゴシック" panose="020B0400000000000000" pitchFamily="50" charset="-128"/>
                <a:ea typeface="BIZ UDPゴシック" panose="020B0400000000000000" pitchFamily="50" charset="-128"/>
              </a:rPr>
              <a:t>（３）正解</a:t>
            </a:r>
          </a:p>
          <a:p>
            <a:pPr>
              <a:lnSpc>
                <a:spcPct val="150000"/>
              </a:lnSpc>
            </a:pPr>
            <a:r>
              <a:rPr lang="ja-JP" altLang="en-US" sz="2400" dirty="0">
                <a:latin typeface="BIZ UDPゴシック" panose="020B0400000000000000" pitchFamily="50" charset="-128"/>
                <a:ea typeface="BIZ UDPゴシック" panose="020B0400000000000000" pitchFamily="50" charset="-128"/>
              </a:rPr>
              <a:t>状況が解決するまでは、不適切な行為をした疑いのある人が、たとえ接触の機会が限られていたとしても、青少年と接触しないようにしなければなりません。</a:t>
            </a:r>
          </a:p>
        </p:txBody>
      </p:sp>
      <p:pic>
        <p:nvPicPr>
          <p:cNvPr id="10" name="図 9">
            <a:extLst>
              <a:ext uri="{FF2B5EF4-FFF2-40B4-BE49-F238E27FC236}">
                <a16:creationId xmlns:a16="http://schemas.microsoft.com/office/drawing/2014/main" id="{3CC4F35B-1068-2E05-54A2-9A0903A5A54F}"/>
              </a:ext>
            </a:extLst>
          </p:cNvPr>
          <p:cNvPicPr>
            <a:picLocks noChangeAspect="1"/>
          </p:cNvPicPr>
          <p:nvPr/>
        </p:nvPicPr>
        <p:blipFill>
          <a:blip r:embed="rId5"/>
          <a:stretch>
            <a:fillRect/>
          </a:stretch>
        </p:blipFill>
        <p:spPr>
          <a:xfrm>
            <a:off x="323654" y="1097512"/>
            <a:ext cx="2527431" cy="2527431"/>
          </a:xfrm>
          <a:prstGeom prst="rect">
            <a:avLst/>
          </a:prstGeom>
        </p:spPr>
      </p:pic>
      <p:sp>
        <p:nvSpPr>
          <p:cNvPr id="11" name="円: 塗りつぶしなし 10">
            <a:extLst>
              <a:ext uri="{FF2B5EF4-FFF2-40B4-BE49-F238E27FC236}">
                <a16:creationId xmlns:a16="http://schemas.microsoft.com/office/drawing/2014/main" id="{0A753C05-8D75-8228-C17C-21CA68D09F00}"/>
              </a:ext>
            </a:extLst>
          </p:cNvPr>
          <p:cNvSpPr/>
          <p:nvPr/>
        </p:nvSpPr>
        <p:spPr>
          <a:xfrm>
            <a:off x="3708975" y="2641365"/>
            <a:ext cx="1175657" cy="1175657"/>
          </a:xfrm>
          <a:prstGeom prst="donu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kumimoji="1" lang="ja-JP" altLang="en-US">
              <a:solidFill>
                <a:schemeClr val="tx1"/>
              </a:solidFill>
            </a:endParaRPr>
          </a:p>
        </p:txBody>
      </p:sp>
      <p:pic>
        <p:nvPicPr>
          <p:cNvPr id="12" name="2379761114216300">
            <a:hlinkClick r:id="" action="ppaction://media"/>
            <a:extLst>
              <a:ext uri="{FF2B5EF4-FFF2-40B4-BE49-F238E27FC236}">
                <a16:creationId xmlns:a16="http://schemas.microsoft.com/office/drawing/2014/main" id="{2019FADB-B03D-2C41-B896-3FF710C5DDF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00701" y="0"/>
            <a:ext cx="609600" cy="609600"/>
          </a:xfrm>
          <a:prstGeom prst="rect">
            <a:avLst/>
          </a:prstGeom>
        </p:spPr>
      </p:pic>
      <p:sp>
        <p:nvSpPr>
          <p:cNvPr id="7" name="日付プレースホルダー 6">
            <a:extLst>
              <a:ext uri="{FF2B5EF4-FFF2-40B4-BE49-F238E27FC236}">
                <a16:creationId xmlns:a16="http://schemas.microsoft.com/office/drawing/2014/main" id="{7F7C049B-6D22-12C2-826A-3275EDA49316}"/>
              </a:ext>
            </a:extLst>
          </p:cNvPr>
          <p:cNvSpPr>
            <a:spLocks noGrp="1"/>
          </p:cNvSpPr>
          <p:nvPr>
            <p:ph type="dt" sz="half" idx="10"/>
          </p:nvPr>
        </p:nvSpPr>
        <p:spPr/>
        <p:txBody>
          <a:bodyPr/>
          <a:lstStyle/>
          <a:p>
            <a:endParaRPr kumimoji="1" lang="ja-JP" altLang="en-US"/>
          </a:p>
        </p:txBody>
      </p:sp>
    </p:spTree>
    <p:extLst>
      <p:ext uri="{BB962C8B-B14F-4D97-AF65-F5344CB8AC3E}">
        <p14:creationId xmlns:p14="http://schemas.microsoft.com/office/powerpoint/2010/main" val="26522374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536" fill="hold"/>
                                        <p:tgtEl>
                                          <p:spTgt spid="12"/>
                                        </p:tgtEl>
                                      </p:cBhvr>
                                    </p:cmd>
                                  </p:childTnLst>
                                </p:cTn>
                              </p:par>
                              <p:par>
                                <p:cTn id="7" presetID="53" presetClass="entr" presetSubtype="16" fill="hold" grpId="0" nodeType="withEffect">
                                  <p:stCondLst>
                                    <p:cond delay="570"/>
                                  </p:stCondLst>
                                  <p:childTnLst>
                                    <p:set>
                                      <p:cBhvr>
                                        <p:cTn id="8" dur="1" fill="hold">
                                          <p:stCondLst>
                                            <p:cond delay="0"/>
                                          </p:stCondLst>
                                        </p:cTn>
                                        <p:tgtEl>
                                          <p:spTgt spid="11"/>
                                        </p:tgtEl>
                                        <p:attrNameLst>
                                          <p:attrName>style.visibility</p:attrName>
                                        </p:attrNameLst>
                                      </p:cBhvr>
                                      <p:to>
                                        <p:strVal val="visible"/>
                                      </p:to>
                                    </p:set>
                                    <p:anim calcmode="lin" valueType="num">
                                      <p:cBhvr>
                                        <p:cTn id="9" dur="500" fill="hold"/>
                                        <p:tgtEl>
                                          <p:spTgt spid="11"/>
                                        </p:tgtEl>
                                        <p:attrNameLst>
                                          <p:attrName>ppt_w</p:attrName>
                                        </p:attrNameLst>
                                      </p:cBhvr>
                                      <p:tavLst>
                                        <p:tav tm="0">
                                          <p:val>
                                            <p:fltVal val="0"/>
                                          </p:val>
                                        </p:tav>
                                        <p:tav tm="100000">
                                          <p:val>
                                            <p:strVal val="#ppt_w"/>
                                          </p:val>
                                        </p:tav>
                                      </p:tavLst>
                                    </p:anim>
                                    <p:anim calcmode="lin" valueType="num">
                                      <p:cBhvr>
                                        <p:cTn id="10" dur="500" fill="hold"/>
                                        <p:tgtEl>
                                          <p:spTgt spid="11"/>
                                        </p:tgtEl>
                                        <p:attrNameLst>
                                          <p:attrName>ppt_h</p:attrName>
                                        </p:attrNameLst>
                                      </p:cBhvr>
                                      <p:tavLst>
                                        <p:tav tm="0">
                                          <p:val>
                                            <p:fltVal val="0"/>
                                          </p:val>
                                        </p:tav>
                                        <p:tav tm="100000">
                                          <p:val>
                                            <p:strVal val="#ppt_h"/>
                                          </p:val>
                                        </p:tav>
                                      </p:tavLst>
                                    </p:anim>
                                    <p:animEffect transition="in" filter="fade">
                                      <p:cBhvr>
                                        <p:cTn id="11" dur="500"/>
                                        <p:tgtEl>
                                          <p:spTgt spid="11"/>
                                        </p:tgtEl>
                                      </p:cBhvr>
                                    </p:animEffect>
                                  </p:childTnLst>
                                </p:cTn>
                              </p:par>
                              <p:par>
                                <p:cTn id="12" presetID="22" presetClass="entr" presetSubtype="1" fill="hold" grpId="0" nodeType="withEffect">
                                  <p:stCondLst>
                                    <p:cond delay="1590"/>
                                  </p:stCondLst>
                                  <p:childTnLst>
                                    <p:set>
                                      <p:cBhvr>
                                        <p:cTn id="13" dur="1" fill="hold">
                                          <p:stCondLst>
                                            <p:cond delay="0"/>
                                          </p:stCondLst>
                                        </p:cTn>
                                        <p:tgtEl>
                                          <p:spTgt spid="9"/>
                                        </p:tgtEl>
                                        <p:attrNameLst>
                                          <p:attrName>style.visibility</p:attrName>
                                        </p:attrNameLst>
                                      </p:cBhvr>
                                      <p:to>
                                        <p:strVal val="visible"/>
                                      </p:to>
                                    </p:set>
                                    <p:animEffect transition="in" filter="wipe(up)">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12"/>
                </p:tgtEl>
              </p:cMediaNode>
            </p:audio>
          </p:childTnLst>
        </p:cTn>
      </p:par>
    </p:tnLst>
    <p:bldLst>
      <p:bldP spid="9"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4A4F6049-D69E-9D53-1DA4-124AB81EF5FF}"/>
              </a:ext>
            </a:extLst>
          </p:cNvPr>
          <p:cNvSpPr>
            <a:spLocks noGrp="1"/>
          </p:cNvSpPr>
          <p:nvPr>
            <p:ph type="sldNum" sz="quarter" idx="12"/>
          </p:nvPr>
        </p:nvSpPr>
        <p:spPr/>
        <p:txBody>
          <a:bodyPr/>
          <a:lstStyle/>
          <a:p>
            <a:fld id="{A5C8939B-66B1-473B-9146-1569D7B54E58}" type="slidenum">
              <a:rPr kumimoji="1" lang="ja-JP" altLang="en-US" smtClean="0"/>
              <a:t>6</a:t>
            </a:fld>
            <a:endParaRPr kumimoji="1" lang="ja-JP" altLang="en-US"/>
          </a:p>
        </p:txBody>
      </p:sp>
      <p:grpSp>
        <p:nvGrpSpPr>
          <p:cNvPr id="4" name="グループ化 3">
            <a:extLst>
              <a:ext uri="{FF2B5EF4-FFF2-40B4-BE49-F238E27FC236}">
                <a16:creationId xmlns:a16="http://schemas.microsoft.com/office/drawing/2014/main" id="{A497BF5C-E4DE-C40F-2519-31444E2CEDC2}"/>
              </a:ext>
            </a:extLst>
          </p:cNvPr>
          <p:cNvGrpSpPr/>
          <p:nvPr/>
        </p:nvGrpSpPr>
        <p:grpSpPr>
          <a:xfrm>
            <a:off x="304800" y="293077"/>
            <a:ext cx="1957755" cy="574431"/>
            <a:chOff x="304800" y="293077"/>
            <a:chExt cx="1957755" cy="574431"/>
          </a:xfrm>
        </p:grpSpPr>
        <p:sp>
          <p:nvSpPr>
            <p:cNvPr id="5" name="四角形: 角を丸くする 4">
              <a:extLst>
                <a:ext uri="{FF2B5EF4-FFF2-40B4-BE49-F238E27FC236}">
                  <a16:creationId xmlns:a16="http://schemas.microsoft.com/office/drawing/2014/main" id="{D97B56BD-9177-1652-569F-D6A1CE6C058A}"/>
                </a:ext>
              </a:extLst>
            </p:cNvPr>
            <p:cNvSpPr/>
            <p:nvPr/>
          </p:nvSpPr>
          <p:spPr>
            <a:xfrm>
              <a:off x="621324" y="293077"/>
              <a:ext cx="1641231" cy="57443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2400" dirty="0">
                  <a:latin typeface="BIZ UDPゴシック" panose="020B0400000000000000" pitchFamily="50" charset="-128"/>
                  <a:ea typeface="BIZ UDPゴシック" panose="020B0400000000000000" pitchFamily="50" charset="-128"/>
                </a:rPr>
                <a:t>①　概要</a:t>
              </a:r>
            </a:p>
          </p:txBody>
        </p:sp>
        <p:sp>
          <p:nvSpPr>
            <p:cNvPr id="6" name="正方形/長方形 5">
              <a:extLst>
                <a:ext uri="{FF2B5EF4-FFF2-40B4-BE49-F238E27FC236}">
                  <a16:creationId xmlns:a16="http://schemas.microsoft.com/office/drawing/2014/main" id="{7825A041-FAFC-DCFD-A3B0-9E539184522E}"/>
                </a:ext>
              </a:extLst>
            </p:cNvPr>
            <p:cNvSpPr/>
            <p:nvPr/>
          </p:nvSpPr>
          <p:spPr>
            <a:xfrm>
              <a:off x="304800" y="293077"/>
              <a:ext cx="199292" cy="562708"/>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10" name="テキスト ボックス 9">
            <a:extLst>
              <a:ext uri="{FF2B5EF4-FFF2-40B4-BE49-F238E27FC236}">
                <a16:creationId xmlns:a16="http://schemas.microsoft.com/office/drawing/2014/main" id="{5817EE4E-8387-28A2-66CE-DDEAF00B6918}"/>
              </a:ext>
            </a:extLst>
          </p:cNvPr>
          <p:cNvSpPr txBox="1"/>
          <p:nvPr/>
        </p:nvSpPr>
        <p:spPr>
          <a:xfrm>
            <a:off x="504092" y="1893734"/>
            <a:ext cx="11256107" cy="3899657"/>
          </a:xfrm>
          <a:prstGeom prst="rect">
            <a:avLst/>
          </a:prstGeom>
          <a:noFill/>
        </p:spPr>
        <p:txBody>
          <a:bodyPr wrap="square">
            <a:spAutoFit/>
          </a:bodyPr>
          <a:lstStyle/>
          <a:p>
            <a:pPr>
              <a:lnSpc>
                <a:spcPct val="150000"/>
              </a:lnSpc>
            </a:pPr>
            <a:r>
              <a:rPr lang="ja-JP" altLang="en-US" dirty="0">
                <a:latin typeface="BIZ UDPゴシック" panose="020B0400000000000000" pitchFamily="50" charset="-128"/>
                <a:ea typeface="BIZ UDPゴシック" panose="020B0400000000000000" pitchFamily="50" charset="-128"/>
              </a:rPr>
              <a:t>◆</a:t>
            </a:r>
            <a:r>
              <a:rPr lang="en-US" altLang="ja-JP" b="1" dirty="0">
                <a:solidFill>
                  <a:srgbClr val="C00000"/>
                </a:solidFill>
                <a:latin typeface="BIZ UDPゴシック" panose="020B0400000000000000" pitchFamily="50" charset="-128"/>
                <a:ea typeface="BIZ UDPゴシック" panose="020B0400000000000000" pitchFamily="50" charset="-128"/>
              </a:rPr>
              <a:t>26.120.</a:t>
            </a:r>
            <a:r>
              <a:rPr lang="ja-JP" altLang="en-US" b="1" dirty="0">
                <a:solidFill>
                  <a:srgbClr val="C00000"/>
                </a:solidFill>
                <a:latin typeface="BIZ UDPゴシック" panose="020B0400000000000000" pitchFamily="50" charset="-128"/>
                <a:ea typeface="BIZ UDPゴシック" panose="020B0400000000000000" pitchFamily="50" charset="-128"/>
              </a:rPr>
              <a:t>　会合、行事、または活動におけるハラスメントのない環境</a:t>
            </a:r>
          </a:p>
          <a:p>
            <a:pPr>
              <a:lnSpc>
                <a:spcPct val="150000"/>
              </a:lnSpc>
            </a:pPr>
            <a:r>
              <a:rPr lang="ja-JP" altLang="en-US" dirty="0">
                <a:latin typeface="BIZ UDPゴシック" panose="020B0400000000000000" pitchFamily="50" charset="-128"/>
                <a:ea typeface="BIZ UDPゴシック" panose="020B0400000000000000" pitchFamily="50" charset="-128"/>
              </a:rPr>
              <a:t>ロータリーは、</a:t>
            </a:r>
            <a:r>
              <a:rPr lang="ja-JP" altLang="en-US" sz="4800" b="1" dirty="0">
                <a:latin typeface="BIZ UDPゴシック" panose="020B0400000000000000" pitchFamily="50" charset="-128"/>
                <a:ea typeface="BIZ UDPゴシック" panose="020B0400000000000000" pitchFamily="50" charset="-128"/>
              </a:rPr>
              <a:t>ハラスメントのない環境を維持する</a:t>
            </a:r>
            <a:r>
              <a:rPr lang="ja-JP" altLang="en-US" dirty="0">
                <a:latin typeface="BIZ UDPゴシック" panose="020B0400000000000000" pitchFamily="50" charset="-128"/>
                <a:ea typeface="BIZ UDPゴシック" panose="020B0400000000000000" pitchFamily="50" charset="-128"/>
              </a:rPr>
              <a:t>ことに力を注いでいる。すべての会員およびロータリーの会合、行事、または活動に出席または参加する個人は、</a:t>
            </a:r>
            <a:r>
              <a:rPr lang="ja-JP" altLang="en-US" sz="4800" b="1" dirty="0">
                <a:latin typeface="BIZ UDPゴシック" panose="020B0400000000000000" pitchFamily="50" charset="-128"/>
                <a:ea typeface="BIZ UDPゴシック" panose="020B0400000000000000" pitchFamily="50" charset="-128"/>
              </a:rPr>
              <a:t>ハラスメントのない環境を期待すべき</a:t>
            </a:r>
            <a:r>
              <a:rPr lang="ja-JP" altLang="en-US" dirty="0">
                <a:latin typeface="BIZ UDPゴシック" panose="020B0400000000000000" pitchFamily="50" charset="-128"/>
                <a:ea typeface="BIZ UDPゴシック" panose="020B0400000000000000" pitchFamily="50" charset="-128"/>
              </a:rPr>
              <a:t>であり、安全、礼儀、品格、およびすべての人への尊敬を、促す環境を維持するよう援助するものとする。</a:t>
            </a:r>
          </a:p>
          <a:p>
            <a:pPr>
              <a:lnSpc>
                <a:spcPct val="150000"/>
              </a:lnSpc>
            </a:pPr>
            <a:endParaRPr lang="ja-JP" altLang="en-US" dirty="0">
              <a:latin typeface="BIZ UDPゴシック" panose="020B0400000000000000" pitchFamily="50" charset="-128"/>
              <a:ea typeface="BIZ UDPゴシック" panose="020B0400000000000000" pitchFamily="50" charset="-128"/>
            </a:endParaRPr>
          </a:p>
        </p:txBody>
      </p:sp>
      <p:sp>
        <p:nvSpPr>
          <p:cNvPr id="14" name="テキスト ボックス 13">
            <a:extLst>
              <a:ext uri="{FF2B5EF4-FFF2-40B4-BE49-F238E27FC236}">
                <a16:creationId xmlns:a16="http://schemas.microsoft.com/office/drawing/2014/main" id="{E93FB8FE-5146-03FC-4A22-F7DC4DCBDE6F}"/>
              </a:ext>
            </a:extLst>
          </p:cNvPr>
          <p:cNvSpPr txBox="1"/>
          <p:nvPr/>
        </p:nvSpPr>
        <p:spPr>
          <a:xfrm>
            <a:off x="2459966" y="342697"/>
            <a:ext cx="6150634" cy="461665"/>
          </a:xfrm>
          <a:prstGeom prst="rect">
            <a:avLst/>
          </a:prstGeom>
          <a:noFill/>
        </p:spPr>
        <p:txBody>
          <a:bodyPr wrap="square">
            <a:spAutoFit/>
          </a:bodyPr>
          <a:lstStyle/>
          <a:p>
            <a:r>
              <a:rPr lang="en-US" altLang="ja-JP" sz="2400" b="1" dirty="0">
                <a:latin typeface="BIZ UDPゴシック" panose="020B0400000000000000" pitchFamily="50" charset="-128"/>
                <a:ea typeface="BIZ UDPゴシック" panose="020B0400000000000000" pitchFamily="50" charset="-128"/>
              </a:rPr>
              <a:t>R</a:t>
            </a:r>
            <a:r>
              <a:rPr lang="ja-JP" altLang="en-US" sz="2400" b="1" dirty="0">
                <a:latin typeface="BIZ UDPゴシック" panose="020B0400000000000000" pitchFamily="50" charset="-128"/>
                <a:ea typeface="BIZ UDPゴシック" panose="020B0400000000000000" pitchFamily="50" charset="-128"/>
              </a:rPr>
              <a:t>章典のハラスメントに関わる三つの条文</a:t>
            </a:r>
          </a:p>
        </p:txBody>
      </p:sp>
      <p:pic>
        <p:nvPicPr>
          <p:cNvPr id="2" name="2379761124809436">
            <a:hlinkClick r:id="" action="ppaction://media"/>
            <a:extLst>
              <a:ext uri="{FF2B5EF4-FFF2-40B4-BE49-F238E27FC236}">
                <a16:creationId xmlns:a16="http://schemas.microsoft.com/office/drawing/2014/main" id="{93860B86-776C-237F-12DA-A1F88598C2B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400" y="-11723"/>
            <a:ext cx="609600" cy="609600"/>
          </a:xfrm>
          <a:prstGeom prst="rect">
            <a:avLst/>
          </a:prstGeom>
        </p:spPr>
      </p:pic>
      <p:sp>
        <p:nvSpPr>
          <p:cNvPr id="7" name="フッター プレースホルダー 6">
            <a:extLst>
              <a:ext uri="{FF2B5EF4-FFF2-40B4-BE49-F238E27FC236}">
                <a16:creationId xmlns:a16="http://schemas.microsoft.com/office/drawing/2014/main" id="{07533178-D60E-2D47-F75A-1B9AF910B5D2}"/>
              </a:ext>
            </a:extLst>
          </p:cNvPr>
          <p:cNvSpPr>
            <a:spLocks noGrp="1"/>
          </p:cNvSpPr>
          <p:nvPr>
            <p:ph type="ftr" sz="quarter" idx="11"/>
          </p:nvPr>
        </p:nvSpPr>
        <p:spPr/>
        <p:txBody>
          <a:bodyPr/>
          <a:lstStyle/>
          <a:p>
            <a:r>
              <a:rPr kumimoji="1" lang="en-US" altLang="ja-JP"/>
              <a:t>©Rijyem platform</a:t>
            </a:r>
            <a:endParaRPr kumimoji="1" lang="ja-JP" altLang="en-US"/>
          </a:p>
        </p:txBody>
      </p:sp>
      <p:sp>
        <p:nvSpPr>
          <p:cNvPr id="8" name="日付プレースホルダー 7">
            <a:extLst>
              <a:ext uri="{FF2B5EF4-FFF2-40B4-BE49-F238E27FC236}">
                <a16:creationId xmlns:a16="http://schemas.microsoft.com/office/drawing/2014/main" id="{CD597EFD-B367-4B16-0E78-197BA75B4807}"/>
              </a:ext>
            </a:extLst>
          </p:cNvPr>
          <p:cNvSpPr>
            <a:spLocks noGrp="1"/>
          </p:cNvSpPr>
          <p:nvPr>
            <p:ph type="dt" sz="half" idx="10"/>
          </p:nvPr>
        </p:nvSpPr>
        <p:spPr/>
        <p:txBody>
          <a:bodyPr/>
          <a:lstStyle/>
          <a:p>
            <a:endParaRPr kumimoji="1" lang="ja-JP" altLang="en-US"/>
          </a:p>
        </p:txBody>
      </p:sp>
    </p:spTree>
    <p:extLst>
      <p:ext uri="{BB962C8B-B14F-4D97-AF65-F5344CB8AC3E}">
        <p14:creationId xmlns:p14="http://schemas.microsoft.com/office/powerpoint/2010/main" val="191370466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9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361619-EFF5-589C-E1CF-91F89DF81D8C}"/>
            </a:ext>
          </a:extLst>
        </p:cNvPr>
        <p:cNvGrpSpPr/>
        <p:nvPr/>
      </p:nvGrpSpPr>
      <p:grpSpPr>
        <a:xfrm>
          <a:off x="0" y="0"/>
          <a:ext cx="0" cy="0"/>
          <a:chOff x="0" y="0"/>
          <a:chExt cx="0" cy="0"/>
        </a:xfrm>
      </p:grpSpPr>
      <p:sp>
        <p:nvSpPr>
          <p:cNvPr id="2" name="フッター プレースホルダー 1">
            <a:extLst>
              <a:ext uri="{FF2B5EF4-FFF2-40B4-BE49-F238E27FC236}">
                <a16:creationId xmlns:a16="http://schemas.microsoft.com/office/drawing/2014/main" id="{AD7DABB0-3A75-75AB-65CE-FFEE3B1C2295}"/>
              </a:ext>
            </a:extLst>
          </p:cNvPr>
          <p:cNvSpPr>
            <a:spLocks noGrp="1"/>
          </p:cNvSpPr>
          <p:nvPr>
            <p:ph type="ftr" sz="quarter" idx="11"/>
          </p:nvPr>
        </p:nvSpPr>
        <p:spPr/>
        <p:txBody>
          <a:bodyPr/>
          <a:lstStyle/>
          <a:p>
            <a:r>
              <a:rPr kumimoji="1" lang="en-US" altLang="ja-JP"/>
              <a:t>©Rijyem platform</a:t>
            </a:r>
            <a:endParaRPr kumimoji="1" lang="ja-JP" altLang="en-US"/>
          </a:p>
        </p:txBody>
      </p:sp>
      <p:sp>
        <p:nvSpPr>
          <p:cNvPr id="3" name="スライド番号プレースホルダー 2">
            <a:extLst>
              <a:ext uri="{FF2B5EF4-FFF2-40B4-BE49-F238E27FC236}">
                <a16:creationId xmlns:a16="http://schemas.microsoft.com/office/drawing/2014/main" id="{AF59AF7B-C72B-6F4B-4AD0-BD3A503FFCB8}"/>
              </a:ext>
            </a:extLst>
          </p:cNvPr>
          <p:cNvSpPr>
            <a:spLocks noGrp="1"/>
          </p:cNvSpPr>
          <p:nvPr>
            <p:ph type="sldNum" sz="quarter" idx="12"/>
          </p:nvPr>
        </p:nvSpPr>
        <p:spPr/>
        <p:txBody>
          <a:bodyPr/>
          <a:lstStyle/>
          <a:p>
            <a:fld id="{52B5DCD9-E7C7-453D-ACB1-361AAF0E033D}" type="slidenum">
              <a:rPr kumimoji="1" lang="ja-JP" altLang="en-US" smtClean="0"/>
              <a:t>60</a:t>
            </a:fld>
            <a:endParaRPr kumimoji="1" lang="ja-JP" altLang="en-US"/>
          </a:p>
        </p:txBody>
      </p:sp>
      <p:grpSp>
        <p:nvGrpSpPr>
          <p:cNvPr id="4" name="グループ化 3">
            <a:extLst>
              <a:ext uri="{FF2B5EF4-FFF2-40B4-BE49-F238E27FC236}">
                <a16:creationId xmlns:a16="http://schemas.microsoft.com/office/drawing/2014/main" id="{958920DD-0DC1-9C57-C072-DD4B486C516E}"/>
              </a:ext>
            </a:extLst>
          </p:cNvPr>
          <p:cNvGrpSpPr/>
          <p:nvPr/>
        </p:nvGrpSpPr>
        <p:grpSpPr>
          <a:xfrm>
            <a:off x="323654" y="206443"/>
            <a:ext cx="2740058" cy="574431"/>
            <a:chOff x="304800" y="293077"/>
            <a:chExt cx="1753538" cy="574431"/>
          </a:xfrm>
        </p:grpSpPr>
        <p:sp>
          <p:nvSpPr>
            <p:cNvPr id="5" name="四角形: 角を丸くする 4">
              <a:extLst>
                <a:ext uri="{FF2B5EF4-FFF2-40B4-BE49-F238E27FC236}">
                  <a16:creationId xmlns:a16="http://schemas.microsoft.com/office/drawing/2014/main" id="{AA56BE54-EE0F-B547-015A-59533BC4E3E9}"/>
                </a:ext>
              </a:extLst>
            </p:cNvPr>
            <p:cNvSpPr/>
            <p:nvPr/>
          </p:nvSpPr>
          <p:spPr>
            <a:xfrm>
              <a:off x="417107" y="293077"/>
              <a:ext cx="1641231" cy="57443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bg1"/>
                  </a:solidFill>
                  <a:latin typeface="BIZ UDPゴシック" panose="020B0400000000000000" pitchFamily="50" charset="-128"/>
                  <a:ea typeface="BIZ UDPゴシック" panose="020B0400000000000000" pitchFamily="50" charset="-128"/>
                </a:rPr>
                <a:t>事案検討</a:t>
              </a:r>
              <a:endParaRPr kumimoji="1" lang="ja-JP" altLang="en-US" sz="2400" dirty="0">
                <a:solidFill>
                  <a:schemeClr val="bg1"/>
                </a:solidFill>
                <a:latin typeface="BIZ UDPゴシック" panose="020B0400000000000000" pitchFamily="50" charset="-128"/>
                <a:ea typeface="BIZ UDPゴシック" panose="020B0400000000000000" pitchFamily="50" charset="-128"/>
              </a:endParaRPr>
            </a:p>
          </p:txBody>
        </p:sp>
        <p:sp>
          <p:nvSpPr>
            <p:cNvPr id="6" name="正方形/長方形 5">
              <a:extLst>
                <a:ext uri="{FF2B5EF4-FFF2-40B4-BE49-F238E27FC236}">
                  <a16:creationId xmlns:a16="http://schemas.microsoft.com/office/drawing/2014/main" id="{3BA1F434-C163-4FCE-A9E2-E58AFF742F48}"/>
                </a:ext>
              </a:extLst>
            </p:cNvPr>
            <p:cNvSpPr/>
            <p:nvPr/>
          </p:nvSpPr>
          <p:spPr>
            <a:xfrm>
              <a:off x="304800" y="293077"/>
              <a:ext cx="60725" cy="562708"/>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kumimoji="1" lang="ja-JP" altLang="en-US">
                <a:solidFill>
                  <a:schemeClr val="tx1"/>
                </a:solidFill>
              </a:endParaRPr>
            </a:p>
          </p:txBody>
        </p:sp>
      </p:grpSp>
      <p:sp>
        <p:nvSpPr>
          <p:cNvPr id="8" name="テキスト ボックス 7">
            <a:extLst>
              <a:ext uri="{FF2B5EF4-FFF2-40B4-BE49-F238E27FC236}">
                <a16:creationId xmlns:a16="http://schemas.microsoft.com/office/drawing/2014/main" id="{6A1502F9-003C-EAC1-77E5-9DE1A80CB3C4}"/>
              </a:ext>
            </a:extLst>
          </p:cNvPr>
          <p:cNvSpPr txBox="1"/>
          <p:nvPr/>
        </p:nvSpPr>
        <p:spPr>
          <a:xfrm>
            <a:off x="3386850" y="1053182"/>
            <a:ext cx="7414770" cy="937180"/>
          </a:xfrm>
          <a:prstGeom prst="rect">
            <a:avLst/>
          </a:prstGeom>
          <a:noFill/>
        </p:spPr>
        <p:txBody>
          <a:bodyPr wrap="square">
            <a:spAutoFit/>
          </a:bodyPr>
          <a:lstStyle/>
          <a:p>
            <a:pPr>
              <a:lnSpc>
                <a:spcPct val="150000"/>
              </a:lnSpc>
            </a:pPr>
            <a:r>
              <a:rPr lang="ja-JP" altLang="en-US" sz="2000" dirty="0">
                <a:latin typeface="BIZ UDPゴシック" panose="020B0400000000000000" pitchFamily="50" charset="-128"/>
                <a:ea typeface="BIZ UDPゴシック" panose="020B0400000000000000" pitchFamily="50" charset="-128"/>
              </a:rPr>
              <a:t>４）不適切な行為をした疑いのある人が青少年との活動に適しているかどうかについて、会長の意見を求めます。</a:t>
            </a:r>
          </a:p>
        </p:txBody>
      </p:sp>
      <p:sp>
        <p:nvSpPr>
          <p:cNvPr id="9" name="テキスト ボックス 8">
            <a:extLst>
              <a:ext uri="{FF2B5EF4-FFF2-40B4-BE49-F238E27FC236}">
                <a16:creationId xmlns:a16="http://schemas.microsoft.com/office/drawing/2014/main" id="{3BA88561-8DDD-5FA6-8C89-73FDE3126A74}"/>
              </a:ext>
            </a:extLst>
          </p:cNvPr>
          <p:cNvSpPr txBox="1"/>
          <p:nvPr/>
        </p:nvSpPr>
        <p:spPr>
          <a:xfrm>
            <a:off x="418542" y="4282428"/>
            <a:ext cx="11440378" cy="2214196"/>
          </a:xfrm>
          <a:prstGeom prst="rect">
            <a:avLst/>
          </a:prstGeom>
          <a:solidFill>
            <a:schemeClr val="accent6">
              <a:lumMod val="20000"/>
              <a:lumOff val="80000"/>
            </a:schemeClr>
          </a:solidFill>
        </p:spPr>
        <p:txBody>
          <a:bodyPr wrap="square">
            <a:spAutoFit/>
          </a:bodyPr>
          <a:lstStyle/>
          <a:p>
            <a:pPr>
              <a:lnSpc>
                <a:spcPct val="150000"/>
              </a:lnSpc>
            </a:pPr>
            <a:r>
              <a:rPr lang="ja-JP" altLang="en-US" sz="2400" dirty="0">
                <a:latin typeface="BIZ UDPゴシック" panose="020B0400000000000000" pitchFamily="50" charset="-128"/>
                <a:ea typeface="BIZ UDPゴシック" panose="020B0400000000000000" pitchFamily="50" charset="-128"/>
              </a:rPr>
              <a:t>（４）不正解</a:t>
            </a:r>
          </a:p>
          <a:p>
            <a:pPr>
              <a:lnSpc>
                <a:spcPct val="150000"/>
              </a:lnSpc>
            </a:pPr>
            <a:r>
              <a:rPr lang="ja-JP" altLang="en-US" sz="2400" dirty="0">
                <a:latin typeface="BIZ UDPゴシック" panose="020B0400000000000000" pitchFamily="50" charset="-128"/>
                <a:ea typeface="BIZ UDPゴシック" panose="020B0400000000000000" pitchFamily="50" charset="-128"/>
              </a:rPr>
              <a:t>ロータリーの方針では、不適切な行為の疑いがかけられた人物は、その問題が解決されるまで、青少年との活動を停止する必要があります。これは、青少年参加者から被疑者まで、すべての関係者を保護するための措置です。</a:t>
            </a:r>
          </a:p>
        </p:txBody>
      </p:sp>
      <p:pic>
        <p:nvPicPr>
          <p:cNvPr id="10" name="図 9">
            <a:extLst>
              <a:ext uri="{FF2B5EF4-FFF2-40B4-BE49-F238E27FC236}">
                <a16:creationId xmlns:a16="http://schemas.microsoft.com/office/drawing/2014/main" id="{496AE8E8-FCF2-EFB0-DFFD-28AE693473F6}"/>
              </a:ext>
            </a:extLst>
          </p:cNvPr>
          <p:cNvPicPr>
            <a:picLocks noChangeAspect="1"/>
          </p:cNvPicPr>
          <p:nvPr/>
        </p:nvPicPr>
        <p:blipFill>
          <a:blip r:embed="rId5"/>
          <a:stretch>
            <a:fillRect/>
          </a:stretch>
        </p:blipFill>
        <p:spPr>
          <a:xfrm>
            <a:off x="323654" y="1097512"/>
            <a:ext cx="2527431" cy="2527431"/>
          </a:xfrm>
          <a:prstGeom prst="rect">
            <a:avLst/>
          </a:prstGeom>
        </p:spPr>
      </p:pic>
      <p:sp>
        <p:nvSpPr>
          <p:cNvPr id="11" name="乗算記号 10">
            <a:extLst>
              <a:ext uri="{FF2B5EF4-FFF2-40B4-BE49-F238E27FC236}">
                <a16:creationId xmlns:a16="http://schemas.microsoft.com/office/drawing/2014/main" id="{EA0FB07B-DA54-0AC6-1A04-4FC70521EA3E}"/>
              </a:ext>
            </a:extLst>
          </p:cNvPr>
          <p:cNvSpPr/>
          <p:nvPr/>
        </p:nvSpPr>
        <p:spPr>
          <a:xfrm>
            <a:off x="3419229" y="2534471"/>
            <a:ext cx="1238741" cy="1238741"/>
          </a:xfrm>
          <a:prstGeom prst="mathMultipl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2" name="2379761114216354">
            <a:hlinkClick r:id="" action="ppaction://media"/>
            <a:extLst>
              <a:ext uri="{FF2B5EF4-FFF2-40B4-BE49-F238E27FC236}">
                <a16:creationId xmlns:a16="http://schemas.microsoft.com/office/drawing/2014/main" id="{A02A2B7D-51F2-D19C-F13C-4F9A1B73277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4120" y="56576"/>
            <a:ext cx="609600" cy="609600"/>
          </a:xfrm>
          <a:prstGeom prst="rect">
            <a:avLst/>
          </a:prstGeom>
        </p:spPr>
      </p:pic>
      <p:sp>
        <p:nvSpPr>
          <p:cNvPr id="7" name="日付プレースホルダー 6">
            <a:extLst>
              <a:ext uri="{FF2B5EF4-FFF2-40B4-BE49-F238E27FC236}">
                <a16:creationId xmlns:a16="http://schemas.microsoft.com/office/drawing/2014/main" id="{58880F11-8D77-3FAB-B3CC-F13F82DED159}"/>
              </a:ext>
            </a:extLst>
          </p:cNvPr>
          <p:cNvSpPr>
            <a:spLocks noGrp="1"/>
          </p:cNvSpPr>
          <p:nvPr>
            <p:ph type="dt" sz="half" idx="10"/>
          </p:nvPr>
        </p:nvSpPr>
        <p:spPr/>
        <p:txBody>
          <a:bodyPr/>
          <a:lstStyle/>
          <a:p>
            <a:endParaRPr kumimoji="1" lang="ja-JP" altLang="en-US"/>
          </a:p>
        </p:txBody>
      </p:sp>
    </p:spTree>
    <p:extLst>
      <p:ext uri="{BB962C8B-B14F-4D97-AF65-F5344CB8AC3E}">
        <p14:creationId xmlns:p14="http://schemas.microsoft.com/office/powerpoint/2010/main" val="185633141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016" fill="hold"/>
                                        <p:tgtEl>
                                          <p:spTgt spid="12"/>
                                        </p:tgtEl>
                                      </p:cBhvr>
                                    </p:cmd>
                                  </p:childTnLst>
                                </p:cTn>
                              </p:par>
                              <p:par>
                                <p:cTn id="7" presetID="53" presetClass="entr" presetSubtype="16" fill="hold" grpId="0" nodeType="withEffect">
                                  <p:stCondLst>
                                    <p:cond delay="800"/>
                                  </p:stCondLst>
                                  <p:childTnLst>
                                    <p:set>
                                      <p:cBhvr>
                                        <p:cTn id="8" dur="1" fill="hold">
                                          <p:stCondLst>
                                            <p:cond delay="0"/>
                                          </p:stCondLst>
                                        </p:cTn>
                                        <p:tgtEl>
                                          <p:spTgt spid="11"/>
                                        </p:tgtEl>
                                        <p:attrNameLst>
                                          <p:attrName>style.visibility</p:attrName>
                                        </p:attrNameLst>
                                      </p:cBhvr>
                                      <p:to>
                                        <p:strVal val="visible"/>
                                      </p:to>
                                    </p:set>
                                    <p:anim calcmode="lin" valueType="num">
                                      <p:cBhvr>
                                        <p:cTn id="9" dur="500" fill="hold"/>
                                        <p:tgtEl>
                                          <p:spTgt spid="11"/>
                                        </p:tgtEl>
                                        <p:attrNameLst>
                                          <p:attrName>ppt_w</p:attrName>
                                        </p:attrNameLst>
                                      </p:cBhvr>
                                      <p:tavLst>
                                        <p:tav tm="0">
                                          <p:val>
                                            <p:fltVal val="0"/>
                                          </p:val>
                                        </p:tav>
                                        <p:tav tm="100000">
                                          <p:val>
                                            <p:strVal val="#ppt_w"/>
                                          </p:val>
                                        </p:tav>
                                      </p:tavLst>
                                    </p:anim>
                                    <p:anim calcmode="lin" valueType="num">
                                      <p:cBhvr>
                                        <p:cTn id="10" dur="500" fill="hold"/>
                                        <p:tgtEl>
                                          <p:spTgt spid="11"/>
                                        </p:tgtEl>
                                        <p:attrNameLst>
                                          <p:attrName>ppt_h</p:attrName>
                                        </p:attrNameLst>
                                      </p:cBhvr>
                                      <p:tavLst>
                                        <p:tav tm="0">
                                          <p:val>
                                            <p:fltVal val="0"/>
                                          </p:val>
                                        </p:tav>
                                        <p:tav tm="100000">
                                          <p:val>
                                            <p:strVal val="#ppt_h"/>
                                          </p:val>
                                        </p:tav>
                                      </p:tavLst>
                                    </p:anim>
                                    <p:animEffect transition="in" filter="fade">
                                      <p:cBhvr>
                                        <p:cTn id="11" dur="500"/>
                                        <p:tgtEl>
                                          <p:spTgt spid="11"/>
                                        </p:tgtEl>
                                      </p:cBhvr>
                                    </p:animEffect>
                                  </p:childTnLst>
                                </p:cTn>
                              </p:par>
                              <p:par>
                                <p:cTn id="12" presetID="22" presetClass="entr" presetSubtype="1" fill="hold" grpId="0" nodeType="withEffect">
                                  <p:stCondLst>
                                    <p:cond delay="2120"/>
                                  </p:stCondLst>
                                  <p:childTnLst>
                                    <p:set>
                                      <p:cBhvr>
                                        <p:cTn id="13" dur="1" fill="hold">
                                          <p:stCondLst>
                                            <p:cond delay="0"/>
                                          </p:stCondLst>
                                        </p:cTn>
                                        <p:tgtEl>
                                          <p:spTgt spid="9"/>
                                        </p:tgtEl>
                                        <p:attrNameLst>
                                          <p:attrName>style.visibility</p:attrName>
                                        </p:attrNameLst>
                                      </p:cBhvr>
                                      <p:to>
                                        <p:strVal val="visible"/>
                                      </p:to>
                                    </p:set>
                                    <p:animEffect transition="in" filter="wipe(up)">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12"/>
                </p:tgtEl>
              </p:cMediaNode>
            </p:audio>
          </p:childTnLst>
        </p:cTn>
      </p:par>
    </p:tnLst>
    <p:bldLst>
      <p:bldP spid="9" grpId="0" animBg="1"/>
      <p:bldP spid="11"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9BEAFA-EC9E-985D-E7D1-29C5535867E9}"/>
            </a:ext>
          </a:extLst>
        </p:cNvPr>
        <p:cNvGrpSpPr/>
        <p:nvPr/>
      </p:nvGrpSpPr>
      <p:grpSpPr>
        <a:xfrm>
          <a:off x="0" y="0"/>
          <a:ext cx="0" cy="0"/>
          <a:chOff x="0" y="0"/>
          <a:chExt cx="0" cy="0"/>
        </a:xfrm>
      </p:grpSpPr>
      <p:pic>
        <p:nvPicPr>
          <p:cNvPr id="10" name="Picture 6" descr="職場でのセクハラの写真素材・画像素材 Image 57955826">
            <a:extLst>
              <a:ext uri="{FF2B5EF4-FFF2-40B4-BE49-F238E27FC236}">
                <a16:creationId xmlns:a16="http://schemas.microsoft.com/office/drawing/2014/main" id="{D710607B-5F9A-A0A9-9CA9-68E8748ED9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799" y="1077488"/>
            <a:ext cx="3253752" cy="2165224"/>
          </a:xfrm>
          <a:prstGeom prst="rect">
            <a:avLst/>
          </a:prstGeom>
          <a:noFill/>
          <a:extLst>
            <a:ext uri="{909E8E84-426E-40DD-AFC4-6F175D3DCCD1}">
              <a14:hiddenFill xmlns:a14="http://schemas.microsoft.com/office/drawing/2010/main">
                <a:solidFill>
                  <a:srgbClr val="FFFFFF"/>
                </a:solidFill>
              </a14:hiddenFill>
            </a:ext>
          </a:extLst>
        </p:spPr>
      </p:pic>
      <p:sp>
        <p:nvSpPr>
          <p:cNvPr id="2" name="フッター プレースホルダー 1">
            <a:extLst>
              <a:ext uri="{FF2B5EF4-FFF2-40B4-BE49-F238E27FC236}">
                <a16:creationId xmlns:a16="http://schemas.microsoft.com/office/drawing/2014/main" id="{255A5FF6-1DE0-F737-65CC-1696FDC8B21F}"/>
              </a:ext>
            </a:extLst>
          </p:cNvPr>
          <p:cNvSpPr>
            <a:spLocks noGrp="1"/>
          </p:cNvSpPr>
          <p:nvPr>
            <p:ph type="ftr" sz="quarter" idx="11"/>
          </p:nvPr>
        </p:nvSpPr>
        <p:spPr/>
        <p:txBody>
          <a:bodyPr/>
          <a:lstStyle/>
          <a:p>
            <a:r>
              <a:rPr kumimoji="1" lang="en-US" altLang="ja-JP"/>
              <a:t>©Rijyem platform</a:t>
            </a:r>
            <a:endParaRPr kumimoji="1" lang="ja-JP" altLang="en-US"/>
          </a:p>
        </p:txBody>
      </p:sp>
      <p:sp>
        <p:nvSpPr>
          <p:cNvPr id="3" name="スライド番号プレースホルダー 2">
            <a:extLst>
              <a:ext uri="{FF2B5EF4-FFF2-40B4-BE49-F238E27FC236}">
                <a16:creationId xmlns:a16="http://schemas.microsoft.com/office/drawing/2014/main" id="{0022CF8D-0F22-400C-A1AB-95ADE33D84EE}"/>
              </a:ext>
            </a:extLst>
          </p:cNvPr>
          <p:cNvSpPr>
            <a:spLocks noGrp="1"/>
          </p:cNvSpPr>
          <p:nvPr>
            <p:ph type="sldNum" sz="quarter" idx="12"/>
          </p:nvPr>
        </p:nvSpPr>
        <p:spPr/>
        <p:txBody>
          <a:bodyPr/>
          <a:lstStyle/>
          <a:p>
            <a:fld id="{52B5DCD9-E7C7-453D-ACB1-361AAF0E033D}" type="slidenum">
              <a:rPr kumimoji="1" lang="ja-JP" altLang="en-US" smtClean="0"/>
              <a:t>61</a:t>
            </a:fld>
            <a:endParaRPr kumimoji="1" lang="ja-JP" altLang="en-US"/>
          </a:p>
        </p:txBody>
      </p:sp>
      <p:grpSp>
        <p:nvGrpSpPr>
          <p:cNvPr id="4" name="グループ化 3">
            <a:extLst>
              <a:ext uri="{FF2B5EF4-FFF2-40B4-BE49-F238E27FC236}">
                <a16:creationId xmlns:a16="http://schemas.microsoft.com/office/drawing/2014/main" id="{F3685373-0B1E-9BD0-5585-DDBBEEB6B3AE}"/>
              </a:ext>
            </a:extLst>
          </p:cNvPr>
          <p:cNvGrpSpPr/>
          <p:nvPr/>
        </p:nvGrpSpPr>
        <p:grpSpPr>
          <a:xfrm>
            <a:off x="304799" y="293077"/>
            <a:ext cx="3733801" cy="574431"/>
            <a:chOff x="304800" y="293077"/>
            <a:chExt cx="1792775" cy="574431"/>
          </a:xfrm>
        </p:grpSpPr>
        <p:sp>
          <p:nvSpPr>
            <p:cNvPr id="5" name="四角形: 角を丸くする 4">
              <a:extLst>
                <a:ext uri="{FF2B5EF4-FFF2-40B4-BE49-F238E27FC236}">
                  <a16:creationId xmlns:a16="http://schemas.microsoft.com/office/drawing/2014/main" id="{7162008D-7688-F493-C4F8-039BC3050879}"/>
                </a:ext>
              </a:extLst>
            </p:cNvPr>
            <p:cNvSpPr/>
            <p:nvPr/>
          </p:nvSpPr>
          <p:spPr>
            <a:xfrm>
              <a:off x="456344" y="293077"/>
              <a:ext cx="1641231" cy="57443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bg1"/>
                  </a:solidFill>
                  <a:latin typeface="BIZ UDPゴシック" panose="020B0400000000000000" pitchFamily="50" charset="-128"/>
                  <a:ea typeface="BIZ UDPゴシック" panose="020B0400000000000000" pitchFamily="50" charset="-128"/>
                </a:rPr>
                <a:t>不適切な行為への対応</a:t>
              </a:r>
            </a:p>
          </p:txBody>
        </p:sp>
        <p:sp>
          <p:nvSpPr>
            <p:cNvPr id="6" name="正方形/長方形 5">
              <a:extLst>
                <a:ext uri="{FF2B5EF4-FFF2-40B4-BE49-F238E27FC236}">
                  <a16:creationId xmlns:a16="http://schemas.microsoft.com/office/drawing/2014/main" id="{1538D404-AB25-3B6A-C168-4D771E02D8AF}"/>
                </a:ext>
              </a:extLst>
            </p:cNvPr>
            <p:cNvSpPr/>
            <p:nvPr/>
          </p:nvSpPr>
          <p:spPr>
            <a:xfrm>
              <a:off x="304800" y="293077"/>
              <a:ext cx="84323" cy="562708"/>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kumimoji="1" lang="ja-JP" altLang="en-US">
                <a:solidFill>
                  <a:schemeClr val="tx1"/>
                </a:solidFill>
              </a:endParaRPr>
            </a:p>
          </p:txBody>
        </p:sp>
      </p:grpSp>
      <p:sp>
        <p:nvSpPr>
          <p:cNvPr id="11" name="テキスト ボックス 10">
            <a:extLst>
              <a:ext uri="{FF2B5EF4-FFF2-40B4-BE49-F238E27FC236}">
                <a16:creationId xmlns:a16="http://schemas.microsoft.com/office/drawing/2014/main" id="{61F42959-B92A-403A-B2B2-576617E85E8F}"/>
              </a:ext>
            </a:extLst>
          </p:cNvPr>
          <p:cNvSpPr txBox="1"/>
          <p:nvPr/>
        </p:nvSpPr>
        <p:spPr>
          <a:xfrm>
            <a:off x="838198" y="3541340"/>
            <a:ext cx="10925403" cy="523220"/>
          </a:xfrm>
          <a:prstGeom prst="rect">
            <a:avLst/>
          </a:prstGeom>
          <a:noFill/>
        </p:spPr>
        <p:txBody>
          <a:bodyPr wrap="square">
            <a:spAutoFit/>
          </a:bodyPr>
          <a:lstStyle/>
          <a:p>
            <a:r>
              <a:rPr lang="ja-JP" altLang="en-US" sz="2800" dirty="0">
                <a:latin typeface="BIZ UDPゴシック" panose="020B0400000000000000" pitchFamily="50" charset="-128"/>
                <a:ea typeface="BIZ UDPゴシック" panose="020B0400000000000000" pitchFamily="50" charset="-128"/>
              </a:rPr>
              <a:t>１）　裁判所による決定を待ち、それに応じて対処法を決める。</a:t>
            </a:r>
          </a:p>
        </p:txBody>
      </p:sp>
      <p:sp>
        <p:nvSpPr>
          <p:cNvPr id="9" name="四角形: 角を丸くする 8">
            <a:extLst>
              <a:ext uri="{FF2B5EF4-FFF2-40B4-BE49-F238E27FC236}">
                <a16:creationId xmlns:a16="http://schemas.microsoft.com/office/drawing/2014/main" id="{978BD335-6E8B-21C9-2F02-74D9D49380DB}"/>
              </a:ext>
            </a:extLst>
          </p:cNvPr>
          <p:cNvSpPr/>
          <p:nvPr/>
        </p:nvSpPr>
        <p:spPr>
          <a:xfrm>
            <a:off x="4325257" y="293077"/>
            <a:ext cx="3566613" cy="574431"/>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kumimoji="1" lang="ja-JP" altLang="en-US" sz="2400" dirty="0">
                <a:latin typeface="BIZ UDPゴシック" panose="020B0400000000000000" pitchFamily="50" charset="-128"/>
                <a:ea typeface="BIZ UDPゴシック" panose="020B0400000000000000" pitchFamily="50" charset="-128"/>
              </a:rPr>
              <a:t>ケーススタディー</a:t>
            </a:r>
          </a:p>
        </p:txBody>
      </p:sp>
      <p:sp>
        <p:nvSpPr>
          <p:cNvPr id="14" name="正方形/長方形 13">
            <a:extLst>
              <a:ext uri="{FF2B5EF4-FFF2-40B4-BE49-F238E27FC236}">
                <a16:creationId xmlns:a16="http://schemas.microsoft.com/office/drawing/2014/main" id="{6B61E747-9A7C-8CF2-62BA-BB057074BDA2}"/>
              </a:ext>
            </a:extLst>
          </p:cNvPr>
          <p:cNvSpPr/>
          <p:nvPr/>
        </p:nvSpPr>
        <p:spPr>
          <a:xfrm>
            <a:off x="4020135" y="1056381"/>
            <a:ext cx="7743467" cy="224944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ja-JP" altLang="en-US" sz="2400" dirty="0">
                <a:solidFill>
                  <a:schemeClr val="tx1"/>
                </a:solidFill>
                <a:latin typeface="BIZ UDPゴシック" panose="020B0400000000000000" pitchFamily="50" charset="-128"/>
                <a:ea typeface="BIZ UDPゴシック" panose="020B0400000000000000" pitchFamily="50" charset="-128"/>
              </a:rPr>
              <a:t>●あなたはハラスメントの申し立てについて調査し、クラブ会長がほかの会員にセクハラをしたと判断しました。警察に被害届も出されました。クラブは次に何をすべきですか？ </a:t>
            </a:r>
          </a:p>
        </p:txBody>
      </p:sp>
      <p:sp>
        <p:nvSpPr>
          <p:cNvPr id="16" name="テキスト ボックス 15">
            <a:extLst>
              <a:ext uri="{FF2B5EF4-FFF2-40B4-BE49-F238E27FC236}">
                <a16:creationId xmlns:a16="http://schemas.microsoft.com/office/drawing/2014/main" id="{2F6C39EB-FE63-12DA-93E8-836E12664DB9}"/>
              </a:ext>
            </a:extLst>
          </p:cNvPr>
          <p:cNvSpPr txBox="1"/>
          <p:nvPr/>
        </p:nvSpPr>
        <p:spPr>
          <a:xfrm>
            <a:off x="838198" y="4315945"/>
            <a:ext cx="10744202" cy="954107"/>
          </a:xfrm>
          <a:prstGeom prst="rect">
            <a:avLst/>
          </a:prstGeom>
          <a:noFill/>
        </p:spPr>
        <p:txBody>
          <a:bodyPr wrap="square">
            <a:spAutoFit/>
          </a:bodyPr>
          <a:lstStyle/>
          <a:p>
            <a:r>
              <a:rPr lang="ja-JP" altLang="en-US" sz="2800" dirty="0">
                <a:latin typeface="BIZ UDPゴシック" panose="020B0400000000000000" pitchFamily="50" charset="-128"/>
                <a:ea typeface="BIZ UDPゴシック" panose="020B0400000000000000" pitchFamily="50" charset="-128"/>
              </a:rPr>
              <a:t>２）　その会員を退会処分とし、ロータリーの活動への参加を全面的に禁じる。</a:t>
            </a:r>
          </a:p>
        </p:txBody>
      </p:sp>
      <p:sp>
        <p:nvSpPr>
          <p:cNvPr id="18" name="テキスト ボックス 17">
            <a:extLst>
              <a:ext uri="{FF2B5EF4-FFF2-40B4-BE49-F238E27FC236}">
                <a16:creationId xmlns:a16="http://schemas.microsoft.com/office/drawing/2014/main" id="{1AFB8626-F94F-6E32-D8E6-393E1B8CDD04}"/>
              </a:ext>
            </a:extLst>
          </p:cNvPr>
          <p:cNvSpPr txBox="1"/>
          <p:nvPr/>
        </p:nvSpPr>
        <p:spPr>
          <a:xfrm>
            <a:off x="838198" y="5521437"/>
            <a:ext cx="10925403" cy="954107"/>
          </a:xfrm>
          <a:prstGeom prst="rect">
            <a:avLst/>
          </a:prstGeom>
          <a:noFill/>
        </p:spPr>
        <p:txBody>
          <a:bodyPr wrap="square">
            <a:spAutoFit/>
          </a:bodyPr>
          <a:lstStyle/>
          <a:p>
            <a:r>
              <a:rPr lang="ja-JP" altLang="en-US" sz="2800" dirty="0">
                <a:latin typeface="BIZ UDPゴシック" panose="020B0400000000000000" pitchFamily="50" charset="-128"/>
                <a:ea typeface="BIZ UDPゴシック" panose="020B0400000000000000" pitchFamily="50" charset="-128"/>
              </a:rPr>
              <a:t>３）　青少年活動へのこの人の参加を保留とし、例会や行事に出席しないよう求める。</a:t>
            </a:r>
          </a:p>
        </p:txBody>
      </p:sp>
      <p:pic>
        <p:nvPicPr>
          <p:cNvPr id="7" name="2379761124925736">
            <a:hlinkClick r:id="" action="ppaction://media"/>
            <a:extLst>
              <a:ext uri="{FF2B5EF4-FFF2-40B4-BE49-F238E27FC236}">
                <a16:creationId xmlns:a16="http://schemas.microsoft.com/office/drawing/2014/main" id="{FCA827CC-1639-F11C-D984-122B627C8FD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71581" y="-11723"/>
            <a:ext cx="609600" cy="609600"/>
          </a:xfrm>
          <a:prstGeom prst="rect">
            <a:avLst/>
          </a:prstGeom>
        </p:spPr>
      </p:pic>
      <p:sp>
        <p:nvSpPr>
          <p:cNvPr id="8" name="日付プレースホルダー 7">
            <a:extLst>
              <a:ext uri="{FF2B5EF4-FFF2-40B4-BE49-F238E27FC236}">
                <a16:creationId xmlns:a16="http://schemas.microsoft.com/office/drawing/2014/main" id="{0F524D0A-80B9-4400-0B5C-36726C8B9639}"/>
              </a:ext>
            </a:extLst>
          </p:cNvPr>
          <p:cNvSpPr>
            <a:spLocks noGrp="1"/>
          </p:cNvSpPr>
          <p:nvPr>
            <p:ph type="dt" sz="half" idx="10"/>
          </p:nvPr>
        </p:nvSpPr>
        <p:spPr/>
        <p:txBody>
          <a:bodyPr/>
          <a:lstStyle/>
          <a:p>
            <a:endParaRPr kumimoji="1" lang="ja-JP" altLang="en-US"/>
          </a:p>
        </p:txBody>
      </p:sp>
    </p:spTree>
    <p:extLst>
      <p:ext uri="{BB962C8B-B14F-4D97-AF65-F5344CB8AC3E}">
        <p14:creationId xmlns:p14="http://schemas.microsoft.com/office/powerpoint/2010/main" val="277910301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2652" fill="hold"/>
                                        <p:tgtEl>
                                          <p:spTgt spid="7"/>
                                        </p:tgtEl>
                                      </p:cBhvr>
                                    </p:cmd>
                                  </p:childTnLst>
                                </p:cTn>
                              </p:par>
                              <p:par>
                                <p:cTn id="7" presetID="1" presetClass="emph" presetSubtype="2" fill="hold" nodeType="withEffect">
                                  <p:stCondLst>
                                    <p:cond delay="0"/>
                                  </p:stCondLst>
                                  <p:childTnLst>
                                    <p:animClr clrSpc="rgb" dir="cw">
                                      <p:cBhvr>
                                        <p:cTn id="8" dur="500" fill="hold"/>
                                        <p:tgtEl>
                                          <p:spTgt spid="14"/>
                                        </p:tgtEl>
                                        <p:attrNameLst>
                                          <p:attrName>fillcolor</p:attrName>
                                        </p:attrNameLst>
                                      </p:cBhvr>
                                      <p:to>
                                        <a:srgbClr val="FFCC66"/>
                                      </p:to>
                                    </p:animClr>
                                    <p:set>
                                      <p:cBhvr>
                                        <p:cTn id="9" dur="500" fill="hold"/>
                                        <p:tgtEl>
                                          <p:spTgt spid="14"/>
                                        </p:tgtEl>
                                        <p:attrNameLst>
                                          <p:attrName>fill.type</p:attrName>
                                        </p:attrNameLst>
                                      </p:cBhvr>
                                      <p:to>
                                        <p:strVal val="solid"/>
                                      </p:to>
                                    </p:set>
                                    <p:set>
                                      <p:cBhvr>
                                        <p:cTn id="10" dur="500" fill="hold"/>
                                        <p:tgtEl>
                                          <p:spTgt spid="14"/>
                                        </p:tgtEl>
                                        <p:attrNameLst>
                                          <p:attrName>fill.on</p:attrName>
                                        </p:attrNameLst>
                                      </p:cBhvr>
                                      <p:to>
                                        <p:strVal val="true"/>
                                      </p:to>
                                    </p:set>
                                  </p:childTnLst>
                                </p:cTn>
                              </p:par>
                              <p:par>
                                <p:cTn id="11" presetID="42" presetClass="path" presetSubtype="0" accel="50000" decel="50000" fill="hold" grpId="0" nodeType="withEffect">
                                  <p:stCondLst>
                                    <p:cond delay="0"/>
                                  </p:stCondLst>
                                  <p:childTnLst>
                                    <p:animMotion origin="layout" path="M 4.375E-6 -4.07407E-6 L -0.14206 0.00255 " pathEditMode="relative" rAng="0" ptsTypes="AA">
                                      <p:cBhvr>
                                        <p:cTn id="12" dur="500" fill="hold"/>
                                        <p:tgtEl>
                                          <p:spTgt spid="14"/>
                                        </p:tgtEl>
                                        <p:attrNameLst>
                                          <p:attrName>ppt_x</p:attrName>
                                          <p:attrName>ppt_y</p:attrName>
                                        </p:attrNameLst>
                                      </p:cBhvr>
                                      <p:rCtr x="-7109" y="116"/>
                                    </p:animMotion>
                                  </p:childTnLst>
                                </p:cTn>
                              </p:par>
                              <p:par>
                                <p:cTn id="13" presetID="6" presetClass="emph" presetSubtype="0" fill="hold" grpId="1" nodeType="withEffect">
                                  <p:stCondLst>
                                    <p:cond delay="0"/>
                                  </p:stCondLst>
                                  <p:childTnLst>
                                    <p:animScale>
                                      <p:cBhvr>
                                        <p:cTn id="14" dur="500" fill="hold"/>
                                        <p:tgtEl>
                                          <p:spTgt spid="14"/>
                                        </p:tgtEl>
                                      </p:cBhvr>
                                      <p:by x="150000" y="150000"/>
                                    </p:animScale>
                                  </p:childTnLst>
                                </p:cTn>
                              </p:par>
                              <p:par>
                                <p:cTn id="15" presetID="42" presetClass="path" presetSubtype="0" accel="50000" decel="50000" fill="hold" grpId="2" nodeType="withEffect">
                                  <p:stCondLst>
                                    <p:cond delay="13160"/>
                                  </p:stCondLst>
                                  <p:childTnLst>
                                    <p:animMotion origin="layout" path="M -0.14206 0.00255 L 4.375E-6 -4.07407E-6 " pathEditMode="relative" rAng="0" ptsTypes="AA">
                                      <p:cBhvr>
                                        <p:cTn id="16" dur="500" fill="hold"/>
                                        <p:tgtEl>
                                          <p:spTgt spid="14"/>
                                        </p:tgtEl>
                                        <p:attrNameLst>
                                          <p:attrName>ppt_x</p:attrName>
                                          <p:attrName>ppt_y</p:attrName>
                                        </p:attrNameLst>
                                      </p:cBhvr>
                                      <p:rCtr x="7096" y="-139"/>
                                    </p:animMotion>
                                  </p:childTnLst>
                                </p:cTn>
                              </p:par>
                              <p:par>
                                <p:cTn id="17" presetID="6" presetClass="emph" presetSubtype="0" fill="hold" grpId="3" nodeType="withEffect">
                                  <p:stCondLst>
                                    <p:cond delay="13160"/>
                                  </p:stCondLst>
                                  <p:childTnLst>
                                    <p:animScale>
                                      <p:cBhvr>
                                        <p:cTn id="18" dur="500" fill="hold"/>
                                        <p:tgtEl>
                                          <p:spTgt spid="14"/>
                                        </p:tgtEl>
                                      </p:cBhvr>
                                      <p:by x="70000" y="70000"/>
                                    </p:animScale>
                                  </p:childTnLst>
                                </p:cTn>
                              </p:par>
                              <p:par>
                                <p:cTn id="19" presetID="1" presetClass="emph" presetSubtype="2" fill="hold" nodeType="withEffect">
                                  <p:stCondLst>
                                    <p:cond delay="13160"/>
                                  </p:stCondLst>
                                  <p:childTnLst>
                                    <p:animClr clrSpc="rgb" dir="cw">
                                      <p:cBhvr>
                                        <p:cTn id="20" dur="500" fill="hold"/>
                                        <p:tgtEl>
                                          <p:spTgt spid="14"/>
                                        </p:tgtEl>
                                        <p:attrNameLst>
                                          <p:attrName>fillcolor</p:attrName>
                                        </p:attrNameLst>
                                      </p:cBhvr>
                                      <p:to>
                                        <a:srgbClr val="FFFFFF"/>
                                      </p:to>
                                    </p:animClr>
                                    <p:set>
                                      <p:cBhvr>
                                        <p:cTn id="21" dur="500" fill="hold"/>
                                        <p:tgtEl>
                                          <p:spTgt spid="14"/>
                                        </p:tgtEl>
                                        <p:attrNameLst>
                                          <p:attrName>fill.type</p:attrName>
                                        </p:attrNameLst>
                                      </p:cBhvr>
                                      <p:to>
                                        <p:strVal val="solid"/>
                                      </p:to>
                                    </p:set>
                                    <p:set>
                                      <p:cBhvr>
                                        <p:cTn id="22" dur="500" fill="hold"/>
                                        <p:tgtEl>
                                          <p:spTgt spid="14"/>
                                        </p:tgtEl>
                                        <p:attrNameLst>
                                          <p:attrName>fill.on</p:attrName>
                                        </p:attrNameLst>
                                      </p:cBhvr>
                                      <p:to>
                                        <p:strVal val="true"/>
                                      </p:to>
                                    </p:set>
                                  </p:childTnLst>
                                </p:cTn>
                              </p:par>
                              <p:par>
                                <p:cTn id="23" presetID="22" presetClass="entr" presetSubtype="8" fill="hold" grpId="0" nodeType="withEffect">
                                  <p:stCondLst>
                                    <p:cond delay="1316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par>
                                <p:cTn id="26" presetID="1" presetClass="emph" presetSubtype="2" fill="hold" nodeType="withEffect">
                                  <p:stCondLst>
                                    <p:cond delay="13160"/>
                                  </p:stCondLst>
                                  <p:childTnLst>
                                    <p:animClr clrSpc="rgb" dir="cw">
                                      <p:cBhvr>
                                        <p:cTn id="27" dur="500" fill="hold"/>
                                        <p:tgtEl>
                                          <p:spTgt spid="11"/>
                                        </p:tgtEl>
                                        <p:attrNameLst>
                                          <p:attrName>fillcolor</p:attrName>
                                        </p:attrNameLst>
                                      </p:cBhvr>
                                      <p:to>
                                        <a:srgbClr val="E2EFD9"/>
                                      </p:to>
                                    </p:animClr>
                                    <p:set>
                                      <p:cBhvr>
                                        <p:cTn id="28" dur="500" fill="hold"/>
                                        <p:tgtEl>
                                          <p:spTgt spid="11"/>
                                        </p:tgtEl>
                                        <p:attrNameLst>
                                          <p:attrName>fill.type</p:attrName>
                                        </p:attrNameLst>
                                      </p:cBhvr>
                                      <p:to>
                                        <p:strVal val="solid"/>
                                      </p:to>
                                    </p:set>
                                    <p:set>
                                      <p:cBhvr>
                                        <p:cTn id="29" dur="500" fill="hold"/>
                                        <p:tgtEl>
                                          <p:spTgt spid="11"/>
                                        </p:tgtEl>
                                        <p:attrNameLst>
                                          <p:attrName>fill.on</p:attrName>
                                        </p:attrNameLst>
                                      </p:cBhvr>
                                      <p:to>
                                        <p:strVal val="true"/>
                                      </p:to>
                                    </p:set>
                                  </p:childTnLst>
                                </p:cTn>
                              </p:par>
                              <p:par>
                                <p:cTn id="30" presetID="22" presetClass="entr" presetSubtype="8" fill="hold" grpId="0" nodeType="withEffect">
                                  <p:stCondLst>
                                    <p:cond delay="18420"/>
                                  </p:stCondLst>
                                  <p:childTnLst>
                                    <p:set>
                                      <p:cBhvr>
                                        <p:cTn id="31" dur="1" fill="hold">
                                          <p:stCondLst>
                                            <p:cond delay="0"/>
                                          </p:stCondLst>
                                        </p:cTn>
                                        <p:tgtEl>
                                          <p:spTgt spid="16"/>
                                        </p:tgtEl>
                                        <p:attrNameLst>
                                          <p:attrName>style.visibility</p:attrName>
                                        </p:attrNameLst>
                                      </p:cBhvr>
                                      <p:to>
                                        <p:strVal val="visible"/>
                                      </p:to>
                                    </p:set>
                                    <p:animEffect transition="in" filter="wipe(left)">
                                      <p:cBhvr>
                                        <p:cTn id="32" dur="500"/>
                                        <p:tgtEl>
                                          <p:spTgt spid="16"/>
                                        </p:tgtEl>
                                      </p:cBhvr>
                                    </p:animEffect>
                                  </p:childTnLst>
                                </p:cTn>
                              </p:par>
                              <p:par>
                                <p:cTn id="33" presetID="1" presetClass="emph" presetSubtype="2" fill="hold" nodeType="withEffect">
                                  <p:stCondLst>
                                    <p:cond delay="18420"/>
                                  </p:stCondLst>
                                  <p:childTnLst>
                                    <p:animClr clrSpc="rgb" dir="cw">
                                      <p:cBhvr>
                                        <p:cTn id="34" dur="500" fill="hold"/>
                                        <p:tgtEl>
                                          <p:spTgt spid="16"/>
                                        </p:tgtEl>
                                        <p:attrNameLst>
                                          <p:attrName>fillcolor</p:attrName>
                                        </p:attrNameLst>
                                      </p:cBhvr>
                                      <p:to>
                                        <a:srgbClr val="E2EFD9"/>
                                      </p:to>
                                    </p:animClr>
                                    <p:set>
                                      <p:cBhvr>
                                        <p:cTn id="35" dur="500" fill="hold"/>
                                        <p:tgtEl>
                                          <p:spTgt spid="16"/>
                                        </p:tgtEl>
                                        <p:attrNameLst>
                                          <p:attrName>fill.type</p:attrName>
                                        </p:attrNameLst>
                                      </p:cBhvr>
                                      <p:to>
                                        <p:strVal val="solid"/>
                                      </p:to>
                                    </p:set>
                                    <p:set>
                                      <p:cBhvr>
                                        <p:cTn id="36" dur="500" fill="hold"/>
                                        <p:tgtEl>
                                          <p:spTgt spid="16"/>
                                        </p:tgtEl>
                                        <p:attrNameLst>
                                          <p:attrName>fill.on</p:attrName>
                                        </p:attrNameLst>
                                      </p:cBhvr>
                                      <p:to>
                                        <p:strVal val="true"/>
                                      </p:to>
                                    </p:set>
                                  </p:childTnLst>
                                </p:cTn>
                              </p:par>
                              <p:par>
                                <p:cTn id="37" presetID="22" presetClass="entr" presetSubtype="8" fill="hold" grpId="0" nodeType="withEffect">
                                  <p:stCondLst>
                                    <p:cond delay="24830"/>
                                  </p:stCondLst>
                                  <p:childTnLst>
                                    <p:set>
                                      <p:cBhvr>
                                        <p:cTn id="38" dur="1" fill="hold">
                                          <p:stCondLst>
                                            <p:cond delay="0"/>
                                          </p:stCondLst>
                                        </p:cTn>
                                        <p:tgtEl>
                                          <p:spTgt spid="18"/>
                                        </p:tgtEl>
                                        <p:attrNameLst>
                                          <p:attrName>style.visibility</p:attrName>
                                        </p:attrNameLst>
                                      </p:cBhvr>
                                      <p:to>
                                        <p:strVal val="visible"/>
                                      </p:to>
                                    </p:set>
                                    <p:animEffect transition="in" filter="wipe(left)">
                                      <p:cBhvr>
                                        <p:cTn id="39" dur="500"/>
                                        <p:tgtEl>
                                          <p:spTgt spid="18"/>
                                        </p:tgtEl>
                                      </p:cBhvr>
                                    </p:animEffect>
                                  </p:childTnLst>
                                </p:cTn>
                              </p:par>
                              <p:par>
                                <p:cTn id="40" presetID="1" presetClass="emph" presetSubtype="2" fill="hold" nodeType="withEffect">
                                  <p:stCondLst>
                                    <p:cond delay="24830"/>
                                  </p:stCondLst>
                                  <p:childTnLst>
                                    <p:animClr clrSpc="rgb" dir="cw">
                                      <p:cBhvr>
                                        <p:cTn id="41" dur="500" fill="hold"/>
                                        <p:tgtEl>
                                          <p:spTgt spid="18"/>
                                        </p:tgtEl>
                                        <p:attrNameLst>
                                          <p:attrName>fillcolor</p:attrName>
                                        </p:attrNameLst>
                                      </p:cBhvr>
                                      <p:to>
                                        <a:srgbClr val="E2EFD9"/>
                                      </p:to>
                                    </p:animClr>
                                    <p:set>
                                      <p:cBhvr>
                                        <p:cTn id="42" dur="500" fill="hold"/>
                                        <p:tgtEl>
                                          <p:spTgt spid="18"/>
                                        </p:tgtEl>
                                        <p:attrNameLst>
                                          <p:attrName>fill.type</p:attrName>
                                        </p:attrNameLst>
                                      </p:cBhvr>
                                      <p:to>
                                        <p:strVal val="solid"/>
                                      </p:to>
                                    </p:set>
                                    <p:set>
                                      <p:cBhvr>
                                        <p:cTn id="43" dur="500" fill="hold"/>
                                        <p:tgtEl>
                                          <p:spTgt spid="18"/>
                                        </p:tgtEl>
                                        <p:attrNameLst>
                                          <p:attrName>fill.on</p:attrName>
                                        </p:attrNameLst>
                                      </p:cBhvr>
                                      <p:to>
                                        <p:strVal val="true"/>
                                      </p:to>
                                    </p:set>
                                  </p:childTnLst>
                                </p:cTn>
                              </p:par>
                              <p:par>
                                <p:cTn id="44" presetID="1" presetClass="emph" presetSubtype="2" fill="hold" nodeType="withEffect">
                                  <p:stCondLst>
                                    <p:cond delay="18420"/>
                                  </p:stCondLst>
                                  <p:childTnLst>
                                    <p:animClr clrSpc="rgb" dir="cw">
                                      <p:cBhvr>
                                        <p:cTn id="45" dur="500" fill="hold"/>
                                        <p:tgtEl>
                                          <p:spTgt spid="11"/>
                                        </p:tgtEl>
                                        <p:attrNameLst>
                                          <p:attrName>fillcolor</p:attrName>
                                        </p:attrNameLst>
                                      </p:cBhvr>
                                      <p:to>
                                        <a:srgbClr val="FFFFFF"/>
                                      </p:to>
                                    </p:animClr>
                                    <p:set>
                                      <p:cBhvr>
                                        <p:cTn id="46" dur="500" fill="hold"/>
                                        <p:tgtEl>
                                          <p:spTgt spid="11"/>
                                        </p:tgtEl>
                                        <p:attrNameLst>
                                          <p:attrName>fill.type</p:attrName>
                                        </p:attrNameLst>
                                      </p:cBhvr>
                                      <p:to>
                                        <p:strVal val="solid"/>
                                      </p:to>
                                    </p:set>
                                    <p:set>
                                      <p:cBhvr>
                                        <p:cTn id="47" dur="500" fill="hold"/>
                                        <p:tgtEl>
                                          <p:spTgt spid="11"/>
                                        </p:tgtEl>
                                        <p:attrNameLst>
                                          <p:attrName>fill.on</p:attrName>
                                        </p:attrNameLst>
                                      </p:cBhvr>
                                      <p:to>
                                        <p:strVal val="true"/>
                                      </p:to>
                                    </p:set>
                                  </p:childTnLst>
                                </p:cTn>
                              </p:par>
                              <p:par>
                                <p:cTn id="48" presetID="1" presetClass="emph" presetSubtype="2" fill="hold" nodeType="withEffect">
                                  <p:stCondLst>
                                    <p:cond delay="24830"/>
                                  </p:stCondLst>
                                  <p:childTnLst>
                                    <p:animClr clrSpc="rgb" dir="cw">
                                      <p:cBhvr>
                                        <p:cTn id="49" dur="500" fill="hold"/>
                                        <p:tgtEl>
                                          <p:spTgt spid="16"/>
                                        </p:tgtEl>
                                        <p:attrNameLst>
                                          <p:attrName>fillcolor</p:attrName>
                                        </p:attrNameLst>
                                      </p:cBhvr>
                                      <p:to>
                                        <a:srgbClr val="FFFFFF"/>
                                      </p:to>
                                    </p:animClr>
                                    <p:set>
                                      <p:cBhvr>
                                        <p:cTn id="50" dur="500" fill="hold"/>
                                        <p:tgtEl>
                                          <p:spTgt spid="16"/>
                                        </p:tgtEl>
                                        <p:attrNameLst>
                                          <p:attrName>fill.type</p:attrName>
                                        </p:attrNameLst>
                                      </p:cBhvr>
                                      <p:to>
                                        <p:strVal val="solid"/>
                                      </p:to>
                                    </p:set>
                                    <p:set>
                                      <p:cBhvr>
                                        <p:cTn id="51" dur="500" fill="hold"/>
                                        <p:tgtEl>
                                          <p:spTgt spid="16"/>
                                        </p:tgtEl>
                                        <p:attrNameLst>
                                          <p:attrName>fill.on</p:attrName>
                                        </p:attrNameLst>
                                      </p:cBhvr>
                                      <p:to>
                                        <p:strVal val="true"/>
                                      </p:to>
                                    </p:set>
                                  </p:childTnLst>
                                </p:cTn>
                              </p:par>
                              <p:par>
                                <p:cTn id="52" presetID="1" presetClass="emph" presetSubtype="2" fill="hold" nodeType="withEffect">
                                  <p:stCondLst>
                                    <p:cond delay="32110"/>
                                  </p:stCondLst>
                                  <p:childTnLst>
                                    <p:animClr clrSpc="rgb" dir="cw">
                                      <p:cBhvr>
                                        <p:cTn id="53" dur="500" fill="hold"/>
                                        <p:tgtEl>
                                          <p:spTgt spid="18"/>
                                        </p:tgtEl>
                                        <p:attrNameLst>
                                          <p:attrName>fillcolor</p:attrName>
                                        </p:attrNameLst>
                                      </p:cBhvr>
                                      <p:to>
                                        <a:srgbClr val="FFFFFF"/>
                                      </p:to>
                                    </p:animClr>
                                    <p:set>
                                      <p:cBhvr>
                                        <p:cTn id="54" dur="500" fill="hold"/>
                                        <p:tgtEl>
                                          <p:spTgt spid="18"/>
                                        </p:tgtEl>
                                        <p:attrNameLst>
                                          <p:attrName>fill.type</p:attrName>
                                        </p:attrNameLst>
                                      </p:cBhvr>
                                      <p:to>
                                        <p:strVal val="solid"/>
                                      </p:to>
                                    </p:set>
                                    <p:set>
                                      <p:cBhvr>
                                        <p:cTn id="55" dur="500" fill="hold"/>
                                        <p:tgtEl>
                                          <p:spTgt spid="1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6" fill="hold" display="0">
                  <p:stCondLst>
                    <p:cond delay="indefinite"/>
                  </p:stCondLst>
                  <p:endCondLst>
                    <p:cond evt="onStopAudio" delay="0">
                      <p:tgtEl>
                        <p:sldTgt/>
                      </p:tgtEl>
                    </p:cond>
                  </p:endCondLst>
                </p:cTn>
                <p:tgtEl>
                  <p:spTgt spid="7"/>
                </p:tgtEl>
              </p:cMediaNode>
            </p:audio>
          </p:childTnLst>
        </p:cTn>
      </p:par>
    </p:tnLst>
    <p:bldLst>
      <p:bldP spid="11" grpId="0"/>
      <p:bldP spid="14" grpId="0" animBg="1"/>
      <p:bldP spid="14" grpId="1" animBg="1"/>
      <p:bldP spid="14" grpId="2" animBg="1"/>
      <p:bldP spid="14" grpId="3" animBg="1"/>
      <p:bldP spid="16" grpId="0"/>
      <p:bldP spid="18"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9721E-FDAE-E241-F3D8-A2837C715FD9}"/>
            </a:ext>
          </a:extLst>
        </p:cNvPr>
        <p:cNvGrpSpPr/>
        <p:nvPr/>
      </p:nvGrpSpPr>
      <p:grpSpPr>
        <a:xfrm>
          <a:off x="0" y="0"/>
          <a:ext cx="0" cy="0"/>
          <a:chOff x="0" y="0"/>
          <a:chExt cx="0" cy="0"/>
        </a:xfrm>
      </p:grpSpPr>
      <p:sp>
        <p:nvSpPr>
          <p:cNvPr id="2" name="フッター プレースホルダー 1">
            <a:extLst>
              <a:ext uri="{FF2B5EF4-FFF2-40B4-BE49-F238E27FC236}">
                <a16:creationId xmlns:a16="http://schemas.microsoft.com/office/drawing/2014/main" id="{E10C1D70-C9B4-2350-EAAE-9E67ADFEE6D0}"/>
              </a:ext>
            </a:extLst>
          </p:cNvPr>
          <p:cNvSpPr>
            <a:spLocks noGrp="1"/>
          </p:cNvSpPr>
          <p:nvPr>
            <p:ph type="ftr" sz="quarter" idx="11"/>
          </p:nvPr>
        </p:nvSpPr>
        <p:spPr/>
        <p:txBody>
          <a:bodyPr/>
          <a:lstStyle/>
          <a:p>
            <a:r>
              <a:rPr kumimoji="1" lang="en-US" altLang="ja-JP"/>
              <a:t>©Rijyem platform</a:t>
            </a:r>
            <a:endParaRPr kumimoji="1" lang="ja-JP" altLang="en-US"/>
          </a:p>
        </p:txBody>
      </p:sp>
      <p:sp>
        <p:nvSpPr>
          <p:cNvPr id="3" name="スライド番号プレースホルダー 2">
            <a:extLst>
              <a:ext uri="{FF2B5EF4-FFF2-40B4-BE49-F238E27FC236}">
                <a16:creationId xmlns:a16="http://schemas.microsoft.com/office/drawing/2014/main" id="{2D6C7E7E-E111-5AF8-17B2-A635ACE04CFB}"/>
              </a:ext>
            </a:extLst>
          </p:cNvPr>
          <p:cNvSpPr>
            <a:spLocks noGrp="1"/>
          </p:cNvSpPr>
          <p:nvPr>
            <p:ph type="sldNum" sz="quarter" idx="12"/>
          </p:nvPr>
        </p:nvSpPr>
        <p:spPr/>
        <p:txBody>
          <a:bodyPr/>
          <a:lstStyle/>
          <a:p>
            <a:fld id="{52B5DCD9-E7C7-453D-ACB1-361AAF0E033D}" type="slidenum">
              <a:rPr kumimoji="1" lang="ja-JP" altLang="en-US" smtClean="0"/>
              <a:t>62</a:t>
            </a:fld>
            <a:endParaRPr kumimoji="1" lang="ja-JP" altLang="en-US"/>
          </a:p>
        </p:txBody>
      </p:sp>
      <p:sp>
        <p:nvSpPr>
          <p:cNvPr id="8" name="テキスト ボックス 7">
            <a:extLst>
              <a:ext uri="{FF2B5EF4-FFF2-40B4-BE49-F238E27FC236}">
                <a16:creationId xmlns:a16="http://schemas.microsoft.com/office/drawing/2014/main" id="{BA7C9A50-5DD4-F79A-7FC7-AC6EE3E7AC93}"/>
              </a:ext>
            </a:extLst>
          </p:cNvPr>
          <p:cNvSpPr txBox="1"/>
          <p:nvPr/>
        </p:nvSpPr>
        <p:spPr>
          <a:xfrm>
            <a:off x="3934752" y="943097"/>
            <a:ext cx="7419048" cy="1275221"/>
          </a:xfrm>
          <a:prstGeom prst="rect">
            <a:avLst/>
          </a:prstGeom>
          <a:noFill/>
        </p:spPr>
        <p:txBody>
          <a:bodyPr wrap="square">
            <a:spAutoFit/>
          </a:bodyPr>
          <a:lstStyle/>
          <a:p>
            <a:pPr>
              <a:lnSpc>
                <a:spcPct val="150000"/>
              </a:lnSpc>
            </a:pPr>
            <a:r>
              <a:rPr lang="ja-JP" altLang="en-US" sz="2800" b="1" dirty="0">
                <a:latin typeface="BIZ UDPゴシック" panose="020B0400000000000000" pitchFamily="50" charset="-128"/>
                <a:ea typeface="BIZ UDPゴシック" panose="020B0400000000000000" pitchFamily="50" charset="-128"/>
              </a:rPr>
              <a:t>１）　裁判所による決定を待ち、それに応じて対処法を決める。</a:t>
            </a:r>
          </a:p>
        </p:txBody>
      </p:sp>
      <p:sp>
        <p:nvSpPr>
          <p:cNvPr id="9" name="テキスト ボックス 8">
            <a:extLst>
              <a:ext uri="{FF2B5EF4-FFF2-40B4-BE49-F238E27FC236}">
                <a16:creationId xmlns:a16="http://schemas.microsoft.com/office/drawing/2014/main" id="{73C47426-9D0E-DC7C-5F7A-3606FF85995D}"/>
              </a:ext>
            </a:extLst>
          </p:cNvPr>
          <p:cNvSpPr txBox="1"/>
          <p:nvPr/>
        </p:nvSpPr>
        <p:spPr>
          <a:xfrm>
            <a:off x="418541" y="4367761"/>
            <a:ext cx="11035025" cy="1752531"/>
          </a:xfrm>
          <a:prstGeom prst="rect">
            <a:avLst/>
          </a:prstGeom>
          <a:solidFill>
            <a:schemeClr val="accent6">
              <a:lumMod val="20000"/>
              <a:lumOff val="80000"/>
            </a:schemeClr>
          </a:solidFill>
        </p:spPr>
        <p:txBody>
          <a:bodyPr wrap="square">
            <a:spAutoFit/>
          </a:bodyPr>
          <a:lstStyle/>
          <a:p>
            <a:pPr>
              <a:lnSpc>
                <a:spcPct val="150000"/>
              </a:lnSpc>
            </a:pPr>
            <a:r>
              <a:rPr lang="ja-JP" altLang="en-US" sz="2800" b="1" dirty="0">
                <a:latin typeface="BIZ UDPゴシック" panose="020B0400000000000000" pitchFamily="50" charset="-128"/>
                <a:ea typeface="BIZ UDPゴシック" panose="020B0400000000000000" pitchFamily="50" charset="-128"/>
              </a:rPr>
              <a:t>（１）不正解</a:t>
            </a:r>
          </a:p>
          <a:p>
            <a:pPr>
              <a:lnSpc>
                <a:spcPct val="150000"/>
              </a:lnSpc>
            </a:pPr>
            <a:r>
              <a:rPr lang="ja-JP" altLang="en-US" sz="2400" dirty="0">
                <a:latin typeface="BIZ UDPゴシック" panose="020B0400000000000000" pitchFamily="50" charset="-128"/>
                <a:ea typeface="BIZ UDPゴシック" panose="020B0400000000000000" pitchFamily="50" charset="-128"/>
              </a:rPr>
              <a:t>これは最善の対処法ではありません。対処を遅らせることは、セクハラを受けた人の身の安全をクラブが真剣に考えていないことの現れであると見なされます。</a:t>
            </a:r>
          </a:p>
        </p:txBody>
      </p:sp>
      <p:sp>
        <p:nvSpPr>
          <p:cNvPr id="11" name="乗算記号 10">
            <a:extLst>
              <a:ext uri="{FF2B5EF4-FFF2-40B4-BE49-F238E27FC236}">
                <a16:creationId xmlns:a16="http://schemas.microsoft.com/office/drawing/2014/main" id="{9D0EEDC0-6A40-5437-9FF0-486709C5C4B8}"/>
              </a:ext>
            </a:extLst>
          </p:cNvPr>
          <p:cNvSpPr/>
          <p:nvPr/>
        </p:nvSpPr>
        <p:spPr>
          <a:xfrm>
            <a:off x="3632588" y="2673669"/>
            <a:ext cx="1238741" cy="1238741"/>
          </a:xfrm>
          <a:prstGeom prst="mathMultipl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7" name="2379761124927309">
            <a:hlinkClick r:id="" action="ppaction://media"/>
            <a:extLst>
              <a:ext uri="{FF2B5EF4-FFF2-40B4-BE49-F238E27FC236}">
                <a16:creationId xmlns:a16="http://schemas.microsoft.com/office/drawing/2014/main" id="{07397C81-D473-6D3E-D1C4-BF772EEBE74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400" y="-37015"/>
            <a:ext cx="609600" cy="609600"/>
          </a:xfrm>
          <a:prstGeom prst="rect">
            <a:avLst/>
          </a:prstGeom>
        </p:spPr>
      </p:pic>
      <p:grpSp>
        <p:nvGrpSpPr>
          <p:cNvPr id="12" name="グループ化 11">
            <a:extLst>
              <a:ext uri="{FF2B5EF4-FFF2-40B4-BE49-F238E27FC236}">
                <a16:creationId xmlns:a16="http://schemas.microsoft.com/office/drawing/2014/main" id="{B1570F70-90AA-4879-5816-9D1218AB5115}"/>
              </a:ext>
            </a:extLst>
          </p:cNvPr>
          <p:cNvGrpSpPr/>
          <p:nvPr/>
        </p:nvGrpSpPr>
        <p:grpSpPr>
          <a:xfrm>
            <a:off x="304799" y="293077"/>
            <a:ext cx="3733801" cy="574431"/>
            <a:chOff x="304800" y="293077"/>
            <a:chExt cx="1792775" cy="574431"/>
          </a:xfrm>
        </p:grpSpPr>
        <p:sp>
          <p:nvSpPr>
            <p:cNvPr id="13" name="四角形: 角を丸くする 12">
              <a:extLst>
                <a:ext uri="{FF2B5EF4-FFF2-40B4-BE49-F238E27FC236}">
                  <a16:creationId xmlns:a16="http://schemas.microsoft.com/office/drawing/2014/main" id="{A596825B-A285-C525-5DC1-68EC9D6C7A51}"/>
                </a:ext>
              </a:extLst>
            </p:cNvPr>
            <p:cNvSpPr/>
            <p:nvPr/>
          </p:nvSpPr>
          <p:spPr>
            <a:xfrm>
              <a:off x="456344" y="293077"/>
              <a:ext cx="1641231" cy="57443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bg1"/>
                  </a:solidFill>
                  <a:latin typeface="BIZ UDPゴシック" panose="020B0400000000000000" pitchFamily="50" charset="-128"/>
                  <a:ea typeface="BIZ UDPゴシック" panose="020B0400000000000000" pitchFamily="50" charset="-128"/>
                </a:rPr>
                <a:t>不適切な行為への対応</a:t>
              </a:r>
            </a:p>
          </p:txBody>
        </p:sp>
        <p:sp>
          <p:nvSpPr>
            <p:cNvPr id="14" name="正方形/長方形 13">
              <a:extLst>
                <a:ext uri="{FF2B5EF4-FFF2-40B4-BE49-F238E27FC236}">
                  <a16:creationId xmlns:a16="http://schemas.microsoft.com/office/drawing/2014/main" id="{27845905-4629-AA89-746E-F8606F95A152}"/>
                </a:ext>
              </a:extLst>
            </p:cNvPr>
            <p:cNvSpPr/>
            <p:nvPr/>
          </p:nvSpPr>
          <p:spPr>
            <a:xfrm>
              <a:off x="304800" y="293077"/>
              <a:ext cx="84323" cy="562708"/>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kumimoji="1" lang="ja-JP" altLang="en-US">
                <a:solidFill>
                  <a:schemeClr val="tx1"/>
                </a:solidFill>
              </a:endParaRPr>
            </a:p>
          </p:txBody>
        </p:sp>
      </p:grpSp>
      <p:pic>
        <p:nvPicPr>
          <p:cNvPr id="4" name="Picture 6" descr="職場でのセクハラの写真素材・画像素材 Image 57955826">
            <a:extLst>
              <a:ext uri="{FF2B5EF4-FFF2-40B4-BE49-F238E27FC236}">
                <a16:creationId xmlns:a16="http://schemas.microsoft.com/office/drawing/2014/main" id="{625D22D0-AA64-4174-8780-53AAC8CFC9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799" y="1077488"/>
            <a:ext cx="3253752" cy="2165224"/>
          </a:xfrm>
          <a:prstGeom prst="rect">
            <a:avLst/>
          </a:prstGeom>
          <a:noFill/>
          <a:extLst>
            <a:ext uri="{909E8E84-426E-40DD-AFC4-6F175D3DCCD1}">
              <a14:hiddenFill xmlns:a14="http://schemas.microsoft.com/office/drawing/2010/main">
                <a:solidFill>
                  <a:srgbClr val="FFFFFF"/>
                </a:solidFill>
              </a14:hiddenFill>
            </a:ext>
          </a:extLst>
        </p:spPr>
      </p:pic>
      <p:sp>
        <p:nvSpPr>
          <p:cNvPr id="5" name="日付プレースホルダー 4">
            <a:extLst>
              <a:ext uri="{FF2B5EF4-FFF2-40B4-BE49-F238E27FC236}">
                <a16:creationId xmlns:a16="http://schemas.microsoft.com/office/drawing/2014/main" id="{642BA7BA-4E1E-09A3-2EA0-EDF2A7558C7C}"/>
              </a:ext>
            </a:extLst>
          </p:cNvPr>
          <p:cNvSpPr>
            <a:spLocks noGrp="1"/>
          </p:cNvSpPr>
          <p:nvPr>
            <p:ph type="dt" sz="half" idx="10"/>
          </p:nvPr>
        </p:nvSpPr>
        <p:spPr/>
        <p:txBody>
          <a:bodyPr/>
          <a:lstStyle/>
          <a:p>
            <a:endParaRPr kumimoji="1" lang="ja-JP" altLang="en-US"/>
          </a:p>
        </p:txBody>
      </p:sp>
    </p:spTree>
    <p:extLst>
      <p:ext uri="{BB962C8B-B14F-4D97-AF65-F5344CB8AC3E}">
        <p14:creationId xmlns:p14="http://schemas.microsoft.com/office/powerpoint/2010/main" val="373993522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076" fill="hold"/>
                                        <p:tgtEl>
                                          <p:spTgt spid="7"/>
                                        </p:tgtEl>
                                      </p:cBhvr>
                                    </p:cmd>
                                  </p:childTnLst>
                                </p:cTn>
                              </p:par>
                              <p:par>
                                <p:cTn id="7" presetID="53" presetClass="entr" presetSubtype="16" fill="hold" grpId="0" nodeType="withEffect">
                                  <p:stCondLst>
                                    <p:cond delay="880"/>
                                  </p:stCondLst>
                                  <p:childTnLst>
                                    <p:set>
                                      <p:cBhvr>
                                        <p:cTn id="8" dur="1" fill="hold">
                                          <p:stCondLst>
                                            <p:cond delay="0"/>
                                          </p:stCondLst>
                                        </p:cTn>
                                        <p:tgtEl>
                                          <p:spTgt spid="11"/>
                                        </p:tgtEl>
                                        <p:attrNameLst>
                                          <p:attrName>style.visibility</p:attrName>
                                        </p:attrNameLst>
                                      </p:cBhvr>
                                      <p:to>
                                        <p:strVal val="visible"/>
                                      </p:to>
                                    </p:set>
                                    <p:anim calcmode="lin" valueType="num">
                                      <p:cBhvr>
                                        <p:cTn id="9" dur="500" fill="hold"/>
                                        <p:tgtEl>
                                          <p:spTgt spid="11"/>
                                        </p:tgtEl>
                                        <p:attrNameLst>
                                          <p:attrName>ppt_w</p:attrName>
                                        </p:attrNameLst>
                                      </p:cBhvr>
                                      <p:tavLst>
                                        <p:tav tm="0">
                                          <p:val>
                                            <p:fltVal val="0"/>
                                          </p:val>
                                        </p:tav>
                                        <p:tav tm="100000">
                                          <p:val>
                                            <p:strVal val="#ppt_w"/>
                                          </p:val>
                                        </p:tav>
                                      </p:tavLst>
                                    </p:anim>
                                    <p:anim calcmode="lin" valueType="num">
                                      <p:cBhvr>
                                        <p:cTn id="10" dur="500" fill="hold"/>
                                        <p:tgtEl>
                                          <p:spTgt spid="11"/>
                                        </p:tgtEl>
                                        <p:attrNameLst>
                                          <p:attrName>ppt_h</p:attrName>
                                        </p:attrNameLst>
                                      </p:cBhvr>
                                      <p:tavLst>
                                        <p:tav tm="0">
                                          <p:val>
                                            <p:fltVal val="0"/>
                                          </p:val>
                                        </p:tav>
                                        <p:tav tm="100000">
                                          <p:val>
                                            <p:strVal val="#ppt_h"/>
                                          </p:val>
                                        </p:tav>
                                      </p:tavLst>
                                    </p:anim>
                                    <p:animEffect transition="in" filter="fade">
                                      <p:cBhvr>
                                        <p:cTn id="11" dur="500"/>
                                        <p:tgtEl>
                                          <p:spTgt spid="11"/>
                                        </p:tgtEl>
                                      </p:cBhvr>
                                    </p:animEffect>
                                  </p:childTnLst>
                                </p:cTn>
                              </p:par>
                              <p:par>
                                <p:cTn id="12" presetID="22" presetClass="entr" presetSubtype="1" fill="hold" grpId="0" nodeType="withEffect">
                                  <p:stCondLst>
                                    <p:cond delay="880"/>
                                  </p:stCondLst>
                                  <p:childTnLst>
                                    <p:set>
                                      <p:cBhvr>
                                        <p:cTn id="13" dur="1" fill="hold">
                                          <p:stCondLst>
                                            <p:cond delay="0"/>
                                          </p:stCondLst>
                                        </p:cTn>
                                        <p:tgtEl>
                                          <p:spTgt spid="9"/>
                                        </p:tgtEl>
                                        <p:attrNameLst>
                                          <p:attrName>style.visibility</p:attrName>
                                        </p:attrNameLst>
                                      </p:cBhvr>
                                      <p:to>
                                        <p:strVal val="visible"/>
                                      </p:to>
                                    </p:set>
                                    <p:animEffect transition="in" filter="wipe(up)">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7"/>
                </p:tgtEl>
              </p:cMediaNode>
            </p:audio>
          </p:childTnLst>
        </p:cTn>
      </p:par>
    </p:tnLst>
    <p:bldLst>
      <p:bldP spid="9" grpId="0" animBg="1"/>
      <p:bldP spid="11"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3A99D5-A8DA-9CE0-04DD-440137D5F2A7}"/>
            </a:ext>
          </a:extLst>
        </p:cNvPr>
        <p:cNvGrpSpPr/>
        <p:nvPr/>
      </p:nvGrpSpPr>
      <p:grpSpPr>
        <a:xfrm>
          <a:off x="0" y="0"/>
          <a:ext cx="0" cy="0"/>
          <a:chOff x="0" y="0"/>
          <a:chExt cx="0" cy="0"/>
        </a:xfrm>
      </p:grpSpPr>
      <p:sp>
        <p:nvSpPr>
          <p:cNvPr id="2" name="フッター プレースホルダー 1">
            <a:extLst>
              <a:ext uri="{FF2B5EF4-FFF2-40B4-BE49-F238E27FC236}">
                <a16:creationId xmlns:a16="http://schemas.microsoft.com/office/drawing/2014/main" id="{26D293CB-EBF5-3716-C43D-FE09BC021978}"/>
              </a:ext>
            </a:extLst>
          </p:cNvPr>
          <p:cNvSpPr>
            <a:spLocks noGrp="1"/>
          </p:cNvSpPr>
          <p:nvPr>
            <p:ph type="ftr" sz="quarter" idx="11"/>
          </p:nvPr>
        </p:nvSpPr>
        <p:spPr/>
        <p:txBody>
          <a:bodyPr/>
          <a:lstStyle/>
          <a:p>
            <a:r>
              <a:rPr kumimoji="1" lang="en-US" altLang="ja-JP"/>
              <a:t>©Rijyem platform</a:t>
            </a:r>
            <a:endParaRPr kumimoji="1" lang="ja-JP" altLang="en-US"/>
          </a:p>
        </p:txBody>
      </p:sp>
      <p:sp>
        <p:nvSpPr>
          <p:cNvPr id="3" name="スライド番号プレースホルダー 2">
            <a:extLst>
              <a:ext uri="{FF2B5EF4-FFF2-40B4-BE49-F238E27FC236}">
                <a16:creationId xmlns:a16="http://schemas.microsoft.com/office/drawing/2014/main" id="{2EDDFF07-6AB0-AD79-56C0-61908F18EAF0}"/>
              </a:ext>
            </a:extLst>
          </p:cNvPr>
          <p:cNvSpPr>
            <a:spLocks noGrp="1"/>
          </p:cNvSpPr>
          <p:nvPr>
            <p:ph type="sldNum" sz="quarter" idx="12"/>
          </p:nvPr>
        </p:nvSpPr>
        <p:spPr/>
        <p:txBody>
          <a:bodyPr/>
          <a:lstStyle/>
          <a:p>
            <a:fld id="{52B5DCD9-E7C7-453D-ACB1-361AAF0E033D}" type="slidenum">
              <a:rPr kumimoji="1" lang="ja-JP" altLang="en-US" smtClean="0"/>
              <a:t>63</a:t>
            </a:fld>
            <a:endParaRPr kumimoji="1" lang="ja-JP" altLang="en-US"/>
          </a:p>
        </p:txBody>
      </p:sp>
      <p:sp>
        <p:nvSpPr>
          <p:cNvPr id="8" name="テキスト ボックス 7">
            <a:extLst>
              <a:ext uri="{FF2B5EF4-FFF2-40B4-BE49-F238E27FC236}">
                <a16:creationId xmlns:a16="http://schemas.microsoft.com/office/drawing/2014/main" id="{40FDA24F-42FC-491A-8D25-FE5B644B1BD5}"/>
              </a:ext>
            </a:extLst>
          </p:cNvPr>
          <p:cNvSpPr txBox="1"/>
          <p:nvPr/>
        </p:nvSpPr>
        <p:spPr>
          <a:xfrm>
            <a:off x="3900930" y="1051108"/>
            <a:ext cx="7986270" cy="1275221"/>
          </a:xfrm>
          <a:prstGeom prst="rect">
            <a:avLst/>
          </a:prstGeom>
          <a:noFill/>
        </p:spPr>
        <p:txBody>
          <a:bodyPr wrap="square">
            <a:spAutoFit/>
          </a:bodyPr>
          <a:lstStyle/>
          <a:p>
            <a:pPr>
              <a:lnSpc>
                <a:spcPct val="150000"/>
              </a:lnSpc>
            </a:pPr>
            <a:r>
              <a:rPr lang="ja-JP" altLang="en-US" sz="2800" b="1" dirty="0">
                <a:latin typeface="BIZ UDPゴシック" panose="020B0400000000000000" pitchFamily="50" charset="-128"/>
                <a:ea typeface="BIZ UDPゴシック" panose="020B0400000000000000" pitchFamily="50" charset="-128"/>
              </a:rPr>
              <a:t>２）　その会員を退会処分とし、ロータリーの活動への参加を全面的に禁じる。</a:t>
            </a:r>
          </a:p>
        </p:txBody>
      </p:sp>
      <p:sp>
        <p:nvSpPr>
          <p:cNvPr id="9" name="テキスト ボックス 8">
            <a:extLst>
              <a:ext uri="{FF2B5EF4-FFF2-40B4-BE49-F238E27FC236}">
                <a16:creationId xmlns:a16="http://schemas.microsoft.com/office/drawing/2014/main" id="{D5FD03B4-DD52-4F9E-ED75-1AE1D2577240}"/>
              </a:ext>
            </a:extLst>
          </p:cNvPr>
          <p:cNvSpPr txBox="1"/>
          <p:nvPr/>
        </p:nvSpPr>
        <p:spPr>
          <a:xfrm>
            <a:off x="556052" y="4142154"/>
            <a:ext cx="11249449" cy="2306529"/>
          </a:xfrm>
          <a:prstGeom prst="rect">
            <a:avLst/>
          </a:prstGeom>
          <a:solidFill>
            <a:schemeClr val="accent6">
              <a:lumMod val="20000"/>
              <a:lumOff val="80000"/>
            </a:schemeClr>
          </a:solidFill>
        </p:spPr>
        <p:txBody>
          <a:bodyPr wrap="square">
            <a:spAutoFit/>
          </a:bodyPr>
          <a:lstStyle/>
          <a:p>
            <a:pPr>
              <a:lnSpc>
                <a:spcPct val="150000"/>
              </a:lnSpc>
            </a:pPr>
            <a:r>
              <a:rPr lang="ja-JP" altLang="en-US" sz="2800" b="1" dirty="0">
                <a:latin typeface="BIZ UDPゴシック" panose="020B0400000000000000" pitchFamily="50" charset="-128"/>
                <a:ea typeface="BIZ UDPゴシック" panose="020B0400000000000000" pitchFamily="50" charset="-128"/>
              </a:rPr>
              <a:t>（</a:t>
            </a:r>
            <a:r>
              <a:rPr lang="en-US" altLang="ja-JP" sz="2800" b="1" dirty="0">
                <a:latin typeface="BIZ UDPゴシック" panose="020B0400000000000000" pitchFamily="50" charset="-128"/>
                <a:ea typeface="BIZ UDPゴシック" panose="020B0400000000000000" pitchFamily="50" charset="-128"/>
              </a:rPr>
              <a:t>2</a:t>
            </a:r>
            <a:r>
              <a:rPr lang="ja-JP" altLang="en-US" sz="2800" b="1" dirty="0">
                <a:latin typeface="BIZ UDPゴシック" panose="020B0400000000000000" pitchFamily="50" charset="-128"/>
                <a:ea typeface="BIZ UDPゴシック" panose="020B0400000000000000" pitchFamily="50" charset="-128"/>
              </a:rPr>
              <a:t>）正解</a:t>
            </a:r>
          </a:p>
          <a:p>
            <a:pPr>
              <a:lnSpc>
                <a:spcPct val="150000"/>
              </a:lnSpc>
            </a:pPr>
            <a:r>
              <a:rPr lang="ja-JP" altLang="en-US" sz="2400" dirty="0">
                <a:latin typeface="BIZ UDPゴシック" panose="020B0400000000000000" pitchFamily="50" charset="-128"/>
                <a:ea typeface="BIZ UDPゴシック" panose="020B0400000000000000" pitchFamily="50" charset="-128"/>
              </a:rPr>
              <a:t>これが最善の対処法であると言えます。調査によってセクハラが実際に起こったと結論づけられた場合、クラブは、裁判所の決定を待たずにこの会長を退会させることができます。この件について国際ロータリーに通知することも忘れないでください。</a:t>
            </a:r>
          </a:p>
        </p:txBody>
      </p:sp>
      <p:sp>
        <p:nvSpPr>
          <p:cNvPr id="11" name="円: 塗りつぶしなし 10">
            <a:extLst>
              <a:ext uri="{FF2B5EF4-FFF2-40B4-BE49-F238E27FC236}">
                <a16:creationId xmlns:a16="http://schemas.microsoft.com/office/drawing/2014/main" id="{0A753C05-8D75-8228-C17C-21CA68D09F00}"/>
              </a:ext>
            </a:extLst>
          </p:cNvPr>
          <p:cNvSpPr/>
          <p:nvPr/>
        </p:nvSpPr>
        <p:spPr>
          <a:xfrm>
            <a:off x="3708975" y="2641365"/>
            <a:ext cx="1175657" cy="1175657"/>
          </a:xfrm>
          <a:prstGeom prst="donu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kumimoji="1" lang="ja-JP" altLang="en-US">
              <a:solidFill>
                <a:schemeClr val="tx1"/>
              </a:solidFill>
            </a:endParaRPr>
          </a:p>
        </p:txBody>
      </p:sp>
      <p:pic>
        <p:nvPicPr>
          <p:cNvPr id="7" name="2379761124928351">
            <a:hlinkClick r:id="" action="ppaction://media"/>
            <a:extLst>
              <a:ext uri="{FF2B5EF4-FFF2-40B4-BE49-F238E27FC236}">
                <a16:creationId xmlns:a16="http://schemas.microsoft.com/office/drawing/2014/main" id="{31E3AFC7-8D95-0DE0-7117-E8FECB6A8D2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400" y="3412"/>
            <a:ext cx="609600" cy="609600"/>
          </a:xfrm>
          <a:prstGeom prst="rect">
            <a:avLst/>
          </a:prstGeom>
        </p:spPr>
      </p:pic>
      <p:grpSp>
        <p:nvGrpSpPr>
          <p:cNvPr id="13" name="グループ化 12">
            <a:extLst>
              <a:ext uri="{FF2B5EF4-FFF2-40B4-BE49-F238E27FC236}">
                <a16:creationId xmlns:a16="http://schemas.microsoft.com/office/drawing/2014/main" id="{820E15FF-A5DC-764F-01A2-2DABB839A669}"/>
              </a:ext>
            </a:extLst>
          </p:cNvPr>
          <p:cNvGrpSpPr/>
          <p:nvPr/>
        </p:nvGrpSpPr>
        <p:grpSpPr>
          <a:xfrm>
            <a:off x="304799" y="293077"/>
            <a:ext cx="3733801" cy="574431"/>
            <a:chOff x="304800" y="293077"/>
            <a:chExt cx="1792775" cy="574431"/>
          </a:xfrm>
        </p:grpSpPr>
        <p:sp>
          <p:nvSpPr>
            <p:cNvPr id="14" name="四角形: 角を丸くする 13">
              <a:extLst>
                <a:ext uri="{FF2B5EF4-FFF2-40B4-BE49-F238E27FC236}">
                  <a16:creationId xmlns:a16="http://schemas.microsoft.com/office/drawing/2014/main" id="{5ACF9659-4DAC-C752-A5CE-08B4646F2A8B}"/>
                </a:ext>
              </a:extLst>
            </p:cNvPr>
            <p:cNvSpPr/>
            <p:nvPr/>
          </p:nvSpPr>
          <p:spPr>
            <a:xfrm>
              <a:off x="456344" y="293077"/>
              <a:ext cx="1641231" cy="57443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bg1"/>
                  </a:solidFill>
                  <a:latin typeface="BIZ UDPゴシック" panose="020B0400000000000000" pitchFamily="50" charset="-128"/>
                  <a:ea typeface="BIZ UDPゴシック" panose="020B0400000000000000" pitchFamily="50" charset="-128"/>
                </a:rPr>
                <a:t>不適切な行為への対応</a:t>
              </a:r>
            </a:p>
          </p:txBody>
        </p:sp>
        <p:sp>
          <p:nvSpPr>
            <p:cNvPr id="15" name="正方形/長方形 14">
              <a:extLst>
                <a:ext uri="{FF2B5EF4-FFF2-40B4-BE49-F238E27FC236}">
                  <a16:creationId xmlns:a16="http://schemas.microsoft.com/office/drawing/2014/main" id="{75F04272-AC60-87C6-D362-94213AD53775}"/>
                </a:ext>
              </a:extLst>
            </p:cNvPr>
            <p:cNvSpPr/>
            <p:nvPr/>
          </p:nvSpPr>
          <p:spPr>
            <a:xfrm>
              <a:off x="304800" y="293077"/>
              <a:ext cx="84323" cy="562708"/>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kumimoji="1" lang="ja-JP" altLang="en-US">
                <a:solidFill>
                  <a:schemeClr val="tx1"/>
                </a:solidFill>
              </a:endParaRPr>
            </a:p>
          </p:txBody>
        </p:sp>
      </p:grpSp>
      <p:pic>
        <p:nvPicPr>
          <p:cNvPr id="4" name="Picture 6" descr="職場でのセクハラの写真素材・画像素材 Image 57955826">
            <a:extLst>
              <a:ext uri="{FF2B5EF4-FFF2-40B4-BE49-F238E27FC236}">
                <a16:creationId xmlns:a16="http://schemas.microsoft.com/office/drawing/2014/main" id="{DC2C8E22-EBBE-3393-F2D0-BA1997AFE7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799" y="1077488"/>
            <a:ext cx="3253752" cy="2165224"/>
          </a:xfrm>
          <a:prstGeom prst="rect">
            <a:avLst/>
          </a:prstGeom>
          <a:noFill/>
          <a:extLst>
            <a:ext uri="{909E8E84-426E-40DD-AFC4-6F175D3DCCD1}">
              <a14:hiddenFill xmlns:a14="http://schemas.microsoft.com/office/drawing/2010/main">
                <a:solidFill>
                  <a:srgbClr val="FFFFFF"/>
                </a:solidFill>
              </a14:hiddenFill>
            </a:ext>
          </a:extLst>
        </p:spPr>
      </p:pic>
      <p:sp>
        <p:nvSpPr>
          <p:cNvPr id="5" name="日付プレースホルダー 4">
            <a:extLst>
              <a:ext uri="{FF2B5EF4-FFF2-40B4-BE49-F238E27FC236}">
                <a16:creationId xmlns:a16="http://schemas.microsoft.com/office/drawing/2014/main" id="{A402DDBE-8AC1-98EE-A9C9-706174FFFE52}"/>
              </a:ext>
            </a:extLst>
          </p:cNvPr>
          <p:cNvSpPr>
            <a:spLocks noGrp="1"/>
          </p:cNvSpPr>
          <p:nvPr>
            <p:ph type="dt" sz="half" idx="10"/>
          </p:nvPr>
        </p:nvSpPr>
        <p:spPr/>
        <p:txBody>
          <a:bodyPr/>
          <a:lstStyle/>
          <a:p>
            <a:endParaRPr kumimoji="1" lang="ja-JP" altLang="en-US"/>
          </a:p>
        </p:txBody>
      </p:sp>
    </p:spTree>
    <p:extLst>
      <p:ext uri="{BB962C8B-B14F-4D97-AF65-F5344CB8AC3E}">
        <p14:creationId xmlns:p14="http://schemas.microsoft.com/office/powerpoint/2010/main" val="419564810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880" fill="hold"/>
                                        <p:tgtEl>
                                          <p:spTgt spid="7"/>
                                        </p:tgtEl>
                                      </p:cBhvr>
                                    </p:cmd>
                                  </p:childTnLst>
                                </p:cTn>
                              </p:par>
                              <p:par>
                                <p:cTn id="7" presetID="53" presetClass="entr" presetSubtype="16" fill="hold" grpId="0" nodeType="withEffect">
                                  <p:stCondLst>
                                    <p:cond delay="880"/>
                                  </p:stCondLst>
                                  <p:childTnLst>
                                    <p:set>
                                      <p:cBhvr>
                                        <p:cTn id="8" dur="1" fill="hold">
                                          <p:stCondLst>
                                            <p:cond delay="0"/>
                                          </p:stCondLst>
                                        </p:cTn>
                                        <p:tgtEl>
                                          <p:spTgt spid="11"/>
                                        </p:tgtEl>
                                        <p:attrNameLst>
                                          <p:attrName>style.visibility</p:attrName>
                                        </p:attrNameLst>
                                      </p:cBhvr>
                                      <p:to>
                                        <p:strVal val="visible"/>
                                      </p:to>
                                    </p:set>
                                    <p:anim calcmode="lin" valueType="num">
                                      <p:cBhvr>
                                        <p:cTn id="9" dur="500" fill="hold"/>
                                        <p:tgtEl>
                                          <p:spTgt spid="11"/>
                                        </p:tgtEl>
                                        <p:attrNameLst>
                                          <p:attrName>ppt_w</p:attrName>
                                        </p:attrNameLst>
                                      </p:cBhvr>
                                      <p:tavLst>
                                        <p:tav tm="0">
                                          <p:val>
                                            <p:fltVal val="0"/>
                                          </p:val>
                                        </p:tav>
                                        <p:tav tm="100000">
                                          <p:val>
                                            <p:strVal val="#ppt_w"/>
                                          </p:val>
                                        </p:tav>
                                      </p:tavLst>
                                    </p:anim>
                                    <p:anim calcmode="lin" valueType="num">
                                      <p:cBhvr>
                                        <p:cTn id="10" dur="500" fill="hold"/>
                                        <p:tgtEl>
                                          <p:spTgt spid="11"/>
                                        </p:tgtEl>
                                        <p:attrNameLst>
                                          <p:attrName>ppt_h</p:attrName>
                                        </p:attrNameLst>
                                      </p:cBhvr>
                                      <p:tavLst>
                                        <p:tav tm="0">
                                          <p:val>
                                            <p:fltVal val="0"/>
                                          </p:val>
                                        </p:tav>
                                        <p:tav tm="100000">
                                          <p:val>
                                            <p:strVal val="#ppt_h"/>
                                          </p:val>
                                        </p:tav>
                                      </p:tavLst>
                                    </p:anim>
                                    <p:animEffect transition="in" filter="fade">
                                      <p:cBhvr>
                                        <p:cTn id="11" dur="500"/>
                                        <p:tgtEl>
                                          <p:spTgt spid="11"/>
                                        </p:tgtEl>
                                      </p:cBhvr>
                                    </p:animEffect>
                                  </p:childTnLst>
                                </p:cTn>
                              </p:par>
                              <p:par>
                                <p:cTn id="12" presetID="22" presetClass="entr" presetSubtype="1" fill="hold" grpId="0" nodeType="withEffect">
                                  <p:stCondLst>
                                    <p:cond delay="880"/>
                                  </p:stCondLst>
                                  <p:childTnLst>
                                    <p:set>
                                      <p:cBhvr>
                                        <p:cTn id="13" dur="1" fill="hold">
                                          <p:stCondLst>
                                            <p:cond delay="0"/>
                                          </p:stCondLst>
                                        </p:cTn>
                                        <p:tgtEl>
                                          <p:spTgt spid="9"/>
                                        </p:tgtEl>
                                        <p:attrNameLst>
                                          <p:attrName>style.visibility</p:attrName>
                                        </p:attrNameLst>
                                      </p:cBhvr>
                                      <p:to>
                                        <p:strVal val="visible"/>
                                      </p:to>
                                    </p:set>
                                    <p:animEffect transition="in" filter="wipe(up)">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7"/>
                </p:tgtEl>
              </p:cMediaNode>
            </p:audio>
          </p:childTnLst>
        </p:cTn>
      </p:par>
    </p:tnLst>
    <p:bldLst>
      <p:bldP spid="9" grpId="0" animBg="1"/>
      <p:bldP spid="11"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DECD7E-576A-9412-16EF-F39C21EFBD10}"/>
            </a:ext>
          </a:extLst>
        </p:cNvPr>
        <p:cNvGrpSpPr/>
        <p:nvPr/>
      </p:nvGrpSpPr>
      <p:grpSpPr>
        <a:xfrm>
          <a:off x="0" y="0"/>
          <a:ext cx="0" cy="0"/>
          <a:chOff x="0" y="0"/>
          <a:chExt cx="0" cy="0"/>
        </a:xfrm>
      </p:grpSpPr>
      <p:sp>
        <p:nvSpPr>
          <p:cNvPr id="2" name="フッター プレースホルダー 1">
            <a:extLst>
              <a:ext uri="{FF2B5EF4-FFF2-40B4-BE49-F238E27FC236}">
                <a16:creationId xmlns:a16="http://schemas.microsoft.com/office/drawing/2014/main" id="{28D62F90-72A6-A1C3-A6AF-BB68C14A684E}"/>
              </a:ext>
            </a:extLst>
          </p:cNvPr>
          <p:cNvSpPr>
            <a:spLocks noGrp="1"/>
          </p:cNvSpPr>
          <p:nvPr>
            <p:ph type="ftr" sz="quarter" idx="11"/>
          </p:nvPr>
        </p:nvSpPr>
        <p:spPr/>
        <p:txBody>
          <a:bodyPr/>
          <a:lstStyle/>
          <a:p>
            <a:r>
              <a:rPr kumimoji="1" lang="en-US" altLang="ja-JP"/>
              <a:t>©Rijyem platform</a:t>
            </a:r>
            <a:endParaRPr kumimoji="1" lang="ja-JP" altLang="en-US"/>
          </a:p>
        </p:txBody>
      </p:sp>
      <p:sp>
        <p:nvSpPr>
          <p:cNvPr id="3" name="スライド番号プレースホルダー 2">
            <a:extLst>
              <a:ext uri="{FF2B5EF4-FFF2-40B4-BE49-F238E27FC236}">
                <a16:creationId xmlns:a16="http://schemas.microsoft.com/office/drawing/2014/main" id="{05BC9888-3DAE-F553-EF78-2C6A267600C5}"/>
              </a:ext>
            </a:extLst>
          </p:cNvPr>
          <p:cNvSpPr>
            <a:spLocks noGrp="1"/>
          </p:cNvSpPr>
          <p:nvPr>
            <p:ph type="sldNum" sz="quarter" idx="12"/>
          </p:nvPr>
        </p:nvSpPr>
        <p:spPr/>
        <p:txBody>
          <a:bodyPr/>
          <a:lstStyle/>
          <a:p>
            <a:fld id="{52B5DCD9-E7C7-453D-ACB1-361AAF0E033D}" type="slidenum">
              <a:rPr kumimoji="1" lang="ja-JP" altLang="en-US" smtClean="0"/>
              <a:t>64</a:t>
            </a:fld>
            <a:endParaRPr kumimoji="1" lang="ja-JP" altLang="en-US"/>
          </a:p>
        </p:txBody>
      </p:sp>
      <p:sp>
        <p:nvSpPr>
          <p:cNvPr id="8" name="テキスト ボックス 7">
            <a:extLst>
              <a:ext uri="{FF2B5EF4-FFF2-40B4-BE49-F238E27FC236}">
                <a16:creationId xmlns:a16="http://schemas.microsoft.com/office/drawing/2014/main" id="{39B5B269-35D3-9FEC-6A58-CDB41B5E7E56}"/>
              </a:ext>
            </a:extLst>
          </p:cNvPr>
          <p:cNvSpPr txBox="1"/>
          <p:nvPr/>
        </p:nvSpPr>
        <p:spPr>
          <a:xfrm>
            <a:off x="4136510" y="926562"/>
            <a:ext cx="7039213" cy="1275221"/>
          </a:xfrm>
          <a:prstGeom prst="rect">
            <a:avLst/>
          </a:prstGeom>
          <a:noFill/>
        </p:spPr>
        <p:txBody>
          <a:bodyPr wrap="square">
            <a:spAutoFit/>
          </a:bodyPr>
          <a:lstStyle/>
          <a:p>
            <a:pPr>
              <a:lnSpc>
                <a:spcPct val="150000"/>
              </a:lnSpc>
            </a:pPr>
            <a:r>
              <a:rPr lang="ja-JP" altLang="en-US" sz="2800" b="1" dirty="0">
                <a:latin typeface="BIZ UDPゴシック" panose="020B0400000000000000" pitchFamily="50" charset="-128"/>
                <a:ea typeface="BIZ UDPゴシック" panose="020B0400000000000000" pitchFamily="50" charset="-128"/>
              </a:rPr>
              <a:t>３）　青少年活動へのこの人の参加を保留とし、例会や行事に出席しないよう求める。</a:t>
            </a:r>
          </a:p>
        </p:txBody>
      </p:sp>
      <p:sp>
        <p:nvSpPr>
          <p:cNvPr id="9" name="テキスト ボックス 8">
            <a:extLst>
              <a:ext uri="{FF2B5EF4-FFF2-40B4-BE49-F238E27FC236}">
                <a16:creationId xmlns:a16="http://schemas.microsoft.com/office/drawing/2014/main" id="{96C90A29-B792-157E-1F56-316E993522D9}"/>
              </a:ext>
            </a:extLst>
          </p:cNvPr>
          <p:cNvSpPr txBox="1"/>
          <p:nvPr/>
        </p:nvSpPr>
        <p:spPr>
          <a:xfrm>
            <a:off x="499143" y="4351810"/>
            <a:ext cx="11095825" cy="2306529"/>
          </a:xfrm>
          <a:prstGeom prst="rect">
            <a:avLst/>
          </a:prstGeom>
          <a:solidFill>
            <a:schemeClr val="accent6">
              <a:lumMod val="20000"/>
              <a:lumOff val="80000"/>
            </a:schemeClr>
          </a:solidFill>
        </p:spPr>
        <p:txBody>
          <a:bodyPr wrap="square">
            <a:spAutoFit/>
          </a:bodyPr>
          <a:lstStyle/>
          <a:p>
            <a:pPr>
              <a:lnSpc>
                <a:spcPct val="150000"/>
              </a:lnSpc>
            </a:pPr>
            <a:r>
              <a:rPr lang="ja-JP" altLang="en-US" sz="2800" b="1" dirty="0">
                <a:latin typeface="BIZ UDPゴシック" panose="020B0400000000000000" pitchFamily="50" charset="-128"/>
                <a:ea typeface="BIZ UDPゴシック" panose="020B0400000000000000" pitchFamily="50" charset="-128"/>
              </a:rPr>
              <a:t>（</a:t>
            </a:r>
            <a:r>
              <a:rPr lang="en-US" altLang="ja-JP" sz="2800" b="1" dirty="0">
                <a:latin typeface="BIZ UDPゴシック" panose="020B0400000000000000" pitchFamily="50" charset="-128"/>
                <a:ea typeface="BIZ UDPゴシック" panose="020B0400000000000000" pitchFamily="50" charset="-128"/>
              </a:rPr>
              <a:t>3</a:t>
            </a:r>
            <a:r>
              <a:rPr lang="ja-JP" altLang="en-US" sz="2800" b="1" dirty="0">
                <a:latin typeface="BIZ UDPゴシック" panose="020B0400000000000000" pitchFamily="50" charset="-128"/>
                <a:ea typeface="BIZ UDPゴシック" panose="020B0400000000000000" pitchFamily="50" charset="-128"/>
              </a:rPr>
              <a:t>）不正解</a:t>
            </a:r>
          </a:p>
          <a:p>
            <a:pPr>
              <a:lnSpc>
                <a:spcPct val="150000"/>
              </a:lnSpc>
            </a:pPr>
            <a:r>
              <a:rPr lang="ja-JP" altLang="en-US" sz="2400" dirty="0">
                <a:latin typeface="BIZ UDPゴシック" panose="020B0400000000000000" pitchFamily="50" charset="-128"/>
                <a:ea typeface="BIZ UDPゴシック" panose="020B0400000000000000" pitchFamily="50" charset="-128"/>
              </a:rPr>
              <a:t>良い対処法ではありますが、最善ではありません。調査によってセクハラが実際に起こったと結論づけられた場合、クラブは、裁判所の決定を待たずにこの会長を退会させることができます。</a:t>
            </a:r>
          </a:p>
        </p:txBody>
      </p:sp>
      <p:sp>
        <p:nvSpPr>
          <p:cNvPr id="11" name="乗算記号 10">
            <a:extLst>
              <a:ext uri="{FF2B5EF4-FFF2-40B4-BE49-F238E27FC236}">
                <a16:creationId xmlns:a16="http://schemas.microsoft.com/office/drawing/2014/main" id="{FAA3CCC7-CE75-FB9D-67F2-B718B86B2FE2}"/>
              </a:ext>
            </a:extLst>
          </p:cNvPr>
          <p:cNvSpPr/>
          <p:nvPr/>
        </p:nvSpPr>
        <p:spPr>
          <a:xfrm>
            <a:off x="3411940" y="2499598"/>
            <a:ext cx="1629459" cy="1629459"/>
          </a:xfrm>
          <a:prstGeom prst="mathMultipl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7" name="2379761124928499">
            <a:hlinkClick r:id="" action="ppaction://media"/>
            <a:extLst>
              <a:ext uri="{FF2B5EF4-FFF2-40B4-BE49-F238E27FC236}">
                <a16:creationId xmlns:a16="http://schemas.microsoft.com/office/drawing/2014/main" id="{8BD27100-019F-BA70-8F49-D53636167A5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400" y="-12806"/>
            <a:ext cx="609600" cy="609600"/>
          </a:xfrm>
          <a:prstGeom prst="rect">
            <a:avLst/>
          </a:prstGeom>
        </p:spPr>
      </p:pic>
      <p:grpSp>
        <p:nvGrpSpPr>
          <p:cNvPr id="13" name="グループ化 12">
            <a:extLst>
              <a:ext uri="{FF2B5EF4-FFF2-40B4-BE49-F238E27FC236}">
                <a16:creationId xmlns:a16="http://schemas.microsoft.com/office/drawing/2014/main" id="{0E990C33-8550-F8CF-179E-9798E7A0CE9A}"/>
              </a:ext>
            </a:extLst>
          </p:cNvPr>
          <p:cNvGrpSpPr/>
          <p:nvPr/>
        </p:nvGrpSpPr>
        <p:grpSpPr>
          <a:xfrm>
            <a:off x="304799" y="293077"/>
            <a:ext cx="3733801" cy="574431"/>
            <a:chOff x="304800" y="293077"/>
            <a:chExt cx="1792775" cy="574431"/>
          </a:xfrm>
        </p:grpSpPr>
        <p:sp>
          <p:nvSpPr>
            <p:cNvPr id="14" name="四角形: 角を丸くする 13">
              <a:extLst>
                <a:ext uri="{FF2B5EF4-FFF2-40B4-BE49-F238E27FC236}">
                  <a16:creationId xmlns:a16="http://schemas.microsoft.com/office/drawing/2014/main" id="{C3B0B828-512D-C696-EA05-9F3D98777576}"/>
                </a:ext>
              </a:extLst>
            </p:cNvPr>
            <p:cNvSpPr/>
            <p:nvPr/>
          </p:nvSpPr>
          <p:spPr>
            <a:xfrm>
              <a:off x="456344" y="293077"/>
              <a:ext cx="1641231" cy="57443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bg1"/>
                  </a:solidFill>
                  <a:latin typeface="BIZ UDPゴシック" panose="020B0400000000000000" pitchFamily="50" charset="-128"/>
                  <a:ea typeface="BIZ UDPゴシック" panose="020B0400000000000000" pitchFamily="50" charset="-128"/>
                </a:rPr>
                <a:t>不適切な行為への対応</a:t>
              </a:r>
            </a:p>
          </p:txBody>
        </p:sp>
        <p:sp>
          <p:nvSpPr>
            <p:cNvPr id="15" name="正方形/長方形 14">
              <a:extLst>
                <a:ext uri="{FF2B5EF4-FFF2-40B4-BE49-F238E27FC236}">
                  <a16:creationId xmlns:a16="http://schemas.microsoft.com/office/drawing/2014/main" id="{9CF9A472-F458-927C-AF94-5E79CEB4EBDE}"/>
                </a:ext>
              </a:extLst>
            </p:cNvPr>
            <p:cNvSpPr/>
            <p:nvPr/>
          </p:nvSpPr>
          <p:spPr>
            <a:xfrm>
              <a:off x="304800" y="293077"/>
              <a:ext cx="84323" cy="562708"/>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kumimoji="1" lang="ja-JP" altLang="en-US">
                <a:solidFill>
                  <a:schemeClr val="tx1"/>
                </a:solidFill>
              </a:endParaRPr>
            </a:p>
          </p:txBody>
        </p:sp>
      </p:grpSp>
      <p:pic>
        <p:nvPicPr>
          <p:cNvPr id="4" name="Picture 6" descr="職場でのセクハラの写真素材・画像素材 Image 57955826">
            <a:extLst>
              <a:ext uri="{FF2B5EF4-FFF2-40B4-BE49-F238E27FC236}">
                <a16:creationId xmlns:a16="http://schemas.microsoft.com/office/drawing/2014/main" id="{FB170D7D-22B7-F5F8-E00B-4408A047B5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799" y="1077488"/>
            <a:ext cx="3253752" cy="2165224"/>
          </a:xfrm>
          <a:prstGeom prst="rect">
            <a:avLst/>
          </a:prstGeom>
          <a:noFill/>
          <a:extLst>
            <a:ext uri="{909E8E84-426E-40DD-AFC4-6F175D3DCCD1}">
              <a14:hiddenFill xmlns:a14="http://schemas.microsoft.com/office/drawing/2010/main">
                <a:solidFill>
                  <a:srgbClr val="FFFFFF"/>
                </a:solidFill>
              </a14:hiddenFill>
            </a:ext>
          </a:extLst>
        </p:spPr>
      </p:pic>
      <p:sp>
        <p:nvSpPr>
          <p:cNvPr id="5" name="日付プレースホルダー 4">
            <a:extLst>
              <a:ext uri="{FF2B5EF4-FFF2-40B4-BE49-F238E27FC236}">
                <a16:creationId xmlns:a16="http://schemas.microsoft.com/office/drawing/2014/main" id="{B12B830F-47CF-9B5B-19EF-7BFDFAEFF33D}"/>
              </a:ext>
            </a:extLst>
          </p:cNvPr>
          <p:cNvSpPr>
            <a:spLocks noGrp="1"/>
          </p:cNvSpPr>
          <p:nvPr>
            <p:ph type="dt" sz="half" idx="10"/>
          </p:nvPr>
        </p:nvSpPr>
        <p:spPr/>
        <p:txBody>
          <a:bodyPr/>
          <a:lstStyle/>
          <a:p>
            <a:endParaRPr kumimoji="1" lang="ja-JP" altLang="en-US"/>
          </a:p>
        </p:txBody>
      </p:sp>
    </p:spTree>
    <p:extLst>
      <p:ext uri="{BB962C8B-B14F-4D97-AF65-F5344CB8AC3E}">
        <p14:creationId xmlns:p14="http://schemas.microsoft.com/office/powerpoint/2010/main" val="414002977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740" fill="hold"/>
                                        <p:tgtEl>
                                          <p:spTgt spid="7"/>
                                        </p:tgtEl>
                                      </p:cBhvr>
                                    </p:cmd>
                                  </p:childTnLst>
                                </p:cTn>
                              </p:par>
                              <p:par>
                                <p:cTn id="7" presetID="53" presetClass="entr" presetSubtype="16"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anim calcmode="lin" valueType="num">
                                      <p:cBhvr>
                                        <p:cTn id="9" dur="500" fill="hold"/>
                                        <p:tgtEl>
                                          <p:spTgt spid="11"/>
                                        </p:tgtEl>
                                        <p:attrNameLst>
                                          <p:attrName>ppt_w</p:attrName>
                                        </p:attrNameLst>
                                      </p:cBhvr>
                                      <p:tavLst>
                                        <p:tav tm="0">
                                          <p:val>
                                            <p:fltVal val="0"/>
                                          </p:val>
                                        </p:tav>
                                        <p:tav tm="100000">
                                          <p:val>
                                            <p:strVal val="#ppt_w"/>
                                          </p:val>
                                        </p:tav>
                                      </p:tavLst>
                                    </p:anim>
                                    <p:anim calcmode="lin" valueType="num">
                                      <p:cBhvr>
                                        <p:cTn id="10" dur="500" fill="hold"/>
                                        <p:tgtEl>
                                          <p:spTgt spid="11"/>
                                        </p:tgtEl>
                                        <p:attrNameLst>
                                          <p:attrName>ppt_h</p:attrName>
                                        </p:attrNameLst>
                                      </p:cBhvr>
                                      <p:tavLst>
                                        <p:tav tm="0">
                                          <p:val>
                                            <p:fltVal val="0"/>
                                          </p:val>
                                        </p:tav>
                                        <p:tav tm="100000">
                                          <p:val>
                                            <p:strVal val="#ppt_h"/>
                                          </p:val>
                                        </p:tav>
                                      </p:tavLst>
                                    </p:anim>
                                    <p:animEffect transition="in" filter="fade">
                                      <p:cBhvr>
                                        <p:cTn id="11" dur="500"/>
                                        <p:tgtEl>
                                          <p:spTgt spid="11"/>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up)">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7"/>
                </p:tgtEl>
              </p:cMediaNode>
            </p:audio>
          </p:childTnLst>
        </p:cTn>
      </p:par>
    </p:tnLst>
    <p:bldLst>
      <p:bldP spid="9" grpId="0" animBg="1"/>
      <p:bldP spid="11"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9DDDBE-AA04-2F2F-C3C8-E2CB6B2A3CD4}"/>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EE4A6308-B246-8830-260D-27FD4D840320}"/>
              </a:ext>
            </a:extLst>
          </p:cNvPr>
          <p:cNvSpPr/>
          <p:nvPr/>
        </p:nvSpPr>
        <p:spPr>
          <a:xfrm>
            <a:off x="0" y="1"/>
            <a:ext cx="12192001" cy="6874519"/>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p>
        </p:txBody>
      </p:sp>
      <p:sp>
        <p:nvSpPr>
          <p:cNvPr id="5" name="スライド番号プレースホルダー 4">
            <a:extLst>
              <a:ext uri="{FF2B5EF4-FFF2-40B4-BE49-F238E27FC236}">
                <a16:creationId xmlns:a16="http://schemas.microsoft.com/office/drawing/2014/main" id="{A91D6F0E-2017-9609-F0F8-CBA78B750F2C}"/>
              </a:ext>
            </a:extLst>
          </p:cNvPr>
          <p:cNvSpPr>
            <a:spLocks noGrp="1"/>
          </p:cNvSpPr>
          <p:nvPr>
            <p:ph type="sldNum" sz="quarter" idx="12"/>
          </p:nvPr>
        </p:nvSpPr>
        <p:spPr/>
        <p:txBody>
          <a:bodyPr/>
          <a:lstStyle/>
          <a:p>
            <a:fld id="{BA442586-75C4-4701-8959-623E3EFE3B12}" type="slidenum">
              <a:rPr kumimoji="1" lang="ja-JP" altLang="en-US" smtClean="0"/>
              <a:t>65</a:t>
            </a:fld>
            <a:endParaRPr kumimoji="1" lang="ja-JP" altLang="en-US" dirty="0"/>
          </a:p>
        </p:txBody>
      </p:sp>
      <p:sp>
        <p:nvSpPr>
          <p:cNvPr id="6" name="フッター プレースホルダー 5">
            <a:extLst>
              <a:ext uri="{FF2B5EF4-FFF2-40B4-BE49-F238E27FC236}">
                <a16:creationId xmlns:a16="http://schemas.microsoft.com/office/drawing/2014/main" id="{08CEF0E2-B6C7-043F-4C6F-A0D0264CEB7D}"/>
              </a:ext>
            </a:extLst>
          </p:cNvPr>
          <p:cNvSpPr>
            <a:spLocks noGrp="1"/>
          </p:cNvSpPr>
          <p:nvPr>
            <p:ph type="ftr" sz="quarter" idx="11"/>
          </p:nvPr>
        </p:nvSpPr>
        <p:spPr/>
        <p:txBody>
          <a:bodyPr/>
          <a:lstStyle/>
          <a:p>
            <a:r>
              <a:rPr kumimoji="1" lang="en-US" altLang="ja-JP"/>
              <a:t>©Rijyem platform</a:t>
            </a:r>
            <a:endParaRPr kumimoji="1" lang="ja-JP" altLang="en-US"/>
          </a:p>
        </p:txBody>
      </p:sp>
      <p:sp>
        <p:nvSpPr>
          <p:cNvPr id="3" name="テキスト ボックス 2">
            <a:extLst>
              <a:ext uri="{FF2B5EF4-FFF2-40B4-BE49-F238E27FC236}">
                <a16:creationId xmlns:a16="http://schemas.microsoft.com/office/drawing/2014/main" id="{60BEE23F-3A99-EDB6-D35C-4685A0F9D94E}"/>
              </a:ext>
            </a:extLst>
          </p:cNvPr>
          <p:cNvSpPr txBox="1"/>
          <p:nvPr/>
        </p:nvSpPr>
        <p:spPr>
          <a:xfrm>
            <a:off x="346884" y="4386590"/>
            <a:ext cx="10784412" cy="196976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21909" tIns="60955" rIns="121909" bIns="60955" rtlCol="0">
            <a:spAutoFit/>
          </a:bodyPr>
          <a:lstStyle/>
          <a:p>
            <a:pPr algn="ctr"/>
            <a:r>
              <a:rPr lang="ja-JP" altLang="en-US" sz="6000" b="1" dirty="0">
                <a:solidFill>
                  <a:schemeClr val="tx1"/>
                </a:solidFill>
                <a:latin typeface="BIZ UDPゴシック" panose="020B0400000000000000" pitchFamily="50" charset="-128"/>
                <a:ea typeface="BIZ UDPゴシック" panose="020B0400000000000000" pitchFamily="50" charset="-128"/>
              </a:rPr>
              <a:t>青少年プログラム</a:t>
            </a:r>
            <a:endParaRPr lang="en-US" altLang="ja-JP" sz="6000" b="1" dirty="0">
              <a:solidFill>
                <a:schemeClr val="tx1"/>
              </a:solidFill>
              <a:latin typeface="BIZ UDPゴシック" panose="020B0400000000000000" pitchFamily="50" charset="-128"/>
              <a:ea typeface="BIZ UDPゴシック" panose="020B0400000000000000" pitchFamily="50" charset="-128"/>
            </a:endParaRPr>
          </a:p>
          <a:p>
            <a:pPr algn="ctr"/>
            <a:r>
              <a:rPr lang="ja-JP" altLang="en-US" sz="6000" b="1" dirty="0">
                <a:solidFill>
                  <a:schemeClr val="tx1"/>
                </a:solidFill>
                <a:latin typeface="BIZ UDPゴシック" panose="020B0400000000000000" pitchFamily="50" charset="-128"/>
                <a:ea typeface="BIZ UDPゴシック" panose="020B0400000000000000" pitchFamily="50" charset="-128"/>
              </a:rPr>
              <a:t>ハラスメントの申立をうけた時</a:t>
            </a:r>
          </a:p>
        </p:txBody>
      </p:sp>
      <p:pic>
        <p:nvPicPr>
          <p:cNvPr id="9" name="Picture 2">
            <a:extLst>
              <a:ext uri="{FF2B5EF4-FFF2-40B4-BE49-F238E27FC236}">
                <a16:creationId xmlns:a16="http://schemas.microsoft.com/office/drawing/2014/main" id="{061F837E-1452-F3CC-AE0C-113961BDCB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492240" cy="4328160"/>
          </a:xfrm>
          <a:prstGeom prst="rect">
            <a:avLst/>
          </a:prstGeom>
          <a:noFill/>
          <a:extLst>
            <a:ext uri="{909E8E84-426E-40DD-AFC4-6F175D3DCCD1}">
              <a14:hiddenFill xmlns:a14="http://schemas.microsoft.com/office/drawing/2010/main">
                <a:solidFill>
                  <a:srgbClr val="FFFFFF"/>
                </a:solidFill>
              </a14:hiddenFill>
            </a:ext>
          </a:extLst>
        </p:spPr>
      </p:pic>
      <p:pic>
        <p:nvPicPr>
          <p:cNvPr id="10" name="2379761124902342">
            <a:hlinkClick r:id="" action="ppaction://media"/>
            <a:extLst>
              <a:ext uri="{FF2B5EF4-FFF2-40B4-BE49-F238E27FC236}">
                <a16:creationId xmlns:a16="http://schemas.microsoft.com/office/drawing/2014/main" id="{2F2C7F5D-640D-2B01-E34D-3206F65D058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82400" y="0"/>
            <a:ext cx="609600" cy="609600"/>
          </a:xfrm>
          <a:prstGeom prst="rect">
            <a:avLst/>
          </a:prstGeom>
        </p:spPr>
      </p:pic>
      <p:sp>
        <p:nvSpPr>
          <p:cNvPr id="2" name="日付プレースホルダー 1">
            <a:extLst>
              <a:ext uri="{FF2B5EF4-FFF2-40B4-BE49-F238E27FC236}">
                <a16:creationId xmlns:a16="http://schemas.microsoft.com/office/drawing/2014/main" id="{0ECF57E4-4B90-FF23-3E83-2321EFB6F72C}"/>
              </a:ext>
            </a:extLst>
          </p:cNvPr>
          <p:cNvSpPr>
            <a:spLocks noGrp="1"/>
          </p:cNvSpPr>
          <p:nvPr>
            <p:ph type="dt" sz="half" idx="10"/>
          </p:nvPr>
        </p:nvSpPr>
        <p:spPr/>
        <p:txBody>
          <a:bodyPr/>
          <a:lstStyle/>
          <a:p>
            <a:endParaRPr kumimoji="1" lang="ja-JP" altLang="en-US"/>
          </a:p>
        </p:txBody>
      </p:sp>
    </p:spTree>
    <p:extLst>
      <p:ext uri="{BB962C8B-B14F-4D97-AF65-F5344CB8AC3E}">
        <p14:creationId xmlns:p14="http://schemas.microsoft.com/office/powerpoint/2010/main" val="192280483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64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DC1573-D6DE-1B05-48F4-5CEBEB853D1C}"/>
            </a:ext>
          </a:extLst>
        </p:cNvPr>
        <p:cNvGrpSpPr/>
        <p:nvPr/>
      </p:nvGrpSpPr>
      <p:grpSpPr>
        <a:xfrm>
          <a:off x="0" y="0"/>
          <a:ext cx="0" cy="0"/>
          <a:chOff x="0" y="0"/>
          <a:chExt cx="0" cy="0"/>
        </a:xfrm>
      </p:grpSpPr>
      <p:sp>
        <p:nvSpPr>
          <p:cNvPr id="19" name="楕円 18">
            <a:extLst>
              <a:ext uri="{FF2B5EF4-FFF2-40B4-BE49-F238E27FC236}">
                <a16:creationId xmlns:a16="http://schemas.microsoft.com/office/drawing/2014/main" id="{CD79E774-E3F8-2638-ABB7-764201D3DCFF}"/>
              </a:ext>
            </a:extLst>
          </p:cNvPr>
          <p:cNvSpPr/>
          <p:nvPr/>
        </p:nvSpPr>
        <p:spPr>
          <a:xfrm>
            <a:off x="548365" y="2157612"/>
            <a:ext cx="2095152" cy="3431627"/>
          </a:xfrm>
          <a:prstGeom prst="ellipse">
            <a:avLst/>
          </a:prstGeom>
          <a:solidFill>
            <a:srgbClr val="0070C0"/>
          </a:solidFill>
          <a:ln w="762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5400" dirty="0">
                <a:latin typeface="BIZ UDPゴシック" panose="020B0400000000000000" pitchFamily="50" charset="-128"/>
                <a:ea typeface="BIZ UDPゴシック" panose="020B0400000000000000" pitchFamily="50" charset="-128"/>
              </a:rPr>
              <a:t>青少年</a:t>
            </a:r>
            <a:endParaRPr kumimoji="1" lang="ja-JP" altLang="en-US" sz="5400" dirty="0">
              <a:latin typeface="BIZ UDPゴシック" panose="020B0400000000000000" pitchFamily="50" charset="-128"/>
              <a:ea typeface="BIZ UDPゴシック" panose="020B0400000000000000" pitchFamily="50" charset="-128"/>
            </a:endParaRPr>
          </a:p>
        </p:txBody>
      </p:sp>
      <p:sp>
        <p:nvSpPr>
          <p:cNvPr id="3" name="コンテンツ プレースホルダー 2">
            <a:extLst>
              <a:ext uri="{FF2B5EF4-FFF2-40B4-BE49-F238E27FC236}">
                <a16:creationId xmlns:a16="http://schemas.microsoft.com/office/drawing/2014/main" id="{A8DC451B-F806-FEA2-4E5E-2925A2D247CB}"/>
              </a:ext>
            </a:extLst>
          </p:cNvPr>
          <p:cNvSpPr>
            <a:spLocks noGrp="1"/>
          </p:cNvSpPr>
          <p:nvPr>
            <p:ph idx="1"/>
          </p:nvPr>
        </p:nvSpPr>
        <p:spPr>
          <a:xfrm>
            <a:off x="1981200" y="1268761"/>
            <a:ext cx="8229600" cy="4857403"/>
          </a:xfrm>
        </p:spPr>
        <p:txBody>
          <a:bodyPr>
            <a:normAutofit/>
          </a:bodyPr>
          <a:lstStyle/>
          <a:p>
            <a:pPr marL="0" indent="0">
              <a:buNone/>
            </a:pPr>
            <a:endParaRPr lang="en-US" altLang="ja-JP" dirty="0"/>
          </a:p>
          <a:p>
            <a:pPr marL="0" indent="0">
              <a:buNone/>
            </a:pPr>
            <a:endParaRPr lang="en-US" altLang="ja-JP" dirty="0"/>
          </a:p>
          <a:p>
            <a:pPr marL="0" indent="0">
              <a:buNone/>
            </a:pPr>
            <a:endParaRPr lang="en-US" altLang="ja-JP" dirty="0"/>
          </a:p>
          <a:p>
            <a:pPr marL="0" indent="0">
              <a:buNone/>
            </a:pPr>
            <a:endParaRPr lang="en-US" altLang="ja-JP" dirty="0"/>
          </a:p>
          <a:p>
            <a:pPr marL="0" indent="0">
              <a:buNone/>
            </a:pPr>
            <a:endParaRPr kumimoji="1" lang="ja-JP" altLang="en-US" dirty="0"/>
          </a:p>
        </p:txBody>
      </p:sp>
      <p:sp>
        <p:nvSpPr>
          <p:cNvPr id="5" name="タイトル 1">
            <a:extLst>
              <a:ext uri="{FF2B5EF4-FFF2-40B4-BE49-F238E27FC236}">
                <a16:creationId xmlns:a16="http://schemas.microsoft.com/office/drawing/2014/main" id="{ED680F71-96E5-8EBA-AFD7-D42AF47E2188}"/>
              </a:ext>
            </a:extLst>
          </p:cNvPr>
          <p:cNvSpPr>
            <a:spLocks noGrp="1"/>
          </p:cNvSpPr>
          <p:nvPr>
            <p:ph type="title"/>
          </p:nvPr>
        </p:nvSpPr>
        <p:spPr>
          <a:xfrm>
            <a:off x="152400" y="99564"/>
            <a:ext cx="5786236" cy="706090"/>
          </a:xfrm>
        </p:spPr>
        <p:style>
          <a:lnRef idx="2">
            <a:schemeClr val="accent1">
              <a:shade val="15000"/>
            </a:schemeClr>
          </a:lnRef>
          <a:fillRef idx="1">
            <a:schemeClr val="accent1"/>
          </a:fillRef>
          <a:effectRef idx="0">
            <a:schemeClr val="accent1"/>
          </a:effectRef>
          <a:fontRef idx="minor">
            <a:schemeClr val="lt1"/>
          </a:fontRef>
        </p:style>
        <p:txBody>
          <a:bodyPr>
            <a:normAutofit/>
          </a:bodyPr>
          <a:lstStyle/>
          <a:p>
            <a:pPr algn="ctr"/>
            <a:r>
              <a:rPr kumimoji="1" lang="ja-JP" altLang="en-US" sz="3200" b="1" dirty="0">
                <a:latin typeface="BIZ UDPゴシック" panose="020B0400000000000000" pitchFamily="50" charset="-128"/>
                <a:ea typeface="BIZ UDPゴシック" panose="020B0400000000000000" pitchFamily="50" charset="-128"/>
              </a:rPr>
              <a:t>危機管理のアクションコピー</a:t>
            </a:r>
          </a:p>
        </p:txBody>
      </p:sp>
      <p:sp>
        <p:nvSpPr>
          <p:cNvPr id="7" name="角丸四角形 6">
            <a:extLst>
              <a:ext uri="{FF2B5EF4-FFF2-40B4-BE49-F238E27FC236}">
                <a16:creationId xmlns:a16="http://schemas.microsoft.com/office/drawing/2014/main" id="{F3CAD2A3-5815-5271-C425-A5A83A290B9C}"/>
              </a:ext>
            </a:extLst>
          </p:cNvPr>
          <p:cNvSpPr/>
          <p:nvPr/>
        </p:nvSpPr>
        <p:spPr>
          <a:xfrm>
            <a:off x="3836789" y="1035840"/>
            <a:ext cx="7056784" cy="1799821"/>
          </a:xfrm>
          <a:prstGeom prst="roundRect">
            <a:avLst>
              <a:gd name="adj" fmla="val 7070"/>
            </a:avLst>
          </a:prstGeom>
          <a:solidFill>
            <a:srgbClr val="C000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altLang="ja-JP" sz="8000" dirty="0">
                <a:latin typeface="Segoe UI Black" panose="020B0A02040204020203" pitchFamily="34" charset="0"/>
                <a:ea typeface="Segoe UI Black" panose="020B0A02040204020203" pitchFamily="34" charset="0"/>
              </a:rPr>
              <a:t>C </a:t>
            </a:r>
            <a:r>
              <a:rPr lang="en-US" altLang="ja-JP" sz="4400" dirty="0">
                <a:latin typeface="Segoe UI Black" panose="020B0A02040204020203" pitchFamily="34" charset="0"/>
                <a:ea typeface="Segoe UI Black" panose="020B0A02040204020203" pitchFamily="34" charset="0"/>
              </a:rPr>
              <a:t>and</a:t>
            </a:r>
            <a:r>
              <a:rPr lang="en-US" altLang="ja-JP" sz="8000" dirty="0">
                <a:latin typeface="Segoe UI Black" panose="020B0A02040204020203" pitchFamily="34" charset="0"/>
                <a:ea typeface="Segoe UI Black" panose="020B0A02040204020203" pitchFamily="34" charset="0"/>
              </a:rPr>
              <a:t> GPS</a:t>
            </a:r>
          </a:p>
          <a:p>
            <a:pPr algn="ctr"/>
            <a:r>
              <a:rPr lang="en-US" altLang="ja-JP" sz="2000" dirty="0">
                <a:latin typeface="Segoe UI Black" panose="020B0A02040204020203" pitchFamily="34" charset="0"/>
                <a:ea typeface="Segoe UI Black" panose="020B0A02040204020203" pitchFamily="34" charset="0"/>
              </a:rPr>
              <a:t>Catch and Governor Police Separate</a:t>
            </a:r>
          </a:p>
          <a:p>
            <a:pPr algn="ctr"/>
            <a:endParaRPr lang="ja-JP" altLang="en-US" sz="2000" dirty="0">
              <a:latin typeface="BIZ UDPゴシック" panose="020B0400000000000000" pitchFamily="50" charset="-128"/>
              <a:ea typeface="BIZ UDPゴシック" panose="020B0400000000000000" pitchFamily="50" charset="-128"/>
            </a:endParaRPr>
          </a:p>
        </p:txBody>
      </p:sp>
      <p:sp>
        <p:nvSpPr>
          <p:cNvPr id="8" name="正方形/長方形 7">
            <a:extLst>
              <a:ext uri="{FF2B5EF4-FFF2-40B4-BE49-F238E27FC236}">
                <a16:creationId xmlns:a16="http://schemas.microsoft.com/office/drawing/2014/main" id="{7959F110-72EC-00EF-3AF0-5675176E313F}"/>
              </a:ext>
            </a:extLst>
          </p:cNvPr>
          <p:cNvSpPr/>
          <p:nvPr/>
        </p:nvSpPr>
        <p:spPr>
          <a:xfrm>
            <a:off x="3836789" y="2998281"/>
            <a:ext cx="7056784" cy="1820958"/>
          </a:xfrm>
          <a:prstGeom prst="rect">
            <a:avLst/>
          </a:prstGeom>
          <a:solidFill>
            <a:srgbClr val="00B050"/>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ltLang="ja-JP" sz="1400" i="1" dirty="0">
              <a:latin typeface="BIZ UDPゴシック" panose="020B0400000000000000" pitchFamily="50" charset="-128"/>
              <a:ea typeface="BIZ UDPゴシック" panose="020B0400000000000000" pitchFamily="50" charset="-128"/>
            </a:endParaRPr>
          </a:p>
          <a:p>
            <a:pPr algn="ctr"/>
            <a:r>
              <a:rPr lang="ja-JP" altLang="en-US" sz="4400" b="1" dirty="0">
                <a:latin typeface="BIZ UDPゴシック" panose="020B0400000000000000" pitchFamily="50" charset="-128"/>
                <a:ea typeface="BIZ UDPゴシック" panose="020B0400000000000000" pitchFamily="50" charset="-128"/>
              </a:rPr>
              <a:t>申立てを受取る</a:t>
            </a:r>
            <a:endParaRPr lang="en-US" altLang="ja-JP" sz="4400" b="1" dirty="0">
              <a:latin typeface="BIZ UDPゴシック" panose="020B0400000000000000" pitchFamily="50" charset="-128"/>
              <a:ea typeface="BIZ UDPゴシック" panose="020B0400000000000000" pitchFamily="50" charset="-128"/>
            </a:endParaRPr>
          </a:p>
          <a:p>
            <a:pPr algn="ctr"/>
            <a:endParaRPr lang="en-US" altLang="ja-JP" sz="1600" b="1" dirty="0">
              <a:latin typeface="BIZ UDPゴシック" panose="020B0400000000000000" pitchFamily="50" charset="-128"/>
              <a:ea typeface="BIZ UDPゴシック" panose="020B0400000000000000" pitchFamily="50" charset="-128"/>
            </a:endParaRPr>
          </a:p>
          <a:p>
            <a:pPr algn="ctr"/>
            <a:r>
              <a:rPr lang="ja-JP" altLang="en-US" sz="2400" b="1" dirty="0">
                <a:latin typeface="BIZ UDPゴシック" panose="020B0400000000000000" pitchFamily="50" charset="-128"/>
                <a:ea typeface="BIZ UDPゴシック" panose="020B0400000000000000" pitchFamily="50" charset="-128"/>
              </a:rPr>
              <a:t>ガバナーに報告、警察へ相談、被疑者から引離す</a:t>
            </a:r>
          </a:p>
        </p:txBody>
      </p:sp>
      <p:sp>
        <p:nvSpPr>
          <p:cNvPr id="9" name="角丸四角形 8">
            <a:extLst>
              <a:ext uri="{FF2B5EF4-FFF2-40B4-BE49-F238E27FC236}">
                <a16:creationId xmlns:a16="http://schemas.microsoft.com/office/drawing/2014/main" id="{01250828-EB38-8184-8C43-37D4414EC35A}"/>
              </a:ext>
            </a:extLst>
          </p:cNvPr>
          <p:cNvSpPr/>
          <p:nvPr/>
        </p:nvSpPr>
        <p:spPr>
          <a:xfrm>
            <a:off x="3836790" y="4981859"/>
            <a:ext cx="7056784" cy="1563403"/>
          </a:xfrm>
          <a:prstGeom prst="roundRect">
            <a:avLst>
              <a:gd name="adj" fmla="val 8219"/>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ja-JP" altLang="en-US" sz="4400" b="1" dirty="0">
                <a:latin typeface="BIZ UDPゴシック" panose="020B0400000000000000" pitchFamily="50" charset="-128"/>
                <a:ea typeface="BIZ UDPゴシック" panose="020B0400000000000000" pitchFamily="50" charset="-128"/>
              </a:rPr>
              <a:t>ゼロトレ・</a:t>
            </a:r>
            <a:r>
              <a:rPr lang="en-US" altLang="ja-JP" sz="4400" b="1" dirty="0">
                <a:latin typeface="BIZ UDPゴシック" panose="020B0400000000000000" pitchFamily="50" charset="-128"/>
                <a:ea typeface="BIZ UDPゴシック" panose="020B0400000000000000" pitchFamily="50" charset="-128"/>
              </a:rPr>
              <a:t>72</a:t>
            </a:r>
            <a:r>
              <a:rPr lang="ja-JP" altLang="en-US" sz="4400" b="1" dirty="0">
                <a:latin typeface="BIZ UDPゴシック" panose="020B0400000000000000" pitchFamily="50" charset="-128"/>
                <a:ea typeface="BIZ UDPゴシック" panose="020B0400000000000000" pitchFamily="50" charset="-128"/>
              </a:rPr>
              <a:t>・</a:t>
            </a:r>
            <a:r>
              <a:rPr lang="en-US" altLang="ja-JP" sz="4400" b="1" dirty="0">
                <a:latin typeface="BIZ UDPゴシック" panose="020B0400000000000000" pitchFamily="50" charset="-128"/>
                <a:ea typeface="BIZ UDPゴシック" panose="020B0400000000000000" pitchFamily="50" charset="-128"/>
              </a:rPr>
              <a:t>RI</a:t>
            </a:r>
            <a:endParaRPr lang="ja-JP" altLang="en-US" sz="4400" b="1" dirty="0">
              <a:latin typeface="BIZ UDPゴシック" panose="020B0400000000000000" pitchFamily="50" charset="-128"/>
              <a:ea typeface="BIZ UDPゴシック" panose="020B0400000000000000" pitchFamily="50" charset="-128"/>
            </a:endParaRPr>
          </a:p>
          <a:p>
            <a:pPr algn="ctr"/>
            <a:r>
              <a:rPr lang="en-US" altLang="ja-JP" sz="4800" dirty="0">
                <a:latin typeface="Segoe UI Black" panose="020B0A02040204020203" pitchFamily="34" charset="0"/>
                <a:ea typeface="Segoe UI Black" panose="020B0A02040204020203" pitchFamily="34" charset="0"/>
              </a:rPr>
              <a:t>Zero Tolerance policy</a:t>
            </a:r>
          </a:p>
        </p:txBody>
      </p:sp>
      <p:sp>
        <p:nvSpPr>
          <p:cNvPr id="22" name="スライド番号プレースホルダー 21">
            <a:extLst>
              <a:ext uri="{FF2B5EF4-FFF2-40B4-BE49-F238E27FC236}">
                <a16:creationId xmlns:a16="http://schemas.microsoft.com/office/drawing/2014/main" id="{2D60CD1B-9149-8B5C-8B99-C79B4C85DEE9}"/>
              </a:ext>
            </a:extLst>
          </p:cNvPr>
          <p:cNvSpPr>
            <a:spLocks noGrp="1"/>
          </p:cNvSpPr>
          <p:nvPr>
            <p:ph type="sldNum" sz="quarter" idx="12"/>
          </p:nvPr>
        </p:nvSpPr>
        <p:spPr/>
        <p:txBody>
          <a:bodyPr/>
          <a:lstStyle/>
          <a:p>
            <a:fld id="{D5CBAE26-979A-4901-92B6-FD6CDDDB9A79}" type="slidenum">
              <a:rPr kumimoji="1" lang="ja-JP" altLang="en-US" smtClean="0"/>
              <a:t>66</a:t>
            </a:fld>
            <a:endParaRPr kumimoji="1" lang="ja-JP" altLang="en-US"/>
          </a:p>
        </p:txBody>
      </p:sp>
      <p:pic>
        <p:nvPicPr>
          <p:cNvPr id="4" name="237976198045025">
            <a:hlinkClick r:id="" action="ppaction://media"/>
            <a:extLst>
              <a:ext uri="{FF2B5EF4-FFF2-40B4-BE49-F238E27FC236}">
                <a16:creationId xmlns:a16="http://schemas.microsoft.com/office/drawing/2014/main" id="{54772C6C-56A4-612E-C6D4-FDA145CA835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48533" y="141897"/>
            <a:ext cx="609600" cy="609600"/>
          </a:xfrm>
          <a:prstGeom prst="rect">
            <a:avLst/>
          </a:prstGeom>
        </p:spPr>
      </p:pic>
      <p:sp>
        <p:nvSpPr>
          <p:cNvPr id="2" name="フッター プレースホルダー 1">
            <a:extLst>
              <a:ext uri="{FF2B5EF4-FFF2-40B4-BE49-F238E27FC236}">
                <a16:creationId xmlns:a16="http://schemas.microsoft.com/office/drawing/2014/main" id="{B9CA96D7-13F8-3202-4429-55687FF04CD6}"/>
              </a:ext>
            </a:extLst>
          </p:cNvPr>
          <p:cNvSpPr>
            <a:spLocks noGrp="1"/>
          </p:cNvSpPr>
          <p:nvPr>
            <p:ph type="ftr" sz="quarter" idx="11"/>
          </p:nvPr>
        </p:nvSpPr>
        <p:spPr/>
        <p:txBody>
          <a:bodyPr/>
          <a:lstStyle/>
          <a:p>
            <a:r>
              <a:rPr kumimoji="1" lang="en-US" altLang="ja-JP"/>
              <a:t>©Rijyem platform</a:t>
            </a:r>
            <a:endParaRPr kumimoji="1" lang="ja-JP" altLang="en-US"/>
          </a:p>
        </p:txBody>
      </p:sp>
      <p:sp>
        <p:nvSpPr>
          <p:cNvPr id="6" name="日付プレースホルダー 5">
            <a:extLst>
              <a:ext uri="{FF2B5EF4-FFF2-40B4-BE49-F238E27FC236}">
                <a16:creationId xmlns:a16="http://schemas.microsoft.com/office/drawing/2014/main" id="{2097952B-4FF3-6C80-1918-558E1CADC82E}"/>
              </a:ext>
            </a:extLst>
          </p:cNvPr>
          <p:cNvSpPr>
            <a:spLocks noGrp="1"/>
          </p:cNvSpPr>
          <p:nvPr>
            <p:ph type="dt" sz="half" idx="10"/>
          </p:nvPr>
        </p:nvSpPr>
        <p:spPr/>
        <p:txBody>
          <a:bodyPr/>
          <a:lstStyle/>
          <a:p>
            <a:endParaRPr kumimoji="1" lang="ja-JP" altLang="en-US"/>
          </a:p>
        </p:txBody>
      </p:sp>
    </p:spTree>
    <p:extLst>
      <p:ext uri="{BB962C8B-B14F-4D97-AF65-F5344CB8AC3E}">
        <p14:creationId xmlns:p14="http://schemas.microsoft.com/office/powerpoint/2010/main" val="340753356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296" fill="hold"/>
                                        <p:tgtEl>
                                          <p:spTgt spid="4"/>
                                        </p:tgtEl>
                                      </p:cBhvr>
                                    </p:cmd>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45" presetClass="entr" presetSubtype="0" fill="hold" grpId="1" nodeType="withEffect">
                                  <p:stCondLst>
                                    <p:cond delay="93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ppt_w</p:attrName>
                                        </p:attrNameLst>
                                      </p:cBhvr>
                                      <p:tavLst>
                                        <p:tav tm="0" fmla="#ppt_w*sin(2.5*pi*$)">
                                          <p:val>
                                            <p:fltVal val="0"/>
                                          </p:val>
                                        </p:tav>
                                        <p:tav tm="100000">
                                          <p:val>
                                            <p:fltVal val="1"/>
                                          </p:val>
                                        </p:tav>
                                      </p:tavLst>
                                    </p:anim>
                                    <p:anim calcmode="lin" valueType="num">
                                      <p:cBhvr>
                                        <p:cTn id="19" dur="1000" fill="hold"/>
                                        <p:tgtEl>
                                          <p:spTgt spid="7"/>
                                        </p:tgtEl>
                                        <p:attrNameLst>
                                          <p:attrName>ppt_h</p:attrName>
                                        </p:attrNameLst>
                                      </p:cBhvr>
                                      <p:tavLst>
                                        <p:tav tm="0">
                                          <p:val>
                                            <p:strVal val="#ppt_h"/>
                                          </p:val>
                                        </p:tav>
                                        <p:tav tm="100000">
                                          <p:val>
                                            <p:strVal val="#ppt_h"/>
                                          </p:val>
                                        </p:tav>
                                      </p:tavLst>
                                    </p:anim>
                                  </p:childTnLst>
                                </p:cTn>
                              </p:par>
                              <p:par>
                                <p:cTn id="20" presetID="45" presetClass="entr" presetSubtype="0" fill="hold" grpId="1" nodeType="withEffect">
                                  <p:stCondLst>
                                    <p:cond delay="398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ppt_w</p:attrName>
                                        </p:attrNameLst>
                                      </p:cBhvr>
                                      <p:tavLst>
                                        <p:tav tm="0" fmla="#ppt_w*sin(2.5*pi*$)">
                                          <p:val>
                                            <p:fltVal val="0"/>
                                          </p:val>
                                        </p:tav>
                                        <p:tav tm="100000">
                                          <p:val>
                                            <p:fltVal val="1"/>
                                          </p:val>
                                        </p:tav>
                                      </p:tavLst>
                                    </p:anim>
                                    <p:anim calcmode="lin" valueType="num">
                                      <p:cBhvr>
                                        <p:cTn id="24" dur="1000" fill="hold"/>
                                        <p:tgtEl>
                                          <p:spTgt spid="8"/>
                                        </p:tgtEl>
                                        <p:attrNameLst>
                                          <p:attrName>ppt_h</p:attrName>
                                        </p:attrNameLst>
                                      </p:cBhvr>
                                      <p:tavLst>
                                        <p:tav tm="0">
                                          <p:val>
                                            <p:strVal val="#ppt_h"/>
                                          </p:val>
                                        </p:tav>
                                        <p:tav tm="100000">
                                          <p:val>
                                            <p:strVal val="#ppt_h"/>
                                          </p:val>
                                        </p:tav>
                                      </p:tavLst>
                                    </p:anim>
                                  </p:childTnLst>
                                </p:cTn>
                              </p:par>
                              <p:par>
                                <p:cTn id="25" presetID="45" presetClass="entr" presetSubtype="0" fill="hold" grpId="1" nodeType="withEffect">
                                  <p:stCondLst>
                                    <p:cond delay="2705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ppt_w</p:attrName>
                                        </p:attrNameLst>
                                      </p:cBhvr>
                                      <p:tavLst>
                                        <p:tav tm="0" fmla="#ppt_w*sin(2.5*pi*$)">
                                          <p:val>
                                            <p:fltVal val="0"/>
                                          </p:val>
                                        </p:tav>
                                        <p:tav tm="100000">
                                          <p:val>
                                            <p:fltVal val="1"/>
                                          </p:val>
                                        </p:tav>
                                      </p:tavLst>
                                    </p:anim>
                                    <p:anim calcmode="lin" valueType="num">
                                      <p:cBhvr>
                                        <p:cTn id="29" dur="1000" fill="hold"/>
                                        <p:tgtEl>
                                          <p:spTgt spid="9"/>
                                        </p:tgtEl>
                                        <p:attrNameLst>
                                          <p:attrName>ppt_h</p:attrName>
                                        </p:attrNameLst>
                                      </p:cBhvr>
                                      <p:tavLst>
                                        <p:tav tm="0">
                                          <p:val>
                                            <p:strVal val="#ppt_h"/>
                                          </p:val>
                                        </p:tav>
                                        <p:tav tm="100000">
                                          <p:val>
                                            <p:strVal val="#ppt_h"/>
                                          </p:val>
                                        </p:tav>
                                      </p:tavLst>
                                    </p:anim>
                                  </p:childTnLst>
                                </p:cTn>
                              </p:par>
                              <p:par>
                                <p:cTn id="30" presetID="6" presetClass="emph" presetSubtype="0" fill="hold" nodeType="withEffect">
                                  <p:stCondLst>
                                    <p:cond delay="8610"/>
                                  </p:stCondLst>
                                  <p:childTnLst>
                                    <p:animScale>
                                      <p:cBhvr>
                                        <p:cTn id="31" dur="1000" fill="hold"/>
                                        <p:tgtEl>
                                          <p:spTgt spid="8">
                                            <p:txEl>
                                              <p:pRg st="3" end="3"/>
                                            </p:txEl>
                                          </p:spTgt>
                                        </p:tgtEl>
                                      </p:cBhvr>
                                      <p:by x="150000" y="150000"/>
                                    </p:animScale>
                                  </p:childTnLst>
                                </p:cTn>
                              </p:par>
                              <p:par>
                                <p:cTn id="32" presetID="3" presetClass="emph" presetSubtype="2" fill="hold" nodeType="withEffect">
                                  <p:stCondLst>
                                    <p:cond delay="8610"/>
                                  </p:stCondLst>
                                  <p:childTnLst>
                                    <p:animClr clrSpc="rgb" dir="cw">
                                      <p:cBhvr override="childStyle">
                                        <p:cTn id="33" dur="500" fill="hold"/>
                                        <p:tgtEl>
                                          <p:spTgt spid="8">
                                            <p:txEl>
                                              <p:pRg st="3" end="3"/>
                                            </p:txEl>
                                          </p:spTgt>
                                        </p:tgtEl>
                                        <p:attrNameLst>
                                          <p:attrName>style.color</p:attrName>
                                        </p:attrNameLst>
                                      </p:cBhvr>
                                      <p:to>
                                        <a:srgbClr val="000000"/>
                                      </p:to>
                                    </p:animClr>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4"/>
                </p:tgtEl>
              </p:cMediaNode>
            </p:audio>
          </p:childTnLst>
        </p:cTn>
      </p:par>
    </p:tnLst>
    <p:bldLst>
      <p:bldP spid="19" grpId="0" animBg="1"/>
      <p:bldP spid="7" grpId="0" animBg="1"/>
      <p:bldP spid="7" grpId="1" animBg="1"/>
      <p:bldP spid="8" grpId="0" animBg="1"/>
      <p:bldP spid="8" grpId="1" animBg="1"/>
      <p:bldP spid="9" grpId="0" animBg="1"/>
      <p:bldP spid="9" grpId="1"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B58447-E29B-76FC-5A73-74BCA6E14AA2}"/>
            </a:ext>
          </a:extLst>
        </p:cNvPr>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67F3E32C-8D73-6E24-682E-35A1EC3781A8}"/>
              </a:ext>
            </a:extLst>
          </p:cNvPr>
          <p:cNvSpPr/>
          <p:nvPr/>
        </p:nvSpPr>
        <p:spPr>
          <a:xfrm>
            <a:off x="3747301" y="262173"/>
            <a:ext cx="2600619" cy="1257869"/>
          </a:xfrm>
          <a:prstGeom prst="roundRect">
            <a:avLst>
              <a:gd name="adj" fmla="val 4551"/>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kumimoji="1" lang="en-US" altLang="ja-JP" sz="2400" dirty="0">
                <a:latin typeface="BIZ UDPゴシック" panose="020B0400000000000000" pitchFamily="50" charset="-128"/>
                <a:ea typeface="BIZ UDPゴシック" panose="020B0400000000000000" pitchFamily="50" charset="-128"/>
              </a:rPr>
              <a:t>RI</a:t>
            </a:r>
            <a:r>
              <a:rPr kumimoji="1" lang="ja-JP" altLang="en-US" sz="2400" dirty="0">
                <a:latin typeface="BIZ UDPゴシック" panose="020B0400000000000000" pitchFamily="50" charset="-128"/>
                <a:ea typeface="BIZ UDPゴシック" panose="020B0400000000000000" pitchFamily="50" charset="-128"/>
              </a:rPr>
              <a:t>通達</a:t>
            </a:r>
            <a:endParaRPr kumimoji="1" lang="en-US" altLang="ja-JP" sz="2400" dirty="0">
              <a:latin typeface="BIZ UDPゴシック" panose="020B0400000000000000" pitchFamily="50" charset="-128"/>
              <a:ea typeface="BIZ UDPゴシック" panose="020B0400000000000000" pitchFamily="50" charset="-128"/>
            </a:endParaRPr>
          </a:p>
          <a:p>
            <a:pPr algn="ctr"/>
            <a:r>
              <a:rPr lang="en-US" altLang="ja-JP" sz="2400" dirty="0">
                <a:latin typeface="BIZ UDPゴシック" panose="020B0400000000000000" pitchFamily="50" charset="-128"/>
                <a:ea typeface="BIZ UDPゴシック" panose="020B0400000000000000" pitchFamily="50" charset="-128"/>
              </a:rPr>
              <a:t>2024.9.21</a:t>
            </a:r>
            <a:endParaRPr kumimoji="1" lang="ja-JP" altLang="en-US" sz="2400" dirty="0">
              <a:latin typeface="BIZ UDPゴシック" panose="020B0400000000000000" pitchFamily="50" charset="-128"/>
              <a:ea typeface="BIZ UDPゴシック" panose="020B0400000000000000" pitchFamily="50" charset="-128"/>
            </a:endParaRPr>
          </a:p>
        </p:txBody>
      </p:sp>
      <p:sp>
        <p:nvSpPr>
          <p:cNvPr id="3" name="四角形: 角を丸くする 2">
            <a:extLst>
              <a:ext uri="{FF2B5EF4-FFF2-40B4-BE49-F238E27FC236}">
                <a16:creationId xmlns:a16="http://schemas.microsoft.com/office/drawing/2014/main" id="{DFFD378B-E460-4960-5627-955EA66E5C46}"/>
              </a:ext>
            </a:extLst>
          </p:cNvPr>
          <p:cNvSpPr/>
          <p:nvPr/>
        </p:nvSpPr>
        <p:spPr>
          <a:xfrm>
            <a:off x="147410" y="262173"/>
            <a:ext cx="3376371" cy="1257869"/>
          </a:xfrm>
          <a:prstGeom prst="roundRect">
            <a:avLst>
              <a:gd name="adj" fmla="val 939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4800" dirty="0">
                <a:latin typeface="BIZ UDPゴシック" panose="020B0400000000000000" pitchFamily="50" charset="-128"/>
                <a:ea typeface="BIZ UDPゴシック" panose="020B0400000000000000" pitchFamily="50" charset="-128"/>
              </a:rPr>
              <a:t>青少年保護</a:t>
            </a:r>
          </a:p>
        </p:txBody>
      </p:sp>
      <p:grpSp>
        <p:nvGrpSpPr>
          <p:cNvPr id="14" name="グループ化 13">
            <a:extLst>
              <a:ext uri="{FF2B5EF4-FFF2-40B4-BE49-F238E27FC236}">
                <a16:creationId xmlns:a16="http://schemas.microsoft.com/office/drawing/2014/main" id="{4FD00F44-C8CB-EC4B-963F-10B22984AAA3}"/>
              </a:ext>
            </a:extLst>
          </p:cNvPr>
          <p:cNvGrpSpPr/>
          <p:nvPr/>
        </p:nvGrpSpPr>
        <p:grpSpPr>
          <a:xfrm>
            <a:off x="521970" y="2089460"/>
            <a:ext cx="11378935" cy="4349440"/>
            <a:chOff x="-757851" y="1283249"/>
            <a:chExt cx="11378935" cy="4349440"/>
          </a:xfrm>
        </p:grpSpPr>
        <p:sp>
          <p:nvSpPr>
            <p:cNvPr id="5" name="四角形: 角を丸くする 4">
              <a:extLst>
                <a:ext uri="{FF2B5EF4-FFF2-40B4-BE49-F238E27FC236}">
                  <a16:creationId xmlns:a16="http://schemas.microsoft.com/office/drawing/2014/main" id="{6512A032-1512-C36C-EAE9-267E7C3BF132}"/>
                </a:ext>
              </a:extLst>
            </p:cNvPr>
            <p:cNvSpPr/>
            <p:nvPr/>
          </p:nvSpPr>
          <p:spPr>
            <a:xfrm>
              <a:off x="6255853" y="1831519"/>
              <a:ext cx="4175387" cy="1582539"/>
            </a:xfrm>
            <a:prstGeom prst="roundRect">
              <a:avLst>
                <a:gd name="adj" fmla="val 5753"/>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7200" dirty="0" err="1">
                  <a:latin typeface="Segoe UI Black" panose="020B0A02040204020203" pitchFamily="34" charset="0"/>
                  <a:ea typeface="Segoe UI Black" panose="020B0A02040204020203" pitchFamily="34" charset="0"/>
                </a:rPr>
                <a:t>CaseiQ</a:t>
              </a:r>
              <a:endParaRPr kumimoji="1" lang="ja-JP" altLang="en-US" sz="7200" dirty="0">
                <a:latin typeface="Segoe UI Black" panose="020B0A02040204020203" pitchFamily="34" charset="0"/>
                <a:ea typeface="BIZ UDPゴシック" panose="020B0400000000000000" pitchFamily="50" charset="-128"/>
              </a:endParaRPr>
            </a:p>
          </p:txBody>
        </p:sp>
        <p:sp>
          <p:nvSpPr>
            <p:cNvPr id="7" name="矢印: 右 6">
              <a:extLst>
                <a:ext uri="{FF2B5EF4-FFF2-40B4-BE49-F238E27FC236}">
                  <a16:creationId xmlns:a16="http://schemas.microsoft.com/office/drawing/2014/main" id="{E6EA1624-7130-98A5-D104-450E02748383}"/>
                </a:ext>
              </a:extLst>
            </p:cNvPr>
            <p:cNvSpPr/>
            <p:nvPr/>
          </p:nvSpPr>
          <p:spPr>
            <a:xfrm>
              <a:off x="3770926" y="1831518"/>
              <a:ext cx="2386373" cy="1582539"/>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4000" b="1" dirty="0">
                  <a:solidFill>
                    <a:srgbClr val="FF0000"/>
                  </a:solidFill>
                  <a:latin typeface="BIZ UDPゴシック" panose="020B0400000000000000" pitchFamily="50" charset="-128"/>
                  <a:ea typeface="BIZ UDPゴシック" panose="020B0400000000000000" pitchFamily="50" charset="-128"/>
                </a:rPr>
                <a:t>72</a:t>
              </a:r>
              <a:r>
                <a:rPr kumimoji="1" lang="ja-JP" altLang="en-US" sz="2000" dirty="0">
                  <a:solidFill>
                    <a:schemeClr val="tx1"/>
                  </a:solidFill>
                  <a:latin typeface="BIZ UDPゴシック" panose="020B0400000000000000" pitchFamily="50" charset="-128"/>
                  <a:ea typeface="BIZ UDPゴシック" panose="020B0400000000000000" pitchFamily="50" charset="-128"/>
                </a:rPr>
                <a:t>時間以内</a:t>
              </a:r>
            </a:p>
          </p:txBody>
        </p:sp>
        <p:sp>
          <p:nvSpPr>
            <p:cNvPr id="8" name="四角形: 角を丸くする 7">
              <a:extLst>
                <a:ext uri="{FF2B5EF4-FFF2-40B4-BE49-F238E27FC236}">
                  <a16:creationId xmlns:a16="http://schemas.microsoft.com/office/drawing/2014/main" id="{97CC633F-ABDF-3A7B-3CFD-A22FA136F2B3}"/>
                </a:ext>
              </a:extLst>
            </p:cNvPr>
            <p:cNvSpPr/>
            <p:nvPr/>
          </p:nvSpPr>
          <p:spPr>
            <a:xfrm>
              <a:off x="-757851" y="1446013"/>
              <a:ext cx="4331631" cy="2198887"/>
            </a:xfrm>
            <a:prstGeom prst="roundRect">
              <a:avLst>
                <a:gd name="adj" fmla="val 5578"/>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ja-JP" altLang="en-US" sz="2400" dirty="0">
                  <a:latin typeface="BIZ UDPゴシック" panose="020B0400000000000000" pitchFamily="50" charset="-128"/>
                  <a:ea typeface="BIZ UDPゴシック" panose="020B0400000000000000" pitchFamily="50" charset="-128"/>
                </a:rPr>
                <a:t>報告対象：</a:t>
              </a:r>
              <a:r>
                <a:rPr kumimoji="1" lang="ja-JP" altLang="en-US" sz="3200" b="1" dirty="0">
                  <a:solidFill>
                    <a:srgbClr val="C00000"/>
                  </a:solidFill>
                  <a:latin typeface="BIZ UDPゴシック" panose="020B0400000000000000" pitchFamily="50" charset="-128"/>
                  <a:ea typeface="BIZ UDPゴシック" panose="020B0400000000000000" pitchFamily="50" charset="-128"/>
                </a:rPr>
                <a:t>青少年保護</a:t>
              </a:r>
              <a:endParaRPr kumimoji="1" lang="en-US" altLang="ja-JP" sz="2400" b="1" dirty="0">
                <a:solidFill>
                  <a:srgbClr val="C00000"/>
                </a:solidFill>
                <a:latin typeface="BIZ UDPゴシック" panose="020B0400000000000000" pitchFamily="50" charset="-128"/>
                <a:ea typeface="BIZ UDPゴシック" panose="020B0400000000000000" pitchFamily="50" charset="-128"/>
              </a:endParaRPr>
            </a:p>
            <a:p>
              <a:pPr algn="ctr"/>
              <a:endParaRPr kumimoji="1" lang="en-US" altLang="ja-JP" sz="2400" dirty="0">
                <a:latin typeface="BIZ UDPゴシック" panose="020B0400000000000000" pitchFamily="50" charset="-128"/>
                <a:ea typeface="BIZ UDPゴシック" panose="020B0400000000000000" pitchFamily="50" charset="-128"/>
              </a:endParaRPr>
            </a:p>
            <a:p>
              <a:pPr algn="ctr"/>
              <a:r>
                <a:rPr kumimoji="1" lang="ja-JP" altLang="en-US" sz="2400" dirty="0">
                  <a:latin typeface="BIZ UDPゴシック" panose="020B0400000000000000" pitchFamily="50" charset="-128"/>
                  <a:ea typeface="BIZ UDPゴシック" panose="020B0400000000000000" pitchFamily="50" charset="-128"/>
                </a:rPr>
                <a:t>早期帰国、事故、入院、死亡、法的トラブル、虐待またはハラスメントの申し立てなど</a:t>
              </a:r>
            </a:p>
          </p:txBody>
        </p:sp>
        <p:sp>
          <p:nvSpPr>
            <p:cNvPr id="9" name="吹き出し: 角を丸めた四角形 8">
              <a:extLst>
                <a:ext uri="{FF2B5EF4-FFF2-40B4-BE49-F238E27FC236}">
                  <a16:creationId xmlns:a16="http://schemas.microsoft.com/office/drawing/2014/main" id="{F1C4F25E-FE81-97C9-5EC4-0FCB08A6DFFA}"/>
                </a:ext>
              </a:extLst>
            </p:cNvPr>
            <p:cNvSpPr/>
            <p:nvPr/>
          </p:nvSpPr>
          <p:spPr>
            <a:xfrm>
              <a:off x="2913083" y="3851395"/>
              <a:ext cx="4658996" cy="1781294"/>
            </a:xfrm>
            <a:prstGeom prst="wedgeRoundRectCallout">
              <a:avLst>
                <a:gd name="adj1" fmla="val -18146"/>
                <a:gd name="adj2" fmla="val -92903"/>
                <a:gd name="adj3" fmla="val 16667"/>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en-US" altLang="ja-JP" sz="2400" dirty="0">
                  <a:latin typeface="BIZ UDPゴシック" panose="020B0400000000000000" pitchFamily="50" charset="-128"/>
                  <a:ea typeface="BIZ UDPゴシック" panose="020B0400000000000000" pitchFamily="50" charset="-128"/>
                </a:rPr>
                <a:t>RI</a:t>
              </a:r>
              <a:r>
                <a:rPr kumimoji="1" lang="ja-JP" altLang="en-US" sz="2400" dirty="0">
                  <a:latin typeface="BIZ UDPゴシック" panose="020B0400000000000000" pitchFamily="50" charset="-128"/>
                  <a:ea typeface="BIZ UDPゴシック" panose="020B0400000000000000" pitchFamily="50" charset="-128"/>
                </a:rPr>
                <a:t>に報告することは、クラブや地区における役職にかかわらず、全ロータリー会員の義務</a:t>
              </a:r>
            </a:p>
          </p:txBody>
        </p:sp>
        <p:sp>
          <p:nvSpPr>
            <p:cNvPr id="12" name="テキスト ボックス 11">
              <a:extLst>
                <a:ext uri="{FF2B5EF4-FFF2-40B4-BE49-F238E27FC236}">
                  <a16:creationId xmlns:a16="http://schemas.microsoft.com/office/drawing/2014/main" id="{E9C76E01-22E6-48CE-FAA0-6947F21EE032}"/>
                </a:ext>
              </a:extLst>
            </p:cNvPr>
            <p:cNvSpPr txBox="1"/>
            <p:nvPr/>
          </p:nvSpPr>
          <p:spPr>
            <a:xfrm>
              <a:off x="6289454" y="1283249"/>
              <a:ext cx="4331630" cy="369332"/>
            </a:xfrm>
            <a:prstGeom prst="rect">
              <a:avLst/>
            </a:prstGeom>
            <a:noFill/>
          </p:spPr>
          <p:txBody>
            <a:bodyPr wrap="square">
              <a:spAutoFit/>
            </a:bodyPr>
            <a:lstStyle/>
            <a:p>
              <a:endParaRPr lang="ja-JP" altLang="en-US" dirty="0">
                <a:latin typeface="BIZ UDPゴシック" panose="020B0400000000000000" pitchFamily="50" charset="-128"/>
                <a:ea typeface="BIZ UDPゴシック" panose="020B0400000000000000" pitchFamily="50" charset="-128"/>
              </a:endParaRPr>
            </a:p>
          </p:txBody>
        </p:sp>
      </p:grpSp>
      <p:sp>
        <p:nvSpPr>
          <p:cNvPr id="6" name="フッター プレースホルダー 5">
            <a:extLst>
              <a:ext uri="{FF2B5EF4-FFF2-40B4-BE49-F238E27FC236}">
                <a16:creationId xmlns:a16="http://schemas.microsoft.com/office/drawing/2014/main" id="{F06E7648-58F7-DBB2-DE60-18F27FFFB1EE}"/>
              </a:ext>
            </a:extLst>
          </p:cNvPr>
          <p:cNvSpPr>
            <a:spLocks noGrp="1"/>
          </p:cNvSpPr>
          <p:nvPr>
            <p:ph type="ftr" sz="quarter" idx="11"/>
          </p:nvPr>
        </p:nvSpPr>
        <p:spPr/>
        <p:txBody>
          <a:bodyPr/>
          <a:lstStyle/>
          <a:p>
            <a:r>
              <a:rPr kumimoji="1" lang="en-US" altLang="ja-JP"/>
              <a:t>©Rijyem platform</a:t>
            </a:r>
            <a:endParaRPr kumimoji="1" lang="ja-JP" altLang="en-US"/>
          </a:p>
        </p:txBody>
      </p:sp>
      <p:sp>
        <p:nvSpPr>
          <p:cNvPr id="10" name="スライド番号プレースホルダー 9">
            <a:extLst>
              <a:ext uri="{FF2B5EF4-FFF2-40B4-BE49-F238E27FC236}">
                <a16:creationId xmlns:a16="http://schemas.microsoft.com/office/drawing/2014/main" id="{90262B49-321A-2625-1CB5-70481AFEE32B}"/>
              </a:ext>
            </a:extLst>
          </p:cNvPr>
          <p:cNvSpPr>
            <a:spLocks noGrp="1"/>
          </p:cNvSpPr>
          <p:nvPr>
            <p:ph type="sldNum" sz="quarter" idx="12"/>
          </p:nvPr>
        </p:nvSpPr>
        <p:spPr/>
        <p:txBody>
          <a:bodyPr/>
          <a:lstStyle/>
          <a:p>
            <a:fld id="{1672D075-FAF1-45A3-8752-B79A008A6405}" type="slidenum">
              <a:rPr kumimoji="1" lang="ja-JP" altLang="en-US" smtClean="0"/>
              <a:t>67</a:t>
            </a:fld>
            <a:endParaRPr kumimoji="1" lang="ja-JP" altLang="en-US"/>
          </a:p>
        </p:txBody>
      </p:sp>
      <p:sp>
        <p:nvSpPr>
          <p:cNvPr id="11" name="テキスト ボックス 10">
            <a:extLst>
              <a:ext uri="{FF2B5EF4-FFF2-40B4-BE49-F238E27FC236}">
                <a16:creationId xmlns:a16="http://schemas.microsoft.com/office/drawing/2014/main" id="{9554FEC2-0136-85C4-7A8F-376B91A76E96}"/>
              </a:ext>
            </a:extLst>
          </p:cNvPr>
          <p:cNvSpPr txBox="1"/>
          <p:nvPr/>
        </p:nvSpPr>
        <p:spPr>
          <a:xfrm>
            <a:off x="6522402" y="2025470"/>
            <a:ext cx="5904248" cy="461665"/>
          </a:xfrm>
          <a:prstGeom prst="rect">
            <a:avLst/>
          </a:prstGeom>
          <a:noFill/>
        </p:spPr>
        <p:txBody>
          <a:bodyPr wrap="square">
            <a:spAutoFit/>
          </a:bodyPr>
          <a:lstStyle/>
          <a:p>
            <a:r>
              <a:rPr lang="en-US" altLang="ja-JP" sz="2400" dirty="0">
                <a:latin typeface="Segoe UI Black" panose="020B0A02040204020203" pitchFamily="34" charset="0"/>
                <a:ea typeface="Segoe UI Black" panose="020B0A02040204020203" pitchFamily="34" charset="0"/>
              </a:rPr>
              <a:t>https://rotaryyp.caseiq.app/portal</a:t>
            </a:r>
            <a:endParaRPr lang="ja-JP" altLang="en-US" sz="2400" dirty="0">
              <a:latin typeface="Segoe UI Black" panose="020B0A02040204020203" pitchFamily="34" charset="0"/>
            </a:endParaRPr>
          </a:p>
        </p:txBody>
      </p:sp>
      <p:pic>
        <p:nvPicPr>
          <p:cNvPr id="19" name="図 18" descr="QR コード&#10;&#10;AI 生成コンテンツは誤りを含む可能性があります。">
            <a:extLst>
              <a:ext uri="{FF2B5EF4-FFF2-40B4-BE49-F238E27FC236}">
                <a16:creationId xmlns:a16="http://schemas.microsoft.com/office/drawing/2014/main" id="{E9CE80FD-2D3E-2F9C-1545-1473366E2F79}"/>
              </a:ext>
            </a:extLst>
          </p:cNvPr>
          <p:cNvPicPr>
            <a:picLocks noChangeAspect="1"/>
          </p:cNvPicPr>
          <p:nvPr/>
        </p:nvPicPr>
        <p:blipFill>
          <a:blip r:embed="rId5"/>
          <a:stretch>
            <a:fillRect/>
          </a:stretch>
        </p:blipFill>
        <p:spPr>
          <a:xfrm>
            <a:off x="8238266" y="150700"/>
            <a:ext cx="1921412" cy="1921412"/>
          </a:xfrm>
          <a:prstGeom prst="rect">
            <a:avLst/>
          </a:prstGeom>
        </p:spPr>
      </p:pic>
      <p:pic>
        <p:nvPicPr>
          <p:cNvPr id="13" name="2379761124902820">
            <a:hlinkClick r:id="" action="ppaction://media"/>
            <a:extLst>
              <a:ext uri="{FF2B5EF4-FFF2-40B4-BE49-F238E27FC236}">
                <a16:creationId xmlns:a16="http://schemas.microsoft.com/office/drawing/2014/main" id="{339BE963-52F8-2E04-8E80-E3CC0DC5E9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88496" y="9144"/>
            <a:ext cx="609600" cy="609600"/>
          </a:xfrm>
          <a:prstGeom prst="rect">
            <a:avLst/>
          </a:prstGeom>
        </p:spPr>
      </p:pic>
      <p:sp>
        <p:nvSpPr>
          <p:cNvPr id="4" name="日付プレースホルダー 3">
            <a:extLst>
              <a:ext uri="{FF2B5EF4-FFF2-40B4-BE49-F238E27FC236}">
                <a16:creationId xmlns:a16="http://schemas.microsoft.com/office/drawing/2014/main" id="{4E05A999-5EC7-72B8-C294-5527EC717A47}"/>
              </a:ext>
            </a:extLst>
          </p:cNvPr>
          <p:cNvSpPr>
            <a:spLocks noGrp="1"/>
          </p:cNvSpPr>
          <p:nvPr>
            <p:ph type="dt" sz="half" idx="10"/>
          </p:nvPr>
        </p:nvSpPr>
        <p:spPr/>
        <p:txBody>
          <a:bodyPr/>
          <a:lstStyle/>
          <a:p>
            <a:endParaRPr kumimoji="1" lang="ja-JP" altLang="en-US"/>
          </a:p>
        </p:txBody>
      </p:sp>
    </p:spTree>
    <p:extLst>
      <p:ext uri="{BB962C8B-B14F-4D97-AF65-F5344CB8AC3E}">
        <p14:creationId xmlns:p14="http://schemas.microsoft.com/office/powerpoint/2010/main" val="29790453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42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2F87EE-DA36-05AC-0C18-E68C4D0147F0}"/>
            </a:ext>
          </a:extLst>
        </p:cNvPr>
        <p:cNvGrpSpPr/>
        <p:nvPr/>
      </p:nvGrpSpPr>
      <p:grpSpPr>
        <a:xfrm>
          <a:off x="0" y="0"/>
          <a:ext cx="0" cy="0"/>
          <a:chOff x="0" y="0"/>
          <a:chExt cx="0" cy="0"/>
        </a:xfrm>
      </p:grpSpPr>
      <p:sp>
        <p:nvSpPr>
          <p:cNvPr id="7" name="フリーフォーム: 図形 6">
            <a:extLst>
              <a:ext uri="{FF2B5EF4-FFF2-40B4-BE49-F238E27FC236}">
                <a16:creationId xmlns:a16="http://schemas.microsoft.com/office/drawing/2014/main" id="{791DD2DF-6225-CD4D-13F2-DABAC2AC27E3}"/>
              </a:ext>
            </a:extLst>
          </p:cNvPr>
          <p:cNvSpPr/>
          <p:nvPr/>
        </p:nvSpPr>
        <p:spPr>
          <a:xfrm>
            <a:off x="4569429" y="1572393"/>
            <a:ext cx="3053139" cy="3053139"/>
          </a:xfrm>
          <a:custGeom>
            <a:avLst/>
            <a:gdLst>
              <a:gd name="connsiteX0" fmla="*/ 0 w 2289854"/>
              <a:gd name="connsiteY0" fmla="*/ 1144927 h 2289854"/>
              <a:gd name="connsiteX1" fmla="*/ 1144927 w 2289854"/>
              <a:gd name="connsiteY1" fmla="*/ 0 h 2289854"/>
              <a:gd name="connsiteX2" fmla="*/ 2289854 w 2289854"/>
              <a:gd name="connsiteY2" fmla="*/ 1144927 h 2289854"/>
              <a:gd name="connsiteX3" fmla="*/ 1144927 w 2289854"/>
              <a:gd name="connsiteY3" fmla="*/ 2289854 h 2289854"/>
              <a:gd name="connsiteX4" fmla="*/ 0 w 2289854"/>
              <a:gd name="connsiteY4" fmla="*/ 1144927 h 2289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9854" h="2289854">
                <a:moveTo>
                  <a:pt x="0" y="1144927"/>
                </a:moveTo>
                <a:cubicBezTo>
                  <a:pt x="0" y="512601"/>
                  <a:pt x="512601" y="0"/>
                  <a:pt x="1144927" y="0"/>
                </a:cubicBezTo>
                <a:cubicBezTo>
                  <a:pt x="1777253" y="0"/>
                  <a:pt x="2289854" y="512601"/>
                  <a:pt x="2289854" y="1144927"/>
                </a:cubicBezTo>
                <a:cubicBezTo>
                  <a:pt x="2289854" y="1777253"/>
                  <a:pt x="1777253" y="2289854"/>
                  <a:pt x="1144927" y="2289854"/>
                </a:cubicBezTo>
                <a:cubicBezTo>
                  <a:pt x="512601" y="2289854"/>
                  <a:pt x="0" y="1777253"/>
                  <a:pt x="0" y="1144927"/>
                </a:cubicBezTo>
                <a:close/>
              </a:path>
            </a:pathLst>
          </a:custGeom>
          <a:solidFill>
            <a:srgbClr val="FFC000">
              <a:alpha val="50000"/>
            </a:srgbClr>
          </a:solid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407085" tIns="534299" rIns="407085" bIns="1144928" numCol="1" spcCol="1270" anchor="ctr" anchorCtr="0">
            <a:noAutofit/>
          </a:bodyPr>
          <a:lstStyle/>
          <a:p>
            <a:pPr algn="ctr" defTabSz="1659425">
              <a:lnSpc>
                <a:spcPct val="90000"/>
              </a:lnSpc>
              <a:spcBef>
                <a:spcPct val="0"/>
              </a:spcBef>
              <a:spcAft>
                <a:spcPct val="35000"/>
              </a:spcAft>
            </a:pPr>
            <a:r>
              <a:rPr lang="ja-JP" altLang="en-US" sz="3733" b="1">
                <a:latin typeface="BIZ UDPゴシック" panose="020B0400000000000000" pitchFamily="50" charset="-128"/>
                <a:ea typeface="BIZ UDPゴシック" panose="020B0400000000000000" pitchFamily="50" charset="-128"/>
              </a:rPr>
              <a:t>触れない</a:t>
            </a:r>
          </a:p>
        </p:txBody>
      </p:sp>
      <p:sp>
        <p:nvSpPr>
          <p:cNvPr id="8" name="フリーフォーム: 図形 7">
            <a:extLst>
              <a:ext uri="{FF2B5EF4-FFF2-40B4-BE49-F238E27FC236}">
                <a16:creationId xmlns:a16="http://schemas.microsoft.com/office/drawing/2014/main" id="{1B79E29B-AE03-1FC3-E634-E5DDC50D1BEB}"/>
              </a:ext>
            </a:extLst>
          </p:cNvPr>
          <p:cNvSpPr/>
          <p:nvPr/>
        </p:nvSpPr>
        <p:spPr>
          <a:xfrm>
            <a:off x="5671104" y="3480605"/>
            <a:ext cx="3053139" cy="3053139"/>
          </a:xfrm>
          <a:custGeom>
            <a:avLst/>
            <a:gdLst>
              <a:gd name="connsiteX0" fmla="*/ 0 w 2289854"/>
              <a:gd name="connsiteY0" fmla="*/ 1144927 h 2289854"/>
              <a:gd name="connsiteX1" fmla="*/ 1144927 w 2289854"/>
              <a:gd name="connsiteY1" fmla="*/ 0 h 2289854"/>
              <a:gd name="connsiteX2" fmla="*/ 2289854 w 2289854"/>
              <a:gd name="connsiteY2" fmla="*/ 1144927 h 2289854"/>
              <a:gd name="connsiteX3" fmla="*/ 1144927 w 2289854"/>
              <a:gd name="connsiteY3" fmla="*/ 2289854 h 2289854"/>
              <a:gd name="connsiteX4" fmla="*/ 0 w 2289854"/>
              <a:gd name="connsiteY4" fmla="*/ 1144927 h 2289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9854" h="2289854">
                <a:moveTo>
                  <a:pt x="0" y="1144927"/>
                </a:moveTo>
                <a:cubicBezTo>
                  <a:pt x="0" y="512601"/>
                  <a:pt x="512601" y="0"/>
                  <a:pt x="1144927" y="0"/>
                </a:cubicBezTo>
                <a:cubicBezTo>
                  <a:pt x="1777253" y="0"/>
                  <a:pt x="2289854" y="512601"/>
                  <a:pt x="2289854" y="1144927"/>
                </a:cubicBezTo>
                <a:cubicBezTo>
                  <a:pt x="2289854" y="1777253"/>
                  <a:pt x="1777253" y="2289854"/>
                  <a:pt x="1144927" y="2289854"/>
                </a:cubicBezTo>
                <a:cubicBezTo>
                  <a:pt x="512601" y="2289854"/>
                  <a:pt x="0" y="1777253"/>
                  <a:pt x="0" y="1144927"/>
                </a:cubicBezTo>
                <a:close/>
              </a:path>
            </a:pathLst>
          </a:custGeom>
          <a:solidFill>
            <a:srgbClr val="92D050">
              <a:alpha val="50000"/>
            </a:srgbClr>
          </a:solid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933752" tIns="788728" rIns="287504" bIns="585185" numCol="1" spcCol="1270" anchor="ctr" anchorCtr="0">
            <a:noAutofit/>
          </a:bodyPr>
          <a:lstStyle/>
          <a:p>
            <a:pPr algn="ctr" defTabSz="1659425">
              <a:lnSpc>
                <a:spcPct val="90000"/>
              </a:lnSpc>
              <a:spcBef>
                <a:spcPct val="0"/>
              </a:spcBef>
              <a:spcAft>
                <a:spcPct val="35000"/>
              </a:spcAft>
            </a:pPr>
            <a:r>
              <a:rPr lang="ja-JP" altLang="en-US" sz="3733" b="1" dirty="0">
                <a:latin typeface="BIZ UDPゴシック" panose="020B0400000000000000" pitchFamily="50" charset="-128"/>
                <a:ea typeface="BIZ UDPゴシック" panose="020B0400000000000000" pitchFamily="50" charset="-128"/>
              </a:rPr>
              <a:t>丁寧な言葉使い</a:t>
            </a:r>
          </a:p>
        </p:txBody>
      </p:sp>
      <p:sp>
        <p:nvSpPr>
          <p:cNvPr id="9" name="フリーフォーム: 図形 8">
            <a:extLst>
              <a:ext uri="{FF2B5EF4-FFF2-40B4-BE49-F238E27FC236}">
                <a16:creationId xmlns:a16="http://schemas.microsoft.com/office/drawing/2014/main" id="{1120B459-AC9A-ED5E-D397-219D9F77C4ED}"/>
              </a:ext>
            </a:extLst>
          </p:cNvPr>
          <p:cNvSpPr/>
          <p:nvPr/>
        </p:nvSpPr>
        <p:spPr>
          <a:xfrm>
            <a:off x="3467756" y="3480605"/>
            <a:ext cx="3053139" cy="3053139"/>
          </a:xfrm>
          <a:custGeom>
            <a:avLst/>
            <a:gdLst>
              <a:gd name="connsiteX0" fmla="*/ 0 w 2289854"/>
              <a:gd name="connsiteY0" fmla="*/ 1144927 h 2289854"/>
              <a:gd name="connsiteX1" fmla="*/ 1144927 w 2289854"/>
              <a:gd name="connsiteY1" fmla="*/ 0 h 2289854"/>
              <a:gd name="connsiteX2" fmla="*/ 2289854 w 2289854"/>
              <a:gd name="connsiteY2" fmla="*/ 1144927 h 2289854"/>
              <a:gd name="connsiteX3" fmla="*/ 1144927 w 2289854"/>
              <a:gd name="connsiteY3" fmla="*/ 2289854 h 2289854"/>
              <a:gd name="connsiteX4" fmla="*/ 0 w 2289854"/>
              <a:gd name="connsiteY4" fmla="*/ 1144927 h 2289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9854" h="2289854">
                <a:moveTo>
                  <a:pt x="0" y="1144927"/>
                </a:moveTo>
                <a:cubicBezTo>
                  <a:pt x="0" y="512601"/>
                  <a:pt x="512601" y="0"/>
                  <a:pt x="1144927" y="0"/>
                </a:cubicBezTo>
                <a:cubicBezTo>
                  <a:pt x="1777253" y="0"/>
                  <a:pt x="2289854" y="512601"/>
                  <a:pt x="2289854" y="1144927"/>
                </a:cubicBezTo>
                <a:cubicBezTo>
                  <a:pt x="2289854" y="1777253"/>
                  <a:pt x="1777253" y="2289854"/>
                  <a:pt x="1144927" y="2289854"/>
                </a:cubicBezTo>
                <a:cubicBezTo>
                  <a:pt x="512601" y="2289854"/>
                  <a:pt x="0" y="1777253"/>
                  <a:pt x="0" y="1144927"/>
                </a:cubicBezTo>
                <a:close/>
              </a:path>
            </a:pathLst>
          </a:custGeom>
          <a:solidFill>
            <a:srgbClr val="00B0F0">
              <a:alpha val="50000"/>
            </a:srgbClr>
          </a:solid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287503" tIns="788728" rIns="933753" bIns="585185" numCol="1" spcCol="1270" anchor="ctr" anchorCtr="0">
            <a:noAutofit/>
          </a:bodyPr>
          <a:lstStyle/>
          <a:p>
            <a:pPr algn="ctr" defTabSz="1659425">
              <a:lnSpc>
                <a:spcPct val="90000"/>
              </a:lnSpc>
              <a:spcBef>
                <a:spcPct val="0"/>
              </a:spcBef>
              <a:spcAft>
                <a:spcPct val="35000"/>
              </a:spcAft>
            </a:pPr>
            <a:r>
              <a:rPr lang="ja-JP" altLang="en-US" sz="3733" b="1" dirty="0">
                <a:latin typeface="BIZ UDPゴシック" panose="020B0400000000000000" pitchFamily="50" charset="-128"/>
                <a:ea typeface="BIZ UDPゴシック" panose="020B0400000000000000" pitchFamily="50" charset="-128"/>
              </a:rPr>
              <a:t>１対１を避ける</a:t>
            </a:r>
          </a:p>
        </p:txBody>
      </p:sp>
      <p:sp>
        <p:nvSpPr>
          <p:cNvPr id="5" name="角丸四角形 4">
            <a:extLst>
              <a:ext uri="{FF2B5EF4-FFF2-40B4-BE49-F238E27FC236}">
                <a16:creationId xmlns:a16="http://schemas.microsoft.com/office/drawing/2014/main" id="{1DFD3386-B49F-D3F0-700E-3E4EB7F4F8C3}"/>
              </a:ext>
            </a:extLst>
          </p:cNvPr>
          <p:cNvSpPr/>
          <p:nvPr/>
        </p:nvSpPr>
        <p:spPr>
          <a:xfrm>
            <a:off x="1007435" y="260648"/>
            <a:ext cx="10465163" cy="1056117"/>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800" dirty="0">
                <a:solidFill>
                  <a:srgbClr val="FFC000"/>
                </a:solidFill>
                <a:latin typeface="HGP平成角ｺﾞｼｯｸ体W9" panose="020B0A00000000000000" pitchFamily="50" charset="-128"/>
                <a:ea typeface="HGP平成角ｺﾞｼｯｸ体W9" panose="020B0A00000000000000" pitchFamily="50" charset="-128"/>
              </a:rPr>
              <a:t>ハラスメント加害防止三原則</a:t>
            </a:r>
          </a:p>
        </p:txBody>
      </p:sp>
      <p:sp>
        <p:nvSpPr>
          <p:cNvPr id="10" name="スライド番号プレースホルダー 9">
            <a:extLst>
              <a:ext uri="{FF2B5EF4-FFF2-40B4-BE49-F238E27FC236}">
                <a16:creationId xmlns:a16="http://schemas.microsoft.com/office/drawing/2014/main" id="{707FB105-5B59-0AB5-115E-05CA8FCF9689}"/>
              </a:ext>
            </a:extLst>
          </p:cNvPr>
          <p:cNvSpPr>
            <a:spLocks noGrp="1"/>
          </p:cNvSpPr>
          <p:nvPr>
            <p:ph type="sldNum" sz="quarter" idx="12"/>
          </p:nvPr>
        </p:nvSpPr>
        <p:spPr/>
        <p:txBody>
          <a:bodyPr/>
          <a:lstStyle/>
          <a:p>
            <a:fld id="{D5CBAE26-979A-4901-92B6-FD6CDDDB9A79}" type="slidenum">
              <a:rPr kumimoji="1" lang="ja-JP" altLang="en-US" smtClean="0"/>
              <a:t>68</a:t>
            </a:fld>
            <a:endParaRPr kumimoji="1" lang="ja-JP" altLang="en-US"/>
          </a:p>
        </p:txBody>
      </p:sp>
      <p:pic>
        <p:nvPicPr>
          <p:cNvPr id="2" name="237976191864441">
            <a:hlinkClick r:id="" action="ppaction://media"/>
            <a:extLst>
              <a:ext uri="{FF2B5EF4-FFF2-40B4-BE49-F238E27FC236}">
                <a16:creationId xmlns:a16="http://schemas.microsoft.com/office/drawing/2014/main" id="{B9FF5A79-1E10-187A-296E-E5DBC126EE9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05404" y="47599"/>
            <a:ext cx="609600" cy="609600"/>
          </a:xfrm>
          <a:prstGeom prst="rect">
            <a:avLst/>
          </a:prstGeom>
        </p:spPr>
      </p:pic>
      <p:sp>
        <p:nvSpPr>
          <p:cNvPr id="3" name="フッター プレースホルダー 2">
            <a:extLst>
              <a:ext uri="{FF2B5EF4-FFF2-40B4-BE49-F238E27FC236}">
                <a16:creationId xmlns:a16="http://schemas.microsoft.com/office/drawing/2014/main" id="{D63E1DF2-9DAB-F549-35C3-10C7A3275ABB}"/>
              </a:ext>
            </a:extLst>
          </p:cNvPr>
          <p:cNvSpPr>
            <a:spLocks noGrp="1"/>
          </p:cNvSpPr>
          <p:nvPr>
            <p:ph type="ftr" sz="quarter" idx="11"/>
          </p:nvPr>
        </p:nvSpPr>
        <p:spPr/>
        <p:txBody>
          <a:bodyPr/>
          <a:lstStyle/>
          <a:p>
            <a:r>
              <a:rPr kumimoji="1" lang="en-US" altLang="ja-JP"/>
              <a:t>©Rijyem platform</a:t>
            </a:r>
            <a:endParaRPr kumimoji="1" lang="ja-JP" altLang="en-US"/>
          </a:p>
        </p:txBody>
      </p:sp>
      <p:sp>
        <p:nvSpPr>
          <p:cNvPr id="4" name="日付プレースホルダー 3">
            <a:extLst>
              <a:ext uri="{FF2B5EF4-FFF2-40B4-BE49-F238E27FC236}">
                <a16:creationId xmlns:a16="http://schemas.microsoft.com/office/drawing/2014/main" id="{4EDA740C-D7EB-E078-50FC-23FC5F82FAFD}"/>
              </a:ext>
            </a:extLst>
          </p:cNvPr>
          <p:cNvSpPr>
            <a:spLocks noGrp="1"/>
          </p:cNvSpPr>
          <p:nvPr>
            <p:ph type="dt" sz="half" idx="10"/>
          </p:nvPr>
        </p:nvSpPr>
        <p:spPr/>
        <p:txBody>
          <a:bodyPr/>
          <a:lstStyle/>
          <a:p>
            <a:endParaRPr kumimoji="1" lang="ja-JP" altLang="en-US"/>
          </a:p>
        </p:txBody>
      </p:sp>
    </p:spTree>
    <p:extLst>
      <p:ext uri="{BB962C8B-B14F-4D97-AF65-F5344CB8AC3E}">
        <p14:creationId xmlns:p14="http://schemas.microsoft.com/office/powerpoint/2010/main" val="2892926815"/>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988" fill="hold"/>
                                        <p:tgtEl>
                                          <p:spTgt spid="2"/>
                                        </p:tgtEl>
                                      </p:cBhvr>
                                    </p:cmd>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22" presetClass="entr" presetSubtype="8" fill="hold" grpId="1" nodeType="withEffect">
                                  <p:stCondLst>
                                    <p:cond delay="1383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par>
                                <p:cTn id="12" presetID="53" presetClass="entr" presetSubtype="16" fill="hold" grpId="1" nodeType="withEffect">
                                  <p:stCondLst>
                                    <p:cond delay="17390"/>
                                  </p:stCondLst>
                                  <p:childTnLst>
                                    <p:set>
                                      <p:cBhvr>
                                        <p:cTn id="13" dur="1" fill="hold">
                                          <p:stCondLst>
                                            <p:cond delay="0"/>
                                          </p:stCondLst>
                                        </p:cTn>
                                        <p:tgtEl>
                                          <p:spTgt spid="7"/>
                                        </p:tgtEl>
                                        <p:attrNameLst>
                                          <p:attrName>style.visibility</p:attrName>
                                        </p:attrNameLst>
                                      </p:cBhvr>
                                      <p:to>
                                        <p:strVal val="visible"/>
                                      </p:to>
                                    </p:set>
                                    <p:anim calcmode="lin" valueType="num">
                                      <p:cBhvr>
                                        <p:cTn id="14" dur="2800" fill="hold"/>
                                        <p:tgtEl>
                                          <p:spTgt spid="7"/>
                                        </p:tgtEl>
                                        <p:attrNameLst>
                                          <p:attrName>ppt_w</p:attrName>
                                        </p:attrNameLst>
                                      </p:cBhvr>
                                      <p:tavLst>
                                        <p:tav tm="0">
                                          <p:val>
                                            <p:fltVal val="0"/>
                                          </p:val>
                                        </p:tav>
                                        <p:tav tm="100000">
                                          <p:val>
                                            <p:strVal val="#ppt_w"/>
                                          </p:val>
                                        </p:tav>
                                      </p:tavLst>
                                    </p:anim>
                                    <p:anim calcmode="lin" valueType="num">
                                      <p:cBhvr>
                                        <p:cTn id="15" dur="2800" fill="hold"/>
                                        <p:tgtEl>
                                          <p:spTgt spid="7"/>
                                        </p:tgtEl>
                                        <p:attrNameLst>
                                          <p:attrName>ppt_h</p:attrName>
                                        </p:attrNameLst>
                                      </p:cBhvr>
                                      <p:tavLst>
                                        <p:tav tm="0">
                                          <p:val>
                                            <p:fltVal val="0"/>
                                          </p:val>
                                        </p:tav>
                                        <p:tav tm="100000">
                                          <p:val>
                                            <p:strVal val="#ppt_h"/>
                                          </p:val>
                                        </p:tav>
                                      </p:tavLst>
                                    </p:anim>
                                    <p:animEffect transition="in" filter="fade">
                                      <p:cBhvr>
                                        <p:cTn id="16" dur="2800"/>
                                        <p:tgtEl>
                                          <p:spTgt spid="7"/>
                                        </p:tgtEl>
                                      </p:cBhvr>
                                    </p:animEffect>
                                  </p:childTnLst>
                                </p:cTn>
                              </p:par>
                              <p:par>
                                <p:cTn id="17" presetID="21" presetClass="emph" presetSubtype="0" fill="hold" grpId="2" nodeType="withEffect">
                                  <p:stCondLst>
                                    <p:cond delay="17390"/>
                                  </p:stCondLst>
                                  <p:childTnLst>
                                    <p:animClr clrSpc="hsl" dir="cw">
                                      <p:cBhvr override="childStyle">
                                        <p:cTn id="18" dur="1200" fill="hold"/>
                                        <p:tgtEl>
                                          <p:spTgt spid="7"/>
                                        </p:tgtEl>
                                        <p:attrNameLst>
                                          <p:attrName>style.color</p:attrName>
                                        </p:attrNameLst>
                                      </p:cBhvr>
                                      <p:by>
                                        <p:hsl h="7200000" s="0" l="0"/>
                                      </p:by>
                                    </p:animClr>
                                    <p:animClr clrSpc="hsl" dir="cw">
                                      <p:cBhvr>
                                        <p:cTn id="19" dur="1200" fill="hold"/>
                                        <p:tgtEl>
                                          <p:spTgt spid="7"/>
                                        </p:tgtEl>
                                        <p:attrNameLst>
                                          <p:attrName>fillcolor</p:attrName>
                                        </p:attrNameLst>
                                      </p:cBhvr>
                                      <p:by>
                                        <p:hsl h="7200000" s="0" l="0"/>
                                      </p:by>
                                    </p:animClr>
                                    <p:animClr clrSpc="hsl" dir="cw">
                                      <p:cBhvr>
                                        <p:cTn id="20" dur="1200" fill="hold"/>
                                        <p:tgtEl>
                                          <p:spTgt spid="7"/>
                                        </p:tgtEl>
                                        <p:attrNameLst>
                                          <p:attrName>stroke.color</p:attrName>
                                        </p:attrNameLst>
                                      </p:cBhvr>
                                      <p:by>
                                        <p:hsl h="7200000" s="0" l="0"/>
                                      </p:by>
                                    </p:animClr>
                                    <p:set>
                                      <p:cBhvr>
                                        <p:cTn id="21" dur="1200" fill="hold"/>
                                        <p:tgtEl>
                                          <p:spTgt spid="7"/>
                                        </p:tgtEl>
                                        <p:attrNameLst>
                                          <p:attrName>fill.type</p:attrName>
                                        </p:attrNameLst>
                                      </p:cBhvr>
                                      <p:to>
                                        <p:strVal val="solid"/>
                                      </p:to>
                                    </p:set>
                                  </p:childTnLst>
                                </p:cTn>
                              </p:par>
                              <p:par>
                                <p:cTn id="22" presetID="53" presetClass="entr" presetSubtype="16" fill="hold" grpId="1" nodeType="withEffect">
                                  <p:stCondLst>
                                    <p:cond delay="20300"/>
                                  </p:stCondLst>
                                  <p:childTnLst>
                                    <p:set>
                                      <p:cBhvr>
                                        <p:cTn id="23" dur="1" fill="hold">
                                          <p:stCondLst>
                                            <p:cond delay="0"/>
                                          </p:stCondLst>
                                        </p:cTn>
                                        <p:tgtEl>
                                          <p:spTgt spid="8"/>
                                        </p:tgtEl>
                                        <p:attrNameLst>
                                          <p:attrName>style.visibility</p:attrName>
                                        </p:attrNameLst>
                                      </p:cBhvr>
                                      <p:to>
                                        <p:strVal val="visible"/>
                                      </p:to>
                                    </p:set>
                                    <p:anim calcmode="lin" valueType="num">
                                      <p:cBhvr>
                                        <p:cTn id="24" dur="2400" fill="hold"/>
                                        <p:tgtEl>
                                          <p:spTgt spid="8"/>
                                        </p:tgtEl>
                                        <p:attrNameLst>
                                          <p:attrName>ppt_w</p:attrName>
                                        </p:attrNameLst>
                                      </p:cBhvr>
                                      <p:tavLst>
                                        <p:tav tm="0">
                                          <p:val>
                                            <p:fltVal val="0"/>
                                          </p:val>
                                        </p:tav>
                                        <p:tav tm="100000">
                                          <p:val>
                                            <p:strVal val="#ppt_w"/>
                                          </p:val>
                                        </p:tav>
                                      </p:tavLst>
                                    </p:anim>
                                    <p:anim calcmode="lin" valueType="num">
                                      <p:cBhvr>
                                        <p:cTn id="25" dur="2400" fill="hold"/>
                                        <p:tgtEl>
                                          <p:spTgt spid="8"/>
                                        </p:tgtEl>
                                        <p:attrNameLst>
                                          <p:attrName>ppt_h</p:attrName>
                                        </p:attrNameLst>
                                      </p:cBhvr>
                                      <p:tavLst>
                                        <p:tav tm="0">
                                          <p:val>
                                            <p:fltVal val="0"/>
                                          </p:val>
                                        </p:tav>
                                        <p:tav tm="100000">
                                          <p:val>
                                            <p:strVal val="#ppt_h"/>
                                          </p:val>
                                        </p:tav>
                                      </p:tavLst>
                                    </p:anim>
                                    <p:animEffect transition="in" filter="fade">
                                      <p:cBhvr>
                                        <p:cTn id="26" dur="2400"/>
                                        <p:tgtEl>
                                          <p:spTgt spid="8"/>
                                        </p:tgtEl>
                                      </p:cBhvr>
                                    </p:animEffect>
                                  </p:childTnLst>
                                </p:cTn>
                              </p:par>
                              <p:par>
                                <p:cTn id="27" presetID="21" presetClass="emph" presetSubtype="0" fill="hold" grpId="2" nodeType="withEffect">
                                  <p:stCondLst>
                                    <p:cond delay="20300"/>
                                  </p:stCondLst>
                                  <p:childTnLst>
                                    <p:animClr clrSpc="hsl" dir="cw">
                                      <p:cBhvr override="childStyle">
                                        <p:cTn id="28" dur="1000" fill="hold"/>
                                        <p:tgtEl>
                                          <p:spTgt spid="8"/>
                                        </p:tgtEl>
                                        <p:attrNameLst>
                                          <p:attrName>style.color</p:attrName>
                                        </p:attrNameLst>
                                      </p:cBhvr>
                                      <p:by>
                                        <p:hsl h="7200000" s="0" l="0"/>
                                      </p:by>
                                    </p:animClr>
                                    <p:animClr clrSpc="hsl" dir="cw">
                                      <p:cBhvr>
                                        <p:cTn id="29" dur="1000" fill="hold"/>
                                        <p:tgtEl>
                                          <p:spTgt spid="8"/>
                                        </p:tgtEl>
                                        <p:attrNameLst>
                                          <p:attrName>fillcolor</p:attrName>
                                        </p:attrNameLst>
                                      </p:cBhvr>
                                      <p:by>
                                        <p:hsl h="7200000" s="0" l="0"/>
                                      </p:by>
                                    </p:animClr>
                                    <p:animClr clrSpc="hsl" dir="cw">
                                      <p:cBhvr>
                                        <p:cTn id="30" dur="1000" fill="hold"/>
                                        <p:tgtEl>
                                          <p:spTgt spid="8"/>
                                        </p:tgtEl>
                                        <p:attrNameLst>
                                          <p:attrName>stroke.color</p:attrName>
                                        </p:attrNameLst>
                                      </p:cBhvr>
                                      <p:by>
                                        <p:hsl h="7200000" s="0" l="0"/>
                                      </p:by>
                                    </p:animClr>
                                    <p:set>
                                      <p:cBhvr>
                                        <p:cTn id="31" dur="1000" fill="hold"/>
                                        <p:tgtEl>
                                          <p:spTgt spid="8"/>
                                        </p:tgtEl>
                                        <p:attrNameLst>
                                          <p:attrName>fill.type</p:attrName>
                                        </p:attrNameLst>
                                      </p:cBhvr>
                                      <p:to>
                                        <p:strVal val="solid"/>
                                      </p:to>
                                    </p:set>
                                  </p:childTnLst>
                                </p:cTn>
                              </p:par>
                              <p:par>
                                <p:cTn id="32" presetID="53" presetClass="entr" presetSubtype="16" fill="hold" grpId="1" nodeType="withEffect">
                                  <p:stCondLst>
                                    <p:cond delay="24550"/>
                                  </p:stCondLst>
                                  <p:childTnLst>
                                    <p:set>
                                      <p:cBhvr>
                                        <p:cTn id="33" dur="1" fill="hold">
                                          <p:stCondLst>
                                            <p:cond delay="0"/>
                                          </p:stCondLst>
                                        </p:cTn>
                                        <p:tgtEl>
                                          <p:spTgt spid="9"/>
                                        </p:tgtEl>
                                        <p:attrNameLst>
                                          <p:attrName>style.visibility</p:attrName>
                                        </p:attrNameLst>
                                      </p:cBhvr>
                                      <p:to>
                                        <p:strVal val="visible"/>
                                      </p:to>
                                    </p:set>
                                    <p:anim calcmode="lin" valueType="num">
                                      <p:cBhvr>
                                        <p:cTn id="34" dur="2700" fill="hold"/>
                                        <p:tgtEl>
                                          <p:spTgt spid="9"/>
                                        </p:tgtEl>
                                        <p:attrNameLst>
                                          <p:attrName>ppt_w</p:attrName>
                                        </p:attrNameLst>
                                      </p:cBhvr>
                                      <p:tavLst>
                                        <p:tav tm="0">
                                          <p:val>
                                            <p:fltVal val="0"/>
                                          </p:val>
                                        </p:tav>
                                        <p:tav tm="100000">
                                          <p:val>
                                            <p:strVal val="#ppt_w"/>
                                          </p:val>
                                        </p:tav>
                                      </p:tavLst>
                                    </p:anim>
                                    <p:anim calcmode="lin" valueType="num">
                                      <p:cBhvr>
                                        <p:cTn id="35" dur="2700" fill="hold"/>
                                        <p:tgtEl>
                                          <p:spTgt spid="9"/>
                                        </p:tgtEl>
                                        <p:attrNameLst>
                                          <p:attrName>ppt_h</p:attrName>
                                        </p:attrNameLst>
                                      </p:cBhvr>
                                      <p:tavLst>
                                        <p:tav tm="0">
                                          <p:val>
                                            <p:fltVal val="0"/>
                                          </p:val>
                                        </p:tav>
                                        <p:tav tm="100000">
                                          <p:val>
                                            <p:strVal val="#ppt_h"/>
                                          </p:val>
                                        </p:tav>
                                      </p:tavLst>
                                    </p:anim>
                                    <p:animEffect transition="in" filter="fade">
                                      <p:cBhvr>
                                        <p:cTn id="36" dur="2700"/>
                                        <p:tgtEl>
                                          <p:spTgt spid="9"/>
                                        </p:tgtEl>
                                      </p:cBhvr>
                                    </p:animEffect>
                                  </p:childTnLst>
                                </p:cTn>
                              </p:par>
                              <p:par>
                                <p:cTn id="37" presetID="21" presetClass="emph" presetSubtype="0" fill="hold" grpId="2" nodeType="withEffect">
                                  <p:stCondLst>
                                    <p:cond delay="24550"/>
                                  </p:stCondLst>
                                  <p:childTnLst>
                                    <p:animClr clrSpc="hsl" dir="cw">
                                      <p:cBhvr override="childStyle">
                                        <p:cTn id="38" dur="1300" fill="hold"/>
                                        <p:tgtEl>
                                          <p:spTgt spid="9"/>
                                        </p:tgtEl>
                                        <p:attrNameLst>
                                          <p:attrName>style.color</p:attrName>
                                        </p:attrNameLst>
                                      </p:cBhvr>
                                      <p:by>
                                        <p:hsl h="7200000" s="0" l="0"/>
                                      </p:by>
                                    </p:animClr>
                                    <p:animClr clrSpc="hsl" dir="cw">
                                      <p:cBhvr>
                                        <p:cTn id="39" dur="1300" fill="hold"/>
                                        <p:tgtEl>
                                          <p:spTgt spid="9"/>
                                        </p:tgtEl>
                                        <p:attrNameLst>
                                          <p:attrName>fillcolor</p:attrName>
                                        </p:attrNameLst>
                                      </p:cBhvr>
                                      <p:by>
                                        <p:hsl h="7200000" s="0" l="0"/>
                                      </p:by>
                                    </p:animClr>
                                    <p:animClr clrSpc="hsl" dir="cw">
                                      <p:cBhvr>
                                        <p:cTn id="40" dur="1300" fill="hold"/>
                                        <p:tgtEl>
                                          <p:spTgt spid="9"/>
                                        </p:tgtEl>
                                        <p:attrNameLst>
                                          <p:attrName>stroke.color</p:attrName>
                                        </p:attrNameLst>
                                      </p:cBhvr>
                                      <p:by>
                                        <p:hsl h="7200000" s="0" l="0"/>
                                      </p:by>
                                    </p:animClr>
                                    <p:set>
                                      <p:cBhvr>
                                        <p:cTn id="41" dur="1300" fill="hold"/>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2"/>
                </p:tgtEl>
              </p:cMediaNode>
            </p:audio>
          </p:childTnLst>
        </p:cTn>
      </p:par>
    </p:tnLst>
    <p:bldLst>
      <p:bldP spid="7" grpId="1" animBg="1"/>
      <p:bldP spid="7" grpId="2" animBg="1"/>
      <p:bldP spid="8" grpId="1" animBg="1"/>
      <p:bldP spid="8" grpId="2" animBg="1"/>
      <p:bldP spid="9" grpId="1" animBg="1"/>
      <p:bldP spid="9" grpId="2" animBg="1"/>
      <p:bldP spid="5" grpId="0" animBg="1"/>
      <p:bldP spid="5" grpId="1"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BC75F8-790D-2CD9-AE76-CB7736FDDC2A}"/>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1B8DDA59-C1E0-F88F-CB03-7679DC269066}"/>
              </a:ext>
            </a:extLst>
          </p:cNvPr>
          <p:cNvSpPr/>
          <p:nvPr/>
        </p:nvSpPr>
        <p:spPr>
          <a:xfrm>
            <a:off x="1007435" y="1508787"/>
            <a:ext cx="10177131" cy="5088565"/>
          </a:xfrm>
          <a:prstGeom prst="rect">
            <a:avLst/>
          </a:prstGeom>
          <a:noFill/>
        </p:spPr>
      </p:sp>
      <p:sp>
        <p:nvSpPr>
          <p:cNvPr id="7" name="フリーフォーム: 図形 6">
            <a:extLst>
              <a:ext uri="{FF2B5EF4-FFF2-40B4-BE49-F238E27FC236}">
                <a16:creationId xmlns:a16="http://schemas.microsoft.com/office/drawing/2014/main" id="{03DFD066-6A25-66F1-11B7-6DCED82C3B8E}"/>
              </a:ext>
            </a:extLst>
          </p:cNvPr>
          <p:cNvSpPr/>
          <p:nvPr/>
        </p:nvSpPr>
        <p:spPr>
          <a:xfrm>
            <a:off x="4569429" y="1572393"/>
            <a:ext cx="3053139" cy="3053139"/>
          </a:xfrm>
          <a:custGeom>
            <a:avLst/>
            <a:gdLst>
              <a:gd name="connsiteX0" fmla="*/ 0 w 2289854"/>
              <a:gd name="connsiteY0" fmla="*/ 1144927 h 2289854"/>
              <a:gd name="connsiteX1" fmla="*/ 1144927 w 2289854"/>
              <a:gd name="connsiteY1" fmla="*/ 0 h 2289854"/>
              <a:gd name="connsiteX2" fmla="*/ 2289854 w 2289854"/>
              <a:gd name="connsiteY2" fmla="*/ 1144927 h 2289854"/>
              <a:gd name="connsiteX3" fmla="*/ 1144927 w 2289854"/>
              <a:gd name="connsiteY3" fmla="*/ 2289854 h 2289854"/>
              <a:gd name="connsiteX4" fmla="*/ 0 w 2289854"/>
              <a:gd name="connsiteY4" fmla="*/ 1144927 h 2289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9854" h="2289854">
                <a:moveTo>
                  <a:pt x="0" y="1144927"/>
                </a:moveTo>
                <a:cubicBezTo>
                  <a:pt x="0" y="512601"/>
                  <a:pt x="512601" y="0"/>
                  <a:pt x="1144927" y="0"/>
                </a:cubicBezTo>
                <a:cubicBezTo>
                  <a:pt x="1777253" y="0"/>
                  <a:pt x="2289854" y="512601"/>
                  <a:pt x="2289854" y="1144927"/>
                </a:cubicBezTo>
                <a:cubicBezTo>
                  <a:pt x="2289854" y="1777253"/>
                  <a:pt x="1777253" y="2289854"/>
                  <a:pt x="1144927" y="2289854"/>
                </a:cubicBezTo>
                <a:cubicBezTo>
                  <a:pt x="512601" y="2289854"/>
                  <a:pt x="0" y="1777253"/>
                  <a:pt x="0" y="1144927"/>
                </a:cubicBezTo>
                <a:close/>
              </a:path>
            </a:pathLst>
          </a:custGeom>
          <a:solidFill>
            <a:srgbClr val="FFC000">
              <a:alpha val="50000"/>
            </a:srgbClr>
          </a:solid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407085" tIns="534299" rIns="407085" bIns="1144928" numCol="1" spcCol="1270" anchor="ctr" anchorCtr="0">
            <a:noAutofit/>
          </a:bodyPr>
          <a:lstStyle/>
          <a:p>
            <a:pPr algn="ctr" defTabSz="2133547">
              <a:lnSpc>
                <a:spcPct val="90000"/>
              </a:lnSpc>
              <a:spcBef>
                <a:spcPct val="0"/>
              </a:spcBef>
              <a:spcAft>
                <a:spcPct val="35000"/>
              </a:spcAft>
            </a:pPr>
            <a:r>
              <a:rPr lang="ja-JP" altLang="en-US" sz="4800" b="1" dirty="0">
                <a:latin typeface="BIZ UDPゴシック" panose="020B0400000000000000" pitchFamily="50" charset="-128"/>
                <a:ea typeface="BIZ UDPゴシック" panose="020B0400000000000000" pitchFamily="50" charset="-128"/>
              </a:rPr>
              <a:t>さわるな</a:t>
            </a:r>
          </a:p>
        </p:txBody>
      </p:sp>
      <p:sp>
        <p:nvSpPr>
          <p:cNvPr id="8" name="フリーフォーム: 図形 7">
            <a:extLst>
              <a:ext uri="{FF2B5EF4-FFF2-40B4-BE49-F238E27FC236}">
                <a16:creationId xmlns:a16="http://schemas.microsoft.com/office/drawing/2014/main" id="{642F9791-ABEB-1C96-DBF6-49A4F71CAAB7}"/>
              </a:ext>
            </a:extLst>
          </p:cNvPr>
          <p:cNvSpPr/>
          <p:nvPr/>
        </p:nvSpPr>
        <p:spPr>
          <a:xfrm>
            <a:off x="5671104" y="3480605"/>
            <a:ext cx="3053139" cy="3053139"/>
          </a:xfrm>
          <a:custGeom>
            <a:avLst/>
            <a:gdLst>
              <a:gd name="connsiteX0" fmla="*/ 0 w 2289854"/>
              <a:gd name="connsiteY0" fmla="*/ 1144927 h 2289854"/>
              <a:gd name="connsiteX1" fmla="*/ 1144927 w 2289854"/>
              <a:gd name="connsiteY1" fmla="*/ 0 h 2289854"/>
              <a:gd name="connsiteX2" fmla="*/ 2289854 w 2289854"/>
              <a:gd name="connsiteY2" fmla="*/ 1144927 h 2289854"/>
              <a:gd name="connsiteX3" fmla="*/ 1144927 w 2289854"/>
              <a:gd name="connsiteY3" fmla="*/ 2289854 h 2289854"/>
              <a:gd name="connsiteX4" fmla="*/ 0 w 2289854"/>
              <a:gd name="connsiteY4" fmla="*/ 1144927 h 2289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9854" h="2289854">
                <a:moveTo>
                  <a:pt x="0" y="1144927"/>
                </a:moveTo>
                <a:cubicBezTo>
                  <a:pt x="0" y="512601"/>
                  <a:pt x="512601" y="0"/>
                  <a:pt x="1144927" y="0"/>
                </a:cubicBezTo>
                <a:cubicBezTo>
                  <a:pt x="1777253" y="0"/>
                  <a:pt x="2289854" y="512601"/>
                  <a:pt x="2289854" y="1144927"/>
                </a:cubicBezTo>
                <a:cubicBezTo>
                  <a:pt x="2289854" y="1777253"/>
                  <a:pt x="1777253" y="2289854"/>
                  <a:pt x="1144927" y="2289854"/>
                </a:cubicBezTo>
                <a:cubicBezTo>
                  <a:pt x="512601" y="2289854"/>
                  <a:pt x="0" y="1777253"/>
                  <a:pt x="0" y="1144927"/>
                </a:cubicBezTo>
                <a:close/>
              </a:path>
            </a:pathLst>
          </a:custGeom>
          <a:solidFill>
            <a:schemeClr val="accent6">
              <a:lumMod val="60000"/>
              <a:lumOff val="40000"/>
              <a:alpha val="50000"/>
            </a:schemeClr>
          </a:solid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933752" tIns="788728" rIns="287504" bIns="585185" numCol="1" spcCol="1270" anchor="ctr" anchorCtr="0">
            <a:noAutofit/>
          </a:bodyPr>
          <a:lstStyle/>
          <a:p>
            <a:pPr algn="ctr" defTabSz="2133547">
              <a:lnSpc>
                <a:spcPct val="90000"/>
              </a:lnSpc>
              <a:spcBef>
                <a:spcPct val="0"/>
              </a:spcBef>
              <a:spcAft>
                <a:spcPct val="35000"/>
              </a:spcAft>
            </a:pPr>
            <a:r>
              <a:rPr lang="ja-JP" altLang="en-US" sz="4800" b="1" dirty="0">
                <a:latin typeface="BIZ UDPゴシック" panose="020B0400000000000000" pitchFamily="50" charset="-128"/>
                <a:ea typeface="BIZ UDPゴシック" panose="020B0400000000000000" pitchFamily="50" charset="-128"/>
              </a:rPr>
              <a:t>しゃべるな</a:t>
            </a:r>
          </a:p>
        </p:txBody>
      </p:sp>
      <p:sp>
        <p:nvSpPr>
          <p:cNvPr id="9" name="フリーフォーム: 図形 8">
            <a:extLst>
              <a:ext uri="{FF2B5EF4-FFF2-40B4-BE49-F238E27FC236}">
                <a16:creationId xmlns:a16="http://schemas.microsoft.com/office/drawing/2014/main" id="{CBBC6943-9D99-64E5-01C5-D50F7FDA9AA6}"/>
              </a:ext>
            </a:extLst>
          </p:cNvPr>
          <p:cNvSpPr/>
          <p:nvPr/>
        </p:nvSpPr>
        <p:spPr>
          <a:xfrm>
            <a:off x="3467756" y="3480605"/>
            <a:ext cx="3053139" cy="3053139"/>
          </a:xfrm>
          <a:custGeom>
            <a:avLst/>
            <a:gdLst>
              <a:gd name="connsiteX0" fmla="*/ 0 w 2289854"/>
              <a:gd name="connsiteY0" fmla="*/ 1144927 h 2289854"/>
              <a:gd name="connsiteX1" fmla="*/ 1144927 w 2289854"/>
              <a:gd name="connsiteY1" fmla="*/ 0 h 2289854"/>
              <a:gd name="connsiteX2" fmla="*/ 2289854 w 2289854"/>
              <a:gd name="connsiteY2" fmla="*/ 1144927 h 2289854"/>
              <a:gd name="connsiteX3" fmla="*/ 1144927 w 2289854"/>
              <a:gd name="connsiteY3" fmla="*/ 2289854 h 2289854"/>
              <a:gd name="connsiteX4" fmla="*/ 0 w 2289854"/>
              <a:gd name="connsiteY4" fmla="*/ 1144927 h 2289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9854" h="2289854">
                <a:moveTo>
                  <a:pt x="0" y="1144927"/>
                </a:moveTo>
                <a:cubicBezTo>
                  <a:pt x="0" y="512601"/>
                  <a:pt x="512601" y="0"/>
                  <a:pt x="1144927" y="0"/>
                </a:cubicBezTo>
                <a:cubicBezTo>
                  <a:pt x="1777253" y="0"/>
                  <a:pt x="2289854" y="512601"/>
                  <a:pt x="2289854" y="1144927"/>
                </a:cubicBezTo>
                <a:cubicBezTo>
                  <a:pt x="2289854" y="1777253"/>
                  <a:pt x="1777253" y="2289854"/>
                  <a:pt x="1144927" y="2289854"/>
                </a:cubicBezTo>
                <a:cubicBezTo>
                  <a:pt x="512601" y="2289854"/>
                  <a:pt x="0" y="1777253"/>
                  <a:pt x="0" y="1144927"/>
                </a:cubicBezTo>
                <a:close/>
              </a:path>
            </a:pathLst>
          </a:custGeom>
          <a:solidFill>
            <a:srgbClr val="FF0000">
              <a:alpha val="50000"/>
            </a:srgbClr>
          </a:solid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287503" tIns="788728" rIns="933753" bIns="585185" numCol="1" spcCol="1270" anchor="ctr" anchorCtr="0">
            <a:noAutofit/>
          </a:bodyPr>
          <a:lstStyle/>
          <a:p>
            <a:pPr algn="ctr" defTabSz="2133547">
              <a:lnSpc>
                <a:spcPct val="90000"/>
              </a:lnSpc>
              <a:spcBef>
                <a:spcPct val="0"/>
              </a:spcBef>
              <a:spcAft>
                <a:spcPct val="35000"/>
              </a:spcAft>
            </a:pPr>
            <a:r>
              <a:rPr lang="ja-JP" altLang="en-US" sz="4800" b="1" dirty="0">
                <a:latin typeface="BIZ UDPゴシック" panose="020B0400000000000000" pitchFamily="50" charset="-128"/>
                <a:ea typeface="BIZ UDPゴシック" panose="020B0400000000000000" pitchFamily="50" charset="-128"/>
              </a:rPr>
              <a:t>二人になるな</a:t>
            </a:r>
          </a:p>
        </p:txBody>
      </p:sp>
      <p:sp>
        <p:nvSpPr>
          <p:cNvPr id="4" name="角丸四角形 4">
            <a:extLst>
              <a:ext uri="{FF2B5EF4-FFF2-40B4-BE49-F238E27FC236}">
                <a16:creationId xmlns:a16="http://schemas.microsoft.com/office/drawing/2014/main" id="{A8E80C18-9C6A-2E24-7528-630B81A4829B}"/>
              </a:ext>
            </a:extLst>
          </p:cNvPr>
          <p:cNvSpPr/>
          <p:nvPr/>
        </p:nvSpPr>
        <p:spPr>
          <a:xfrm>
            <a:off x="1007435" y="260648"/>
            <a:ext cx="10465163" cy="1056117"/>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800" dirty="0">
                <a:solidFill>
                  <a:srgbClr val="FFC000"/>
                </a:solidFill>
                <a:latin typeface="HGP平成角ｺﾞｼｯｸ体W9" panose="020B0A00000000000000" pitchFamily="50" charset="-128"/>
                <a:ea typeface="HGP平成角ｺﾞｼｯｸ体W9" panose="020B0A00000000000000" pitchFamily="50" charset="-128"/>
              </a:rPr>
              <a:t>ハラスメント加害防止（端的に）</a:t>
            </a:r>
          </a:p>
        </p:txBody>
      </p:sp>
      <p:sp>
        <p:nvSpPr>
          <p:cNvPr id="11" name="スライド番号プレースホルダー 10">
            <a:extLst>
              <a:ext uri="{FF2B5EF4-FFF2-40B4-BE49-F238E27FC236}">
                <a16:creationId xmlns:a16="http://schemas.microsoft.com/office/drawing/2014/main" id="{12E49ECE-5A65-BD6B-2B33-624CE775E847}"/>
              </a:ext>
            </a:extLst>
          </p:cNvPr>
          <p:cNvSpPr>
            <a:spLocks noGrp="1"/>
          </p:cNvSpPr>
          <p:nvPr>
            <p:ph type="sldNum" sz="quarter" idx="12"/>
          </p:nvPr>
        </p:nvSpPr>
        <p:spPr/>
        <p:txBody>
          <a:bodyPr/>
          <a:lstStyle/>
          <a:p>
            <a:fld id="{D5CBAE26-979A-4901-92B6-FD6CDDDB9A79}" type="slidenum">
              <a:rPr kumimoji="1" lang="ja-JP" altLang="en-US" smtClean="0"/>
              <a:t>69</a:t>
            </a:fld>
            <a:endParaRPr kumimoji="1" lang="ja-JP" altLang="en-US"/>
          </a:p>
        </p:txBody>
      </p:sp>
      <p:pic>
        <p:nvPicPr>
          <p:cNvPr id="2" name="2379761124871317">
            <a:hlinkClick r:id="" action="ppaction://media"/>
            <a:extLst>
              <a:ext uri="{FF2B5EF4-FFF2-40B4-BE49-F238E27FC236}">
                <a16:creationId xmlns:a16="http://schemas.microsoft.com/office/drawing/2014/main" id="{82B8D7F7-060C-F7FA-87A9-B601FA73D2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6898" y="0"/>
            <a:ext cx="609600" cy="609600"/>
          </a:xfrm>
          <a:prstGeom prst="rect">
            <a:avLst/>
          </a:prstGeom>
        </p:spPr>
      </p:pic>
      <p:sp>
        <p:nvSpPr>
          <p:cNvPr id="3" name="フッター プレースホルダー 2">
            <a:extLst>
              <a:ext uri="{FF2B5EF4-FFF2-40B4-BE49-F238E27FC236}">
                <a16:creationId xmlns:a16="http://schemas.microsoft.com/office/drawing/2014/main" id="{5EB6B537-427C-B5D9-4EA5-366FC0284C83}"/>
              </a:ext>
            </a:extLst>
          </p:cNvPr>
          <p:cNvSpPr>
            <a:spLocks noGrp="1"/>
          </p:cNvSpPr>
          <p:nvPr>
            <p:ph type="ftr" sz="quarter" idx="11"/>
          </p:nvPr>
        </p:nvSpPr>
        <p:spPr/>
        <p:txBody>
          <a:bodyPr/>
          <a:lstStyle/>
          <a:p>
            <a:r>
              <a:rPr kumimoji="1" lang="en-US" altLang="ja-JP"/>
              <a:t>©Rijyem platform</a:t>
            </a:r>
            <a:endParaRPr kumimoji="1" lang="ja-JP" altLang="en-US"/>
          </a:p>
        </p:txBody>
      </p:sp>
      <p:sp>
        <p:nvSpPr>
          <p:cNvPr id="5" name="日付プレースホルダー 4">
            <a:extLst>
              <a:ext uri="{FF2B5EF4-FFF2-40B4-BE49-F238E27FC236}">
                <a16:creationId xmlns:a16="http://schemas.microsoft.com/office/drawing/2014/main" id="{CB790312-E698-6A6B-EBD1-C11644CF585A}"/>
              </a:ext>
            </a:extLst>
          </p:cNvPr>
          <p:cNvSpPr>
            <a:spLocks noGrp="1"/>
          </p:cNvSpPr>
          <p:nvPr>
            <p:ph type="dt" sz="half" idx="10"/>
          </p:nvPr>
        </p:nvSpPr>
        <p:spPr/>
        <p:txBody>
          <a:bodyPr/>
          <a:lstStyle/>
          <a:p>
            <a:endParaRPr kumimoji="1" lang="ja-JP" altLang="en-US"/>
          </a:p>
        </p:txBody>
      </p:sp>
    </p:spTree>
    <p:extLst>
      <p:ext uri="{BB962C8B-B14F-4D97-AF65-F5344CB8AC3E}">
        <p14:creationId xmlns:p14="http://schemas.microsoft.com/office/powerpoint/2010/main" val="40315286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732" fill="hold"/>
                                        <p:tgtEl>
                                          <p:spTgt spid="2"/>
                                        </p:tgtEl>
                                      </p:cBhvr>
                                    </p:cmd>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45" presetClass="entr" presetSubtype="0" fill="hold" grpId="0" nodeType="withEffect">
                                  <p:stCondLst>
                                    <p:cond delay="134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200"/>
                                        <p:tgtEl>
                                          <p:spTgt spid="7"/>
                                        </p:tgtEl>
                                      </p:cBhvr>
                                    </p:animEffect>
                                    <p:anim calcmode="lin" valueType="num">
                                      <p:cBhvr>
                                        <p:cTn id="12" dur="1200" fill="hold"/>
                                        <p:tgtEl>
                                          <p:spTgt spid="7"/>
                                        </p:tgtEl>
                                        <p:attrNameLst>
                                          <p:attrName>ppt_w</p:attrName>
                                        </p:attrNameLst>
                                      </p:cBhvr>
                                      <p:tavLst>
                                        <p:tav tm="0" fmla="#ppt_w*sin(2.5*pi*$)">
                                          <p:val>
                                            <p:fltVal val="0"/>
                                          </p:val>
                                        </p:tav>
                                        <p:tav tm="100000">
                                          <p:val>
                                            <p:fltVal val="1"/>
                                          </p:val>
                                        </p:tav>
                                      </p:tavLst>
                                    </p:anim>
                                    <p:anim calcmode="lin" valueType="num">
                                      <p:cBhvr>
                                        <p:cTn id="13" dur="1200" fill="hold"/>
                                        <p:tgtEl>
                                          <p:spTgt spid="7"/>
                                        </p:tgtEl>
                                        <p:attrNameLst>
                                          <p:attrName>ppt_h</p:attrName>
                                        </p:attrNameLst>
                                      </p:cBhvr>
                                      <p:tavLst>
                                        <p:tav tm="0">
                                          <p:val>
                                            <p:strVal val="#ppt_h"/>
                                          </p:val>
                                        </p:tav>
                                        <p:tav tm="100000">
                                          <p:val>
                                            <p:strVal val="#ppt_h"/>
                                          </p:val>
                                        </p:tav>
                                      </p:tavLst>
                                    </p:anim>
                                  </p:childTnLst>
                                </p:cTn>
                              </p:par>
                              <p:par>
                                <p:cTn id="14" presetID="45" presetClass="entr" presetSubtype="0" fill="hold" grpId="0" nodeType="withEffect">
                                  <p:stCondLst>
                                    <p:cond delay="277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200"/>
                                        <p:tgtEl>
                                          <p:spTgt spid="8"/>
                                        </p:tgtEl>
                                      </p:cBhvr>
                                    </p:animEffect>
                                    <p:anim calcmode="lin" valueType="num">
                                      <p:cBhvr>
                                        <p:cTn id="17" dur="1200" fill="hold"/>
                                        <p:tgtEl>
                                          <p:spTgt spid="8"/>
                                        </p:tgtEl>
                                        <p:attrNameLst>
                                          <p:attrName>ppt_w</p:attrName>
                                        </p:attrNameLst>
                                      </p:cBhvr>
                                      <p:tavLst>
                                        <p:tav tm="0" fmla="#ppt_w*sin(2.5*pi*$)">
                                          <p:val>
                                            <p:fltVal val="0"/>
                                          </p:val>
                                        </p:tav>
                                        <p:tav tm="100000">
                                          <p:val>
                                            <p:fltVal val="1"/>
                                          </p:val>
                                        </p:tav>
                                      </p:tavLst>
                                    </p:anim>
                                    <p:anim calcmode="lin" valueType="num">
                                      <p:cBhvr>
                                        <p:cTn id="18" dur="1200" fill="hold"/>
                                        <p:tgtEl>
                                          <p:spTgt spid="8"/>
                                        </p:tgtEl>
                                        <p:attrNameLst>
                                          <p:attrName>ppt_h</p:attrName>
                                        </p:attrNameLst>
                                      </p:cBhvr>
                                      <p:tavLst>
                                        <p:tav tm="0">
                                          <p:val>
                                            <p:strVal val="#ppt_h"/>
                                          </p:val>
                                        </p:tav>
                                        <p:tav tm="100000">
                                          <p:val>
                                            <p:strVal val="#ppt_h"/>
                                          </p:val>
                                        </p:tav>
                                      </p:tavLst>
                                    </p:anim>
                                  </p:childTnLst>
                                </p:cTn>
                              </p:par>
                              <p:par>
                                <p:cTn id="19" presetID="45" presetClass="entr" presetSubtype="0" fill="hold" grpId="0" nodeType="withEffect">
                                  <p:stCondLst>
                                    <p:cond delay="420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400"/>
                                        <p:tgtEl>
                                          <p:spTgt spid="9"/>
                                        </p:tgtEl>
                                      </p:cBhvr>
                                    </p:animEffect>
                                    <p:anim calcmode="lin" valueType="num">
                                      <p:cBhvr>
                                        <p:cTn id="22" dur="1400" fill="hold"/>
                                        <p:tgtEl>
                                          <p:spTgt spid="9"/>
                                        </p:tgtEl>
                                        <p:attrNameLst>
                                          <p:attrName>ppt_w</p:attrName>
                                        </p:attrNameLst>
                                      </p:cBhvr>
                                      <p:tavLst>
                                        <p:tav tm="0" fmla="#ppt_w*sin(2.5*pi*$)">
                                          <p:val>
                                            <p:fltVal val="0"/>
                                          </p:val>
                                        </p:tav>
                                        <p:tav tm="100000">
                                          <p:val>
                                            <p:fltVal val="1"/>
                                          </p:val>
                                        </p:tav>
                                      </p:tavLst>
                                    </p:anim>
                                    <p:anim calcmode="lin" valueType="num">
                                      <p:cBhvr>
                                        <p:cTn id="23" dur="14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2"/>
                </p:tgtEl>
              </p:cMediaNode>
            </p:audio>
          </p:childTnLst>
        </p:cTn>
      </p:par>
    </p:tnLst>
    <p:bldLst>
      <p:bldP spid="7" grpId="0" animBg="1"/>
      <p:bldP spid="8" grpId="0" animBg="1"/>
      <p:bldP spid="9"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4A4F6049-D69E-9D53-1DA4-124AB81EF5FF}"/>
              </a:ext>
            </a:extLst>
          </p:cNvPr>
          <p:cNvSpPr>
            <a:spLocks noGrp="1"/>
          </p:cNvSpPr>
          <p:nvPr>
            <p:ph type="sldNum" sz="quarter" idx="12"/>
          </p:nvPr>
        </p:nvSpPr>
        <p:spPr/>
        <p:txBody>
          <a:bodyPr/>
          <a:lstStyle/>
          <a:p>
            <a:fld id="{A5C8939B-66B1-473B-9146-1569D7B54E58}" type="slidenum">
              <a:rPr kumimoji="1" lang="ja-JP" altLang="en-US" smtClean="0"/>
              <a:t>7</a:t>
            </a:fld>
            <a:endParaRPr kumimoji="1" lang="ja-JP" altLang="en-US"/>
          </a:p>
        </p:txBody>
      </p:sp>
      <p:grpSp>
        <p:nvGrpSpPr>
          <p:cNvPr id="4" name="グループ化 3">
            <a:extLst>
              <a:ext uri="{FF2B5EF4-FFF2-40B4-BE49-F238E27FC236}">
                <a16:creationId xmlns:a16="http://schemas.microsoft.com/office/drawing/2014/main" id="{A497BF5C-E4DE-C40F-2519-31444E2CEDC2}"/>
              </a:ext>
            </a:extLst>
          </p:cNvPr>
          <p:cNvGrpSpPr/>
          <p:nvPr/>
        </p:nvGrpSpPr>
        <p:grpSpPr>
          <a:xfrm>
            <a:off x="304800" y="293077"/>
            <a:ext cx="1957755" cy="574431"/>
            <a:chOff x="304800" y="293077"/>
            <a:chExt cx="1957755" cy="574431"/>
          </a:xfrm>
        </p:grpSpPr>
        <p:sp>
          <p:nvSpPr>
            <p:cNvPr id="5" name="四角形: 角を丸くする 4">
              <a:extLst>
                <a:ext uri="{FF2B5EF4-FFF2-40B4-BE49-F238E27FC236}">
                  <a16:creationId xmlns:a16="http://schemas.microsoft.com/office/drawing/2014/main" id="{D97B56BD-9177-1652-569F-D6A1CE6C058A}"/>
                </a:ext>
              </a:extLst>
            </p:cNvPr>
            <p:cNvSpPr/>
            <p:nvPr/>
          </p:nvSpPr>
          <p:spPr>
            <a:xfrm>
              <a:off x="621324" y="293077"/>
              <a:ext cx="1641231" cy="57443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2400" dirty="0">
                  <a:latin typeface="BIZ UDPゴシック" panose="020B0400000000000000" pitchFamily="50" charset="-128"/>
                  <a:ea typeface="BIZ UDPゴシック" panose="020B0400000000000000" pitchFamily="50" charset="-128"/>
                </a:rPr>
                <a:t>①　概要</a:t>
              </a:r>
            </a:p>
          </p:txBody>
        </p:sp>
        <p:sp>
          <p:nvSpPr>
            <p:cNvPr id="6" name="正方形/長方形 5">
              <a:extLst>
                <a:ext uri="{FF2B5EF4-FFF2-40B4-BE49-F238E27FC236}">
                  <a16:creationId xmlns:a16="http://schemas.microsoft.com/office/drawing/2014/main" id="{7825A041-FAFC-DCFD-A3B0-9E539184522E}"/>
                </a:ext>
              </a:extLst>
            </p:cNvPr>
            <p:cNvSpPr/>
            <p:nvPr/>
          </p:nvSpPr>
          <p:spPr>
            <a:xfrm>
              <a:off x="304800" y="293077"/>
              <a:ext cx="199292" cy="562708"/>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12" name="テキスト ボックス 11">
            <a:extLst>
              <a:ext uri="{FF2B5EF4-FFF2-40B4-BE49-F238E27FC236}">
                <a16:creationId xmlns:a16="http://schemas.microsoft.com/office/drawing/2014/main" id="{5478EA06-8041-DF7B-FF2D-A42BD4663B4E}"/>
              </a:ext>
            </a:extLst>
          </p:cNvPr>
          <p:cNvSpPr txBox="1"/>
          <p:nvPr/>
        </p:nvSpPr>
        <p:spPr>
          <a:xfrm>
            <a:off x="504092" y="1566009"/>
            <a:ext cx="11292254" cy="4059060"/>
          </a:xfrm>
          <a:prstGeom prst="rect">
            <a:avLst/>
          </a:prstGeom>
          <a:noFill/>
        </p:spPr>
        <p:txBody>
          <a:bodyPr wrap="square">
            <a:spAutoFit/>
          </a:bodyPr>
          <a:lstStyle/>
          <a:p>
            <a:pPr>
              <a:lnSpc>
                <a:spcPct val="150000"/>
              </a:lnSpc>
            </a:pPr>
            <a:r>
              <a:rPr lang="ja-JP" altLang="en-US" dirty="0">
                <a:latin typeface="BIZ UDPゴシック" panose="020B0400000000000000" pitchFamily="50" charset="-128"/>
                <a:ea typeface="BIZ UDPゴシック" panose="020B0400000000000000" pitchFamily="50" charset="-128"/>
              </a:rPr>
              <a:t>◆</a:t>
            </a:r>
            <a:r>
              <a:rPr lang="en-US" altLang="ja-JP" b="1" dirty="0">
                <a:solidFill>
                  <a:srgbClr val="C00000"/>
                </a:solidFill>
                <a:latin typeface="BIZ UDPゴシック" panose="020B0400000000000000" pitchFamily="50" charset="-128"/>
                <a:ea typeface="BIZ UDPゴシック" panose="020B0400000000000000" pitchFamily="50" charset="-128"/>
              </a:rPr>
              <a:t>2.120.1. </a:t>
            </a:r>
            <a:r>
              <a:rPr lang="ja-JP" altLang="en-US" b="1" dirty="0">
                <a:solidFill>
                  <a:srgbClr val="C00000"/>
                </a:solidFill>
                <a:latin typeface="BIZ UDPゴシック" panose="020B0400000000000000" pitchFamily="50" charset="-128"/>
                <a:ea typeface="BIZ UDPゴシック" panose="020B0400000000000000" pitchFamily="50" charset="-128"/>
              </a:rPr>
              <a:t>青少年と接する際の行動規範に関する声明</a:t>
            </a:r>
          </a:p>
          <a:p>
            <a:pPr>
              <a:lnSpc>
                <a:spcPct val="150000"/>
              </a:lnSpc>
            </a:pPr>
            <a:r>
              <a:rPr lang="ja-JP" altLang="en-US" dirty="0">
                <a:latin typeface="BIZ UDPゴシック" panose="020B0400000000000000" pitchFamily="50" charset="-128"/>
                <a:ea typeface="BIZ UDPゴシック" panose="020B0400000000000000" pitchFamily="50" charset="-128"/>
              </a:rPr>
              <a:t>国際ロータリーは、ロータリーの活動に参加するすべての青少年のために</a:t>
            </a:r>
            <a:r>
              <a:rPr lang="ja-JP" altLang="en-US" sz="4800" b="1" dirty="0">
                <a:latin typeface="BIZ UDPゴシック" panose="020B0400000000000000" pitchFamily="50" charset="-128"/>
                <a:ea typeface="BIZ UDPゴシック" panose="020B0400000000000000" pitchFamily="50" charset="-128"/>
              </a:rPr>
              <a:t>安全な環境をつくり、これを維持する</a:t>
            </a:r>
            <a:r>
              <a:rPr lang="ja-JP" altLang="en-US" dirty="0">
                <a:latin typeface="BIZ UDPゴシック" panose="020B0400000000000000" pitchFamily="50" charset="-128"/>
                <a:ea typeface="BIZ UDPゴシック" panose="020B0400000000000000" pitchFamily="50" charset="-128"/>
              </a:rPr>
              <a:t>よう努める。ロータリアン、そのパートナー、その他のボランティアは、接する児童および青少年の安全を考え、肉体的、性的、あるいは心理的な虐待から身の安全を守るため、</a:t>
            </a:r>
            <a:r>
              <a:rPr lang="ja-JP" altLang="en-US" sz="4800" b="1" dirty="0">
                <a:latin typeface="BIZ UDPゴシック" panose="020B0400000000000000" pitchFamily="50" charset="-128"/>
                <a:ea typeface="BIZ UDPゴシック" panose="020B0400000000000000" pitchFamily="50" charset="-128"/>
              </a:rPr>
              <a:t>最善を尽く</a:t>
            </a:r>
            <a:r>
              <a:rPr lang="ja-JP" altLang="en-US" dirty="0">
                <a:latin typeface="BIZ UDPゴシック" panose="020B0400000000000000" pitchFamily="50" charset="-128"/>
                <a:ea typeface="BIZ UDPゴシック" panose="020B0400000000000000" pitchFamily="50" charset="-128"/>
              </a:rPr>
              <a:t>さなければならない。</a:t>
            </a:r>
          </a:p>
        </p:txBody>
      </p:sp>
      <p:sp>
        <p:nvSpPr>
          <p:cNvPr id="14" name="テキスト ボックス 13">
            <a:extLst>
              <a:ext uri="{FF2B5EF4-FFF2-40B4-BE49-F238E27FC236}">
                <a16:creationId xmlns:a16="http://schemas.microsoft.com/office/drawing/2014/main" id="{E93FB8FE-5146-03FC-4A22-F7DC4DCBDE6F}"/>
              </a:ext>
            </a:extLst>
          </p:cNvPr>
          <p:cNvSpPr txBox="1"/>
          <p:nvPr/>
        </p:nvSpPr>
        <p:spPr>
          <a:xfrm>
            <a:off x="2459966" y="342697"/>
            <a:ext cx="6150634" cy="461665"/>
          </a:xfrm>
          <a:prstGeom prst="rect">
            <a:avLst/>
          </a:prstGeom>
          <a:noFill/>
        </p:spPr>
        <p:txBody>
          <a:bodyPr wrap="square">
            <a:spAutoFit/>
          </a:bodyPr>
          <a:lstStyle/>
          <a:p>
            <a:r>
              <a:rPr lang="en-US" altLang="ja-JP" sz="2400" b="1" dirty="0">
                <a:latin typeface="BIZ UDPゴシック" panose="020B0400000000000000" pitchFamily="50" charset="-128"/>
                <a:ea typeface="BIZ UDPゴシック" panose="020B0400000000000000" pitchFamily="50" charset="-128"/>
              </a:rPr>
              <a:t>R</a:t>
            </a:r>
            <a:r>
              <a:rPr lang="ja-JP" altLang="en-US" sz="2400" b="1" dirty="0">
                <a:latin typeface="BIZ UDPゴシック" panose="020B0400000000000000" pitchFamily="50" charset="-128"/>
                <a:ea typeface="BIZ UDPゴシック" panose="020B0400000000000000" pitchFamily="50" charset="-128"/>
              </a:rPr>
              <a:t>章典のハラスメントに関わる三つの条文</a:t>
            </a:r>
          </a:p>
        </p:txBody>
      </p:sp>
      <p:pic>
        <p:nvPicPr>
          <p:cNvPr id="2" name="2379761124809629">
            <a:hlinkClick r:id="" action="ppaction://media"/>
            <a:extLst>
              <a:ext uri="{FF2B5EF4-FFF2-40B4-BE49-F238E27FC236}">
                <a16:creationId xmlns:a16="http://schemas.microsoft.com/office/drawing/2014/main" id="{7AE5FFAA-8035-30A4-B148-0E0F00A6844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7364" y="37897"/>
            <a:ext cx="609600" cy="609600"/>
          </a:xfrm>
          <a:prstGeom prst="rect">
            <a:avLst/>
          </a:prstGeom>
        </p:spPr>
      </p:pic>
      <p:sp>
        <p:nvSpPr>
          <p:cNvPr id="7" name="フッター プレースホルダー 6">
            <a:extLst>
              <a:ext uri="{FF2B5EF4-FFF2-40B4-BE49-F238E27FC236}">
                <a16:creationId xmlns:a16="http://schemas.microsoft.com/office/drawing/2014/main" id="{AA46423A-CB1B-FDCF-0C8D-DF819E28D4AE}"/>
              </a:ext>
            </a:extLst>
          </p:cNvPr>
          <p:cNvSpPr>
            <a:spLocks noGrp="1"/>
          </p:cNvSpPr>
          <p:nvPr>
            <p:ph type="ftr" sz="quarter" idx="11"/>
          </p:nvPr>
        </p:nvSpPr>
        <p:spPr/>
        <p:txBody>
          <a:bodyPr/>
          <a:lstStyle/>
          <a:p>
            <a:r>
              <a:rPr kumimoji="1" lang="en-US" altLang="ja-JP"/>
              <a:t>©Rijyem platform</a:t>
            </a:r>
            <a:endParaRPr kumimoji="1" lang="ja-JP" altLang="en-US"/>
          </a:p>
        </p:txBody>
      </p:sp>
      <p:sp>
        <p:nvSpPr>
          <p:cNvPr id="8" name="日付プレースホルダー 7">
            <a:extLst>
              <a:ext uri="{FF2B5EF4-FFF2-40B4-BE49-F238E27FC236}">
                <a16:creationId xmlns:a16="http://schemas.microsoft.com/office/drawing/2014/main" id="{B67AE186-D8CB-E755-35C6-694F533082AC}"/>
              </a:ext>
            </a:extLst>
          </p:cNvPr>
          <p:cNvSpPr>
            <a:spLocks noGrp="1"/>
          </p:cNvSpPr>
          <p:nvPr>
            <p:ph type="dt" sz="half" idx="10"/>
          </p:nvPr>
        </p:nvSpPr>
        <p:spPr/>
        <p:txBody>
          <a:bodyPr/>
          <a:lstStyle/>
          <a:p>
            <a:endParaRPr kumimoji="1" lang="ja-JP" altLang="en-US"/>
          </a:p>
        </p:txBody>
      </p:sp>
    </p:spTree>
    <p:extLst>
      <p:ext uri="{BB962C8B-B14F-4D97-AF65-F5344CB8AC3E}">
        <p14:creationId xmlns:p14="http://schemas.microsoft.com/office/powerpoint/2010/main" val="394116574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12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E3F6FE-D964-3574-CEBB-C86FF7EF6A47}"/>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CEE6ACC5-B5F3-7CC1-9370-F56C24AD03B5}"/>
              </a:ext>
            </a:extLst>
          </p:cNvPr>
          <p:cNvSpPr/>
          <p:nvPr/>
        </p:nvSpPr>
        <p:spPr>
          <a:xfrm>
            <a:off x="972024" y="1508787"/>
            <a:ext cx="10177131" cy="5088565"/>
          </a:xfrm>
          <a:prstGeom prst="rect">
            <a:avLst/>
          </a:prstGeom>
          <a:noFill/>
        </p:spPr>
      </p:sp>
      <p:sp>
        <p:nvSpPr>
          <p:cNvPr id="7" name="フリーフォーム: 図形 6">
            <a:extLst>
              <a:ext uri="{FF2B5EF4-FFF2-40B4-BE49-F238E27FC236}">
                <a16:creationId xmlns:a16="http://schemas.microsoft.com/office/drawing/2014/main" id="{C5370966-7931-4E2D-B35B-14B756F6A1AE}"/>
              </a:ext>
            </a:extLst>
          </p:cNvPr>
          <p:cNvSpPr/>
          <p:nvPr/>
        </p:nvSpPr>
        <p:spPr>
          <a:xfrm>
            <a:off x="5753757" y="1572393"/>
            <a:ext cx="3053139" cy="3053139"/>
          </a:xfrm>
          <a:custGeom>
            <a:avLst/>
            <a:gdLst>
              <a:gd name="connsiteX0" fmla="*/ 0 w 2289854"/>
              <a:gd name="connsiteY0" fmla="*/ 1144927 h 2289854"/>
              <a:gd name="connsiteX1" fmla="*/ 1144927 w 2289854"/>
              <a:gd name="connsiteY1" fmla="*/ 0 h 2289854"/>
              <a:gd name="connsiteX2" fmla="*/ 2289854 w 2289854"/>
              <a:gd name="connsiteY2" fmla="*/ 1144927 h 2289854"/>
              <a:gd name="connsiteX3" fmla="*/ 1144927 w 2289854"/>
              <a:gd name="connsiteY3" fmla="*/ 2289854 h 2289854"/>
              <a:gd name="connsiteX4" fmla="*/ 0 w 2289854"/>
              <a:gd name="connsiteY4" fmla="*/ 1144927 h 2289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9854" h="2289854">
                <a:moveTo>
                  <a:pt x="0" y="1144927"/>
                </a:moveTo>
                <a:cubicBezTo>
                  <a:pt x="0" y="512601"/>
                  <a:pt x="512601" y="0"/>
                  <a:pt x="1144927" y="0"/>
                </a:cubicBezTo>
                <a:cubicBezTo>
                  <a:pt x="1777253" y="0"/>
                  <a:pt x="2289854" y="512601"/>
                  <a:pt x="2289854" y="1144927"/>
                </a:cubicBezTo>
                <a:cubicBezTo>
                  <a:pt x="2289854" y="1777253"/>
                  <a:pt x="1777253" y="2289854"/>
                  <a:pt x="1144927" y="2289854"/>
                </a:cubicBezTo>
                <a:cubicBezTo>
                  <a:pt x="512601" y="2289854"/>
                  <a:pt x="0" y="1777253"/>
                  <a:pt x="0" y="1144927"/>
                </a:cubicBezTo>
                <a:close/>
              </a:path>
            </a:pathLst>
          </a:custGeom>
          <a:solidFill>
            <a:srgbClr val="FFC000">
              <a:alpha val="50000"/>
            </a:srgbClr>
          </a:solid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407085" tIns="534299" rIns="407085" bIns="1144928" numCol="1" spcCol="1270" anchor="ctr" anchorCtr="0">
            <a:noAutofit/>
          </a:bodyPr>
          <a:lstStyle/>
          <a:p>
            <a:pPr algn="ctr" defTabSz="2133547">
              <a:lnSpc>
                <a:spcPct val="90000"/>
              </a:lnSpc>
              <a:spcBef>
                <a:spcPct val="0"/>
              </a:spcBef>
              <a:spcAft>
                <a:spcPct val="35000"/>
              </a:spcAft>
            </a:pPr>
            <a:r>
              <a:rPr lang="ja-JP" altLang="en-US" sz="4800" b="1" dirty="0">
                <a:latin typeface="BIZ UDPゴシック" panose="020B0400000000000000" pitchFamily="50" charset="-128"/>
                <a:ea typeface="BIZ UDPゴシック" panose="020B0400000000000000" pitchFamily="50" charset="-128"/>
              </a:rPr>
              <a:t>さわらない</a:t>
            </a:r>
          </a:p>
        </p:txBody>
      </p:sp>
      <p:sp>
        <p:nvSpPr>
          <p:cNvPr id="8" name="フリーフォーム: 図形 7">
            <a:extLst>
              <a:ext uri="{FF2B5EF4-FFF2-40B4-BE49-F238E27FC236}">
                <a16:creationId xmlns:a16="http://schemas.microsoft.com/office/drawing/2014/main" id="{818E7B9B-61B4-CC2E-2B75-D174CCB67BFE}"/>
              </a:ext>
            </a:extLst>
          </p:cNvPr>
          <p:cNvSpPr/>
          <p:nvPr/>
        </p:nvSpPr>
        <p:spPr>
          <a:xfrm>
            <a:off x="6855432" y="3480605"/>
            <a:ext cx="3053139" cy="3053139"/>
          </a:xfrm>
          <a:custGeom>
            <a:avLst/>
            <a:gdLst>
              <a:gd name="connsiteX0" fmla="*/ 0 w 2289854"/>
              <a:gd name="connsiteY0" fmla="*/ 1144927 h 2289854"/>
              <a:gd name="connsiteX1" fmla="*/ 1144927 w 2289854"/>
              <a:gd name="connsiteY1" fmla="*/ 0 h 2289854"/>
              <a:gd name="connsiteX2" fmla="*/ 2289854 w 2289854"/>
              <a:gd name="connsiteY2" fmla="*/ 1144927 h 2289854"/>
              <a:gd name="connsiteX3" fmla="*/ 1144927 w 2289854"/>
              <a:gd name="connsiteY3" fmla="*/ 2289854 h 2289854"/>
              <a:gd name="connsiteX4" fmla="*/ 0 w 2289854"/>
              <a:gd name="connsiteY4" fmla="*/ 1144927 h 2289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9854" h="2289854">
                <a:moveTo>
                  <a:pt x="0" y="1144927"/>
                </a:moveTo>
                <a:cubicBezTo>
                  <a:pt x="0" y="512601"/>
                  <a:pt x="512601" y="0"/>
                  <a:pt x="1144927" y="0"/>
                </a:cubicBezTo>
                <a:cubicBezTo>
                  <a:pt x="1777253" y="0"/>
                  <a:pt x="2289854" y="512601"/>
                  <a:pt x="2289854" y="1144927"/>
                </a:cubicBezTo>
                <a:cubicBezTo>
                  <a:pt x="2289854" y="1777253"/>
                  <a:pt x="1777253" y="2289854"/>
                  <a:pt x="1144927" y="2289854"/>
                </a:cubicBezTo>
                <a:cubicBezTo>
                  <a:pt x="512601" y="2289854"/>
                  <a:pt x="0" y="1777253"/>
                  <a:pt x="0" y="1144927"/>
                </a:cubicBezTo>
                <a:close/>
              </a:path>
            </a:pathLst>
          </a:custGeom>
          <a:solidFill>
            <a:srgbClr val="92D050">
              <a:alpha val="50000"/>
            </a:srgbClr>
          </a:solid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933752" tIns="788728" rIns="287504" bIns="585185" numCol="1" spcCol="1270" anchor="ctr" anchorCtr="0">
            <a:noAutofit/>
          </a:bodyPr>
          <a:lstStyle/>
          <a:p>
            <a:pPr algn="ctr" defTabSz="2133547">
              <a:lnSpc>
                <a:spcPct val="90000"/>
              </a:lnSpc>
              <a:spcBef>
                <a:spcPct val="0"/>
              </a:spcBef>
              <a:spcAft>
                <a:spcPct val="35000"/>
              </a:spcAft>
            </a:pPr>
            <a:r>
              <a:rPr lang="ja-JP" altLang="en-US" sz="4800" b="1" dirty="0">
                <a:latin typeface="BIZ UDPゴシック" panose="020B0400000000000000" pitchFamily="50" charset="-128"/>
                <a:ea typeface="BIZ UDPゴシック" panose="020B0400000000000000" pitchFamily="50" charset="-128"/>
              </a:rPr>
              <a:t>しゃべらない</a:t>
            </a:r>
          </a:p>
        </p:txBody>
      </p:sp>
      <p:sp>
        <p:nvSpPr>
          <p:cNvPr id="9" name="フリーフォーム: 図形 8">
            <a:extLst>
              <a:ext uri="{FF2B5EF4-FFF2-40B4-BE49-F238E27FC236}">
                <a16:creationId xmlns:a16="http://schemas.microsoft.com/office/drawing/2014/main" id="{F39E63DC-F8DA-A3A8-2148-3AFDBABA660A}"/>
              </a:ext>
            </a:extLst>
          </p:cNvPr>
          <p:cNvSpPr/>
          <p:nvPr/>
        </p:nvSpPr>
        <p:spPr>
          <a:xfrm>
            <a:off x="4652084" y="3480605"/>
            <a:ext cx="3053139" cy="3053139"/>
          </a:xfrm>
          <a:custGeom>
            <a:avLst/>
            <a:gdLst>
              <a:gd name="connsiteX0" fmla="*/ 0 w 2289854"/>
              <a:gd name="connsiteY0" fmla="*/ 1144927 h 2289854"/>
              <a:gd name="connsiteX1" fmla="*/ 1144927 w 2289854"/>
              <a:gd name="connsiteY1" fmla="*/ 0 h 2289854"/>
              <a:gd name="connsiteX2" fmla="*/ 2289854 w 2289854"/>
              <a:gd name="connsiteY2" fmla="*/ 1144927 h 2289854"/>
              <a:gd name="connsiteX3" fmla="*/ 1144927 w 2289854"/>
              <a:gd name="connsiteY3" fmla="*/ 2289854 h 2289854"/>
              <a:gd name="connsiteX4" fmla="*/ 0 w 2289854"/>
              <a:gd name="connsiteY4" fmla="*/ 1144927 h 2289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9854" h="2289854">
                <a:moveTo>
                  <a:pt x="0" y="1144927"/>
                </a:moveTo>
                <a:cubicBezTo>
                  <a:pt x="0" y="512601"/>
                  <a:pt x="512601" y="0"/>
                  <a:pt x="1144927" y="0"/>
                </a:cubicBezTo>
                <a:cubicBezTo>
                  <a:pt x="1777253" y="0"/>
                  <a:pt x="2289854" y="512601"/>
                  <a:pt x="2289854" y="1144927"/>
                </a:cubicBezTo>
                <a:cubicBezTo>
                  <a:pt x="2289854" y="1777253"/>
                  <a:pt x="1777253" y="2289854"/>
                  <a:pt x="1144927" y="2289854"/>
                </a:cubicBezTo>
                <a:cubicBezTo>
                  <a:pt x="512601" y="2289854"/>
                  <a:pt x="0" y="1777253"/>
                  <a:pt x="0" y="1144927"/>
                </a:cubicBezTo>
                <a:close/>
              </a:path>
            </a:pathLst>
          </a:custGeom>
          <a:solidFill>
            <a:srgbClr val="FF0000">
              <a:alpha val="50000"/>
            </a:srgbClr>
          </a:solid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287503" tIns="788728" rIns="933753" bIns="585185" numCol="1" spcCol="1270" anchor="ctr" anchorCtr="0">
            <a:noAutofit/>
          </a:bodyPr>
          <a:lstStyle/>
          <a:p>
            <a:pPr algn="ctr" defTabSz="2133547">
              <a:lnSpc>
                <a:spcPct val="90000"/>
              </a:lnSpc>
              <a:spcBef>
                <a:spcPct val="0"/>
              </a:spcBef>
              <a:spcAft>
                <a:spcPct val="35000"/>
              </a:spcAft>
            </a:pPr>
            <a:r>
              <a:rPr lang="ja-JP" altLang="en-US" sz="4800" b="1" dirty="0">
                <a:latin typeface="BIZ UDPゴシック" panose="020B0400000000000000" pitchFamily="50" charset="-128"/>
                <a:ea typeface="BIZ UDPゴシック" panose="020B0400000000000000" pitchFamily="50" charset="-128"/>
              </a:rPr>
              <a:t>責任</a:t>
            </a:r>
            <a:endParaRPr lang="en-US" altLang="ja-JP" sz="4800" b="1" dirty="0">
              <a:latin typeface="BIZ UDPゴシック" panose="020B0400000000000000" pitchFamily="50" charset="-128"/>
              <a:ea typeface="BIZ UDPゴシック" panose="020B0400000000000000" pitchFamily="50" charset="-128"/>
            </a:endParaRPr>
          </a:p>
          <a:p>
            <a:pPr algn="ctr" defTabSz="2133547">
              <a:lnSpc>
                <a:spcPct val="90000"/>
              </a:lnSpc>
              <a:spcBef>
                <a:spcPct val="0"/>
              </a:spcBef>
              <a:spcAft>
                <a:spcPct val="35000"/>
              </a:spcAft>
            </a:pPr>
            <a:r>
              <a:rPr lang="ja-JP" altLang="en-US" sz="4800" b="1" dirty="0">
                <a:latin typeface="BIZ UDPゴシック" panose="020B0400000000000000" pitchFamily="50" charset="-128"/>
                <a:ea typeface="BIZ UDPゴシック" panose="020B0400000000000000" pitchFamily="50" charset="-128"/>
              </a:rPr>
              <a:t>飲酒</a:t>
            </a:r>
          </a:p>
        </p:txBody>
      </p:sp>
      <p:sp>
        <p:nvSpPr>
          <p:cNvPr id="4" name="角丸四角形 4">
            <a:extLst>
              <a:ext uri="{FF2B5EF4-FFF2-40B4-BE49-F238E27FC236}">
                <a16:creationId xmlns:a16="http://schemas.microsoft.com/office/drawing/2014/main" id="{1B243285-7B6F-16BA-FFBE-D98166069CE8}"/>
              </a:ext>
            </a:extLst>
          </p:cNvPr>
          <p:cNvSpPr/>
          <p:nvPr/>
        </p:nvSpPr>
        <p:spPr>
          <a:xfrm>
            <a:off x="1007435" y="260648"/>
            <a:ext cx="10465163" cy="1056117"/>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800" dirty="0">
                <a:solidFill>
                  <a:srgbClr val="FFC000"/>
                </a:solidFill>
                <a:latin typeface="HGP平成角ｺﾞｼｯｸ体W9" panose="020B0A00000000000000" pitchFamily="50" charset="-128"/>
                <a:ea typeface="HGP平成角ｺﾞｼｯｸ体W9" panose="020B0A00000000000000" pitchFamily="50" charset="-128"/>
              </a:rPr>
              <a:t>ハラスメント加害防止（酒席で）</a:t>
            </a:r>
          </a:p>
        </p:txBody>
      </p:sp>
      <p:sp>
        <p:nvSpPr>
          <p:cNvPr id="10" name="四角形: 角を丸くする 9">
            <a:extLst>
              <a:ext uri="{FF2B5EF4-FFF2-40B4-BE49-F238E27FC236}">
                <a16:creationId xmlns:a16="http://schemas.microsoft.com/office/drawing/2014/main" id="{F81573A5-6C97-D853-C938-0425252F2A74}"/>
              </a:ext>
            </a:extLst>
          </p:cNvPr>
          <p:cNvSpPr/>
          <p:nvPr/>
        </p:nvSpPr>
        <p:spPr>
          <a:xfrm>
            <a:off x="1009593" y="2111793"/>
            <a:ext cx="2398426" cy="944381"/>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3600" b="1" dirty="0">
                <a:latin typeface="BIZ UDPゴシック" panose="020B0400000000000000" pitchFamily="50" charset="-128"/>
                <a:ea typeface="BIZ UDPゴシック" panose="020B0400000000000000" pitchFamily="50" charset="-128"/>
              </a:rPr>
              <a:t>RA</a:t>
            </a:r>
            <a:endParaRPr kumimoji="1" lang="ja-JP" altLang="en-US" sz="3600" b="1" dirty="0">
              <a:latin typeface="BIZ UDPゴシック" panose="020B0400000000000000" pitchFamily="50" charset="-128"/>
              <a:ea typeface="BIZ UDPゴシック" panose="020B0400000000000000" pitchFamily="50" charset="-128"/>
            </a:endParaRPr>
          </a:p>
        </p:txBody>
      </p:sp>
      <p:sp>
        <p:nvSpPr>
          <p:cNvPr id="11" name="四角形: 角を丸くする 10">
            <a:extLst>
              <a:ext uri="{FF2B5EF4-FFF2-40B4-BE49-F238E27FC236}">
                <a16:creationId xmlns:a16="http://schemas.microsoft.com/office/drawing/2014/main" id="{B2E77303-B010-FFD8-3EC5-06F3889276FF}"/>
              </a:ext>
            </a:extLst>
          </p:cNvPr>
          <p:cNvSpPr/>
          <p:nvPr/>
        </p:nvSpPr>
        <p:spPr>
          <a:xfrm>
            <a:off x="1009593" y="3218789"/>
            <a:ext cx="2398426" cy="944381"/>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3600" b="1" dirty="0">
                <a:latin typeface="BIZ UDPゴシック" panose="020B0400000000000000" pitchFamily="50" charset="-128"/>
                <a:ea typeface="BIZ UDPゴシック" panose="020B0400000000000000" pitchFamily="50" charset="-128"/>
              </a:rPr>
              <a:t>RYLA</a:t>
            </a:r>
            <a:endParaRPr kumimoji="1" lang="ja-JP" altLang="en-US" sz="3600" b="1" dirty="0">
              <a:latin typeface="BIZ UDPゴシック" panose="020B0400000000000000" pitchFamily="50" charset="-128"/>
              <a:ea typeface="BIZ UDPゴシック" panose="020B0400000000000000" pitchFamily="50" charset="-128"/>
            </a:endParaRPr>
          </a:p>
        </p:txBody>
      </p:sp>
      <p:sp>
        <p:nvSpPr>
          <p:cNvPr id="12" name="四角形: 角を丸くする 11">
            <a:extLst>
              <a:ext uri="{FF2B5EF4-FFF2-40B4-BE49-F238E27FC236}">
                <a16:creationId xmlns:a16="http://schemas.microsoft.com/office/drawing/2014/main" id="{3DC65EBE-0F6F-B527-9365-EEA64EB17FCF}"/>
              </a:ext>
            </a:extLst>
          </p:cNvPr>
          <p:cNvSpPr/>
          <p:nvPr/>
        </p:nvSpPr>
        <p:spPr>
          <a:xfrm>
            <a:off x="1037818" y="4268194"/>
            <a:ext cx="2398426" cy="94438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3600" b="1" dirty="0">
                <a:latin typeface="BIZ UDPゴシック" panose="020B0400000000000000" pitchFamily="50" charset="-128"/>
                <a:ea typeface="BIZ UDPゴシック" panose="020B0400000000000000" pitchFamily="50" charset="-128"/>
              </a:rPr>
              <a:t>ROTEX</a:t>
            </a:r>
            <a:endParaRPr kumimoji="1" lang="ja-JP" altLang="en-US" sz="3600" b="1" dirty="0">
              <a:latin typeface="BIZ UDPゴシック" panose="020B0400000000000000" pitchFamily="50" charset="-128"/>
              <a:ea typeface="BIZ UDPゴシック" panose="020B0400000000000000" pitchFamily="50" charset="-128"/>
            </a:endParaRPr>
          </a:p>
        </p:txBody>
      </p:sp>
      <p:sp>
        <p:nvSpPr>
          <p:cNvPr id="13" name="四角形: 角を丸くする 12">
            <a:extLst>
              <a:ext uri="{FF2B5EF4-FFF2-40B4-BE49-F238E27FC236}">
                <a16:creationId xmlns:a16="http://schemas.microsoft.com/office/drawing/2014/main" id="{66CE5BA2-42F3-8219-ADD8-98E6A5BF9A30}"/>
              </a:ext>
            </a:extLst>
          </p:cNvPr>
          <p:cNvSpPr/>
          <p:nvPr/>
        </p:nvSpPr>
        <p:spPr>
          <a:xfrm>
            <a:off x="1042845" y="5375190"/>
            <a:ext cx="2398426" cy="944381"/>
          </a:xfrm>
          <a:prstGeom prst="roundRect">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latin typeface="BIZ UDPゴシック" panose="020B0400000000000000" pitchFamily="50" charset="-128"/>
                <a:ea typeface="BIZ UDPゴシック" panose="020B0400000000000000" pitchFamily="50" charset="-128"/>
              </a:rPr>
              <a:t>米山記念奨学生</a:t>
            </a:r>
          </a:p>
        </p:txBody>
      </p:sp>
      <p:sp>
        <p:nvSpPr>
          <p:cNvPr id="5" name="フッター プレースホルダー 4">
            <a:extLst>
              <a:ext uri="{FF2B5EF4-FFF2-40B4-BE49-F238E27FC236}">
                <a16:creationId xmlns:a16="http://schemas.microsoft.com/office/drawing/2014/main" id="{8A8D0F3E-3CD4-C14B-DCB8-19E4F17957F6}"/>
              </a:ext>
            </a:extLst>
          </p:cNvPr>
          <p:cNvSpPr>
            <a:spLocks noGrp="1"/>
          </p:cNvSpPr>
          <p:nvPr>
            <p:ph type="ftr" sz="quarter" idx="11"/>
          </p:nvPr>
        </p:nvSpPr>
        <p:spPr/>
        <p:txBody>
          <a:bodyPr/>
          <a:lstStyle/>
          <a:p>
            <a:r>
              <a:rPr kumimoji="1" lang="en-US" altLang="ja-JP"/>
              <a:t>©Rijyem platform</a:t>
            </a:r>
            <a:endParaRPr kumimoji="1" lang="ja-JP" altLang="en-US"/>
          </a:p>
        </p:txBody>
      </p:sp>
      <p:sp>
        <p:nvSpPr>
          <p:cNvPr id="15" name="スライド番号プレースホルダー 14">
            <a:extLst>
              <a:ext uri="{FF2B5EF4-FFF2-40B4-BE49-F238E27FC236}">
                <a16:creationId xmlns:a16="http://schemas.microsoft.com/office/drawing/2014/main" id="{F49D94BC-B9E5-B927-ABE2-3A7987D0AFC5}"/>
              </a:ext>
            </a:extLst>
          </p:cNvPr>
          <p:cNvSpPr>
            <a:spLocks noGrp="1"/>
          </p:cNvSpPr>
          <p:nvPr>
            <p:ph type="sldNum" sz="quarter" idx="12"/>
          </p:nvPr>
        </p:nvSpPr>
        <p:spPr/>
        <p:txBody>
          <a:bodyPr/>
          <a:lstStyle/>
          <a:p>
            <a:fld id="{D5CBAE26-979A-4901-92B6-FD6CDDDB9A79}" type="slidenum">
              <a:rPr kumimoji="1" lang="ja-JP" altLang="en-US" smtClean="0"/>
              <a:t>70</a:t>
            </a:fld>
            <a:endParaRPr kumimoji="1" lang="ja-JP" altLang="en-US"/>
          </a:p>
        </p:txBody>
      </p:sp>
      <p:pic>
        <p:nvPicPr>
          <p:cNvPr id="3" name="2379761124872110">
            <a:hlinkClick r:id="" action="ppaction://media"/>
            <a:extLst>
              <a:ext uri="{FF2B5EF4-FFF2-40B4-BE49-F238E27FC236}">
                <a16:creationId xmlns:a16="http://schemas.microsoft.com/office/drawing/2014/main" id="{4CF854CA-5398-5E64-C686-F49ED92F19A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58600" y="-44152"/>
            <a:ext cx="609600" cy="609600"/>
          </a:xfrm>
          <a:prstGeom prst="rect">
            <a:avLst/>
          </a:prstGeom>
        </p:spPr>
      </p:pic>
      <p:sp>
        <p:nvSpPr>
          <p:cNvPr id="2" name="日付プレースホルダー 1">
            <a:extLst>
              <a:ext uri="{FF2B5EF4-FFF2-40B4-BE49-F238E27FC236}">
                <a16:creationId xmlns:a16="http://schemas.microsoft.com/office/drawing/2014/main" id="{1830A14D-64E2-B52E-9B55-288B1A9FCD99}"/>
              </a:ext>
            </a:extLst>
          </p:cNvPr>
          <p:cNvSpPr>
            <a:spLocks noGrp="1"/>
          </p:cNvSpPr>
          <p:nvPr>
            <p:ph type="dt" sz="half" idx="10"/>
          </p:nvPr>
        </p:nvSpPr>
        <p:spPr/>
        <p:txBody>
          <a:bodyPr/>
          <a:lstStyle/>
          <a:p>
            <a:endParaRPr kumimoji="1" lang="ja-JP" altLang="en-US"/>
          </a:p>
        </p:txBody>
      </p:sp>
    </p:spTree>
    <p:extLst>
      <p:ext uri="{BB962C8B-B14F-4D97-AF65-F5344CB8AC3E}">
        <p14:creationId xmlns:p14="http://schemas.microsoft.com/office/powerpoint/2010/main" val="325846763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9556" fill="hold"/>
                                        <p:tgtEl>
                                          <p:spTgt spid="3"/>
                                        </p:tgtEl>
                                      </p:cBhvr>
                                    </p:cmd>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45" presetClass="entr" presetSubtype="0" fill="hold" grpId="1" nodeType="withEffect">
                                  <p:stCondLst>
                                    <p:cond delay="532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ppt_w</p:attrName>
                                        </p:attrNameLst>
                                      </p:cBhvr>
                                      <p:tavLst>
                                        <p:tav tm="0" fmla="#ppt_w*sin(2.5*pi*$)">
                                          <p:val>
                                            <p:fltVal val="0"/>
                                          </p:val>
                                        </p:tav>
                                        <p:tav tm="100000">
                                          <p:val>
                                            <p:fltVal val="1"/>
                                          </p:val>
                                        </p:tav>
                                      </p:tavLst>
                                    </p:anim>
                                    <p:anim calcmode="lin" valueType="num">
                                      <p:cBhvr>
                                        <p:cTn id="21" dur="1000" fill="hold"/>
                                        <p:tgtEl>
                                          <p:spTgt spid="10"/>
                                        </p:tgtEl>
                                        <p:attrNameLst>
                                          <p:attrName>ppt_h</p:attrName>
                                        </p:attrNameLst>
                                      </p:cBhvr>
                                      <p:tavLst>
                                        <p:tav tm="0">
                                          <p:val>
                                            <p:strVal val="#ppt_h"/>
                                          </p:val>
                                        </p:tav>
                                        <p:tav tm="100000">
                                          <p:val>
                                            <p:strVal val="#ppt_h"/>
                                          </p:val>
                                        </p:tav>
                                      </p:tavLst>
                                    </p:anim>
                                  </p:childTnLst>
                                </p:cTn>
                              </p:par>
                              <p:par>
                                <p:cTn id="22" presetID="45" presetClass="entr" presetSubtype="0" fill="hold" grpId="1" nodeType="withEffect">
                                  <p:stCondLst>
                                    <p:cond delay="691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ppt_w</p:attrName>
                                        </p:attrNameLst>
                                      </p:cBhvr>
                                      <p:tavLst>
                                        <p:tav tm="0" fmla="#ppt_w*sin(2.5*pi*$)">
                                          <p:val>
                                            <p:fltVal val="0"/>
                                          </p:val>
                                        </p:tav>
                                        <p:tav tm="100000">
                                          <p:val>
                                            <p:fltVal val="1"/>
                                          </p:val>
                                        </p:tav>
                                      </p:tavLst>
                                    </p:anim>
                                    <p:anim calcmode="lin" valueType="num">
                                      <p:cBhvr>
                                        <p:cTn id="26" dur="1000" fill="hold"/>
                                        <p:tgtEl>
                                          <p:spTgt spid="11"/>
                                        </p:tgtEl>
                                        <p:attrNameLst>
                                          <p:attrName>ppt_h</p:attrName>
                                        </p:attrNameLst>
                                      </p:cBhvr>
                                      <p:tavLst>
                                        <p:tav tm="0">
                                          <p:val>
                                            <p:strVal val="#ppt_h"/>
                                          </p:val>
                                        </p:tav>
                                        <p:tav tm="100000">
                                          <p:val>
                                            <p:strVal val="#ppt_h"/>
                                          </p:val>
                                        </p:tav>
                                      </p:tavLst>
                                    </p:anim>
                                  </p:childTnLst>
                                </p:cTn>
                              </p:par>
                              <p:par>
                                <p:cTn id="27" presetID="45" presetClass="entr" presetSubtype="0" fill="hold" grpId="1" nodeType="withEffect">
                                  <p:stCondLst>
                                    <p:cond delay="780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ppt_w</p:attrName>
                                        </p:attrNameLst>
                                      </p:cBhvr>
                                      <p:tavLst>
                                        <p:tav tm="0" fmla="#ppt_w*sin(2.5*pi*$)">
                                          <p:val>
                                            <p:fltVal val="0"/>
                                          </p:val>
                                        </p:tav>
                                        <p:tav tm="100000">
                                          <p:val>
                                            <p:fltVal val="1"/>
                                          </p:val>
                                        </p:tav>
                                      </p:tavLst>
                                    </p:anim>
                                    <p:anim calcmode="lin" valueType="num">
                                      <p:cBhvr>
                                        <p:cTn id="31" dur="1000" fill="hold"/>
                                        <p:tgtEl>
                                          <p:spTgt spid="12"/>
                                        </p:tgtEl>
                                        <p:attrNameLst>
                                          <p:attrName>ppt_h</p:attrName>
                                        </p:attrNameLst>
                                      </p:cBhvr>
                                      <p:tavLst>
                                        <p:tav tm="0">
                                          <p:val>
                                            <p:strVal val="#ppt_h"/>
                                          </p:val>
                                        </p:tav>
                                        <p:tav tm="100000">
                                          <p:val>
                                            <p:strVal val="#ppt_h"/>
                                          </p:val>
                                        </p:tav>
                                      </p:tavLst>
                                    </p:anim>
                                  </p:childTnLst>
                                </p:cTn>
                              </p:par>
                              <p:par>
                                <p:cTn id="32" presetID="45" presetClass="entr" presetSubtype="0" fill="hold" grpId="1" nodeType="withEffect">
                                  <p:stCondLst>
                                    <p:cond delay="847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1000"/>
                                        <p:tgtEl>
                                          <p:spTgt spid="13"/>
                                        </p:tgtEl>
                                      </p:cBhvr>
                                    </p:animEffect>
                                    <p:anim calcmode="lin" valueType="num">
                                      <p:cBhvr>
                                        <p:cTn id="35" dur="1000" fill="hold"/>
                                        <p:tgtEl>
                                          <p:spTgt spid="13"/>
                                        </p:tgtEl>
                                        <p:attrNameLst>
                                          <p:attrName>ppt_w</p:attrName>
                                        </p:attrNameLst>
                                      </p:cBhvr>
                                      <p:tavLst>
                                        <p:tav tm="0" fmla="#ppt_w*sin(2.5*pi*$)">
                                          <p:val>
                                            <p:fltVal val="0"/>
                                          </p:val>
                                        </p:tav>
                                        <p:tav tm="100000">
                                          <p:val>
                                            <p:fltVal val="1"/>
                                          </p:val>
                                        </p:tav>
                                      </p:tavLst>
                                    </p:anim>
                                    <p:anim calcmode="lin" valueType="num">
                                      <p:cBhvr>
                                        <p:cTn id="36" dur="1000" fill="hold"/>
                                        <p:tgtEl>
                                          <p:spTgt spid="13"/>
                                        </p:tgtEl>
                                        <p:attrNameLst>
                                          <p:attrName>ppt_h</p:attrName>
                                        </p:attrNameLst>
                                      </p:cBhvr>
                                      <p:tavLst>
                                        <p:tav tm="0">
                                          <p:val>
                                            <p:strVal val="#ppt_h"/>
                                          </p:val>
                                        </p:tav>
                                        <p:tav tm="100000">
                                          <p:val>
                                            <p:strVal val="#ppt_h"/>
                                          </p:val>
                                        </p:tav>
                                      </p:tavLst>
                                    </p:anim>
                                  </p:childTnLst>
                                </p:cTn>
                              </p:par>
                              <p:par>
                                <p:cTn id="37" presetID="45" presetClass="entr" presetSubtype="0" fill="hold" grpId="0" nodeType="withEffect">
                                  <p:stCondLst>
                                    <p:cond delay="1573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1200"/>
                                        <p:tgtEl>
                                          <p:spTgt spid="7"/>
                                        </p:tgtEl>
                                      </p:cBhvr>
                                    </p:animEffect>
                                    <p:anim calcmode="lin" valueType="num">
                                      <p:cBhvr>
                                        <p:cTn id="40" dur="1200" fill="hold"/>
                                        <p:tgtEl>
                                          <p:spTgt spid="7"/>
                                        </p:tgtEl>
                                        <p:attrNameLst>
                                          <p:attrName>ppt_w</p:attrName>
                                        </p:attrNameLst>
                                      </p:cBhvr>
                                      <p:tavLst>
                                        <p:tav tm="0" fmla="#ppt_w*sin(2.5*pi*$)">
                                          <p:val>
                                            <p:fltVal val="0"/>
                                          </p:val>
                                        </p:tav>
                                        <p:tav tm="100000">
                                          <p:val>
                                            <p:fltVal val="1"/>
                                          </p:val>
                                        </p:tav>
                                      </p:tavLst>
                                    </p:anim>
                                    <p:anim calcmode="lin" valueType="num">
                                      <p:cBhvr>
                                        <p:cTn id="41" dur="1200" fill="hold"/>
                                        <p:tgtEl>
                                          <p:spTgt spid="7"/>
                                        </p:tgtEl>
                                        <p:attrNameLst>
                                          <p:attrName>ppt_h</p:attrName>
                                        </p:attrNameLst>
                                      </p:cBhvr>
                                      <p:tavLst>
                                        <p:tav tm="0">
                                          <p:val>
                                            <p:strVal val="#ppt_h"/>
                                          </p:val>
                                        </p:tav>
                                        <p:tav tm="100000">
                                          <p:val>
                                            <p:strVal val="#ppt_h"/>
                                          </p:val>
                                        </p:tav>
                                      </p:tavLst>
                                    </p:anim>
                                  </p:childTnLst>
                                </p:cTn>
                              </p:par>
                              <p:par>
                                <p:cTn id="42" presetID="45" presetClass="entr" presetSubtype="0" fill="hold" grpId="0" nodeType="withEffect">
                                  <p:stCondLst>
                                    <p:cond delay="1714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1200"/>
                                        <p:tgtEl>
                                          <p:spTgt spid="8"/>
                                        </p:tgtEl>
                                      </p:cBhvr>
                                    </p:animEffect>
                                    <p:anim calcmode="lin" valueType="num">
                                      <p:cBhvr>
                                        <p:cTn id="45" dur="1200" fill="hold"/>
                                        <p:tgtEl>
                                          <p:spTgt spid="8"/>
                                        </p:tgtEl>
                                        <p:attrNameLst>
                                          <p:attrName>ppt_w</p:attrName>
                                        </p:attrNameLst>
                                      </p:cBhvr>
                                      <p:tavLst>
                                        <p:tav tm="0" fmla="#ppt_w*sin(2.5*pi*$)">
                                          <p:val>
                                            <p:fltVal val="0"/>
                                          </p:val>
                                        </p:tav>
                                        <p:tav tm="100000">
                                          <p:val>
                                            <p:fltVal val="1"/>
                                          </p:val>
                                        </p:tav>
                                      </p:tavLst>
                                    </p:anim>
                                    <p:anim calcmode="lin" valueType="num">
                                      <p:cBhvr>
                                        <p:cTn id="46" dur="1200" fill="hold"/>
                                        <p:tgtEl>
                                          <p:spTgt spid="8"/>
                                        </p:tgtEl>
                                        <p:attrNameLst>
                                          <p:attrName>ppt_h</p:attrName>
                                        </p:attrNameLst>
                                      </p:cBhvr>
                                      <p:tavLst>
                                        <p:tav tm="0">
                                          <p:val>
                                            <p:strVal val="#ppt_h"/>
                                          </p:val>
                                        </p:tav>
                                        <p:tav tm="100000">
                                          <p:val>
                                            <p:strVal val="#ppt_h"/>
                                          </p:val>
                                        </p:tav>
                                      </p:tavLst>
                                    </p:anim>
                                  </p:childTnLst>
                                </p:cTn>
                              </p:par>
                              <p:par>
                                <p:cTn id="47" presetID="45" presetClass="entr" presetSubtype="0" fill="hold" grpId="0" nodeType="withEffect">
                                  <p:stCondLst>
                                    <p:cond delay="1865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1400"/>
                                        <p:tgtEl>
                                          <p:spTgt spid="9"/>
                                        </p:tgtEl>
                                      </p:cBhvr>
                                    </p:animEffect>
                                    <p:anim calcmode="lin" valueType="num">
                                      <p:cBhvr>
                                        <p:cTn id="50" dur="1400" fill="hold"/>
                                        <p:tgtEl>
                                          <p:spTgt spid="9"/>
                                        </p:tgtEl>
                                        <p:attrNameLst>
                                          <p:attrName>ppt_w</p:attrName>
                                        </p:attrNameLst>
                                      </p:cBhvr>
                                      <p:tavLst>
                                        <p:tav tm="0" fmla="#ppt_w*sin(2.5*pi*$)">
                                          <p:val>
                                            <p:fltVal val="0"/>
                                          </p:val>
                                        </p:tav>
                                        <p:tav tm="100000">
                                          <p:val>
                                            <p:fltVal val="1"/>
                                          </p:val>
                                        </p:tav>
                                      </p:tavLst>
                                    </p:anim>
                                    <p:anim calcmode="lin" valueType="num">
                                      <p:cBhvr>
                                        <p:cTn id="51" dur="14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52" fill="hold" display="0">
                  <p:stCondLst>
                    <p:cond delay="indefinite"/>
                  </p:stCondLst>
                  <p:endCondLst>
                    <p:cond evt="onStopAudio" delay="0">
                      <p:tgtEl>
                        <p:sldTgt/>
                      </p:tgtEl>
                    </p:cond>
                  </p:endCondLst>
                </p:cTn>
                <p:tgtEl>
                  <p:spTgt spid="3"/>
                </p:tgtEl>
              </p:cMediaNode>
            </p:audio>
          </p:childTnLst>
        </p:cTn>
      </p:par>
    </p:tnLst>
    <p:bldLst>
      <p:bldP spid="7" grpId="0" animBg="1"/>
      <p:bldP spid="8" grpId="0" animBg="1"/>
      <p:bldP spid="9" grpId="0" animBg="1"/>
      <p:bldP spid="4" grpId="0" animBg="1"/>
      <p:bldP spid="10" grpId="0" animBg="1"/>
      <p:bldP spid="10" grpId="1" animBg="1"/>
      <p:bldP spid="11" grpId="0" animBg="1"/>
      <p:bldP spid="11" grpId="1" animBg="1"/>
      <p:bldP spid="12" grpId="0" animBg="1"/>
      <p:bldP spid="12" grpId="1" animBg="1"/>
      <p:bldP spid="13" grpId="0" animBg="1"/>
      <p:bldP spid="13" grpId="1"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4C280-C683-9AE4-7DD9-93F963175F20}"/>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2D9200A3-133D-8DC1-4256-7C06F04E0DA7}"/>
              </a:ext>
            </a:extLst>
          </p:cNvPr>
          <p:cNvSpPr/>
          <p:nvPr/>
        </p:nvSpPr>
        <p:spPr>
          <a:xfrm>
            <a:off x="1212850" y="1487634"/>
            <a:ext cx="9766300" cy="348210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ja-JP" altLang="en-US" sz="4800" b="1" dirty="0">
                <a:latin typeface="BIZ UDPゴシック" panose="020B0400000000000000" pitchFamily="50" charset="-128"/>
                <a:ea typeface="BIZ UDPゴシック" panose="020B0400000000000000" pitchFamily="50" charset="-128"/>
              </a:rPr>
              <a:t>ハラ</a:t>
            </a:r>
            <a:r>
              <a:rPr kumimoji="1" lang="ja-JP" altLang="en-US" sz="4800" b="1" dirty="0">
                <a:latin typeface="BIZ UDPゴシック" panose="020B0400000000000000" pitchFamily="50" charset="-128"/>
                <a:ea typeface="BIZ UDPゴシック" panose="020B0400000000000000" pitchFamily="50" charset="-128"/>
              </a:rPr>
              <a:t>スメント防止あなたの役割</a:t>
            </a:r>
            <a:endParaRPr kumimoji="1" lang="en-US" altLang="ja-JP" sz="4800" b="1" dirty="0">
              <a:latin typeface="BIZ UDPゴシック" panose="020B0400000000000000" pitchFamily="50" charset="-128"/>
              <a:ea typeface="BIZ UDPゴシック" panose="020B0400000000000000" pitchFamily="50" charset="-128"/>
            </a:endParaRPr>
          </a:p>
        </p:txBody>
      </p:sp>
      <p:sp>
        <p:nvSpPr>
          <p:cNvPr id="5" name="フッター プレースホルダー 4">
            <a:extLst>
              <a:ext uri="{FF2B5EF4-FFF2-40B4-BE49-F238E27FC236}">
                <a16:creationId xmlns:a16="http://schemas.microsoft.com/office/drawing/2014/main" id="{0A1065E0-66E0-5C63-56F6-6F4D5AF669DC}"/>
              </a:ext>
            </a:extLst>
          </p:cNvPr>
          <p:cNvSpPr>
            <a:spLocks noGrp="1"/>
          </p:cNvSpPr>
          <p:nvPr>
            <p:ph type="ftr" sz="quarter" idx="11"/>
          </p:nvPr>
        </p:nvSpPr>
        <p:spPr/>
        <p:txBody>
          <a:bodyPr/>
          <a:lstStyle/>
          <a:p>
            <a:r>
              <a:rPr kumimoji="1" lang="en-US" altLang="ja-JP"/>
              <a:t>©Rijyem platform</a:t>
            </a:r>
            <a:endParaRPr kumimoji="1" lang="ja-JP" altLang="en-US"/>
          </a:p>
        </p:txBody>
      </p:sp>
      <p:sp>
        <p:nvSpPr>
          <p:cNvPr id="6" name="スライド番号プレースホルダー 5">
            <a:extLst>
              <a:ext uri="{FF2B5EF4-FFF2-40B4-BE49-F238E27FC236}">
                <a16:creationId xmlns:a16="http://schemas.microsoft.com/office/drawing/2014/main" id="{4DF123C6-E103-D0D7-40AC-559C8A4FF282}"/>
              </a:ext>
            </a:extLst>
          </p:cNvPr>
          <p:cNvSpPr>
            <a:spLocks noGrp="1"/>
          </p:cNvSpPr>
          <p:nvPr>
            <p:ph type="sldNum" sz="quarter" idx="12"/>
          </p:nvPr>
        </p:nvSpPr>
        <p:spPr/>
        <p:txBody>
          <a:bodyPr/>
          <a:lstStyle/>
          <a:p>
            <a:fld id="{4214DD5D-871F-48F8-BDAE-0345B6B36C29}" type="slidenum">
              <a:rPr kumimoji="1" lang="ja-JP" altLang="en-US" smtClean="0"/>
              <a:t>71</a:t>
            </a:fld>
            <a:endParaRPr kumimoji="1" lang="ja-JP" altLang="en-US"/>
          </a:p>
        </p:txBody>
      </p:sp>
      <p:sp>
        <p:nvSpPr>
          <p:cNvPr id="3" name="テキスト ボックス 2">
            <a:extLst>
              <a:ext uri="{FF2B5EF4-FFF2-40B4-BE49-F238E27FC236}">
                <a16:creationId xmlns:a16="http://schemas.microsoft.com/office/drawing/2014/main" id="{ABCB413B-9F37-BAB5-50AE-74F6858F0B48}"/>
              </a:ext>
            </a:extLst>
          </p:cNvPr>
          <p:cNvSpPr txBox="1"/>
          <p:nvPr/>
        </p:nvSpPr>
        <p:spPr>
          <a:xfrm>
            <a:off x="8746184" y="240820"/>
            <a:ext cx="2984650" cy="521658"/>
          </a:xfrm>
          <a:prstGeom prst="rect">
            <a:avLst/>
          </a:prstGeom>
          <a:noFill/>
        </p:spPr>
        <p:txBody>
          <a:bodyPr wrap="square" rtlCol="0">
            <a:noAutofit/>
          </a:bodyPr>
          <a:lstStyle/>
          <a:p>
            <a:pPr algn="just"/>
            <a:r>
              <a:rPr lang="en-US" sz="2800" kern="1200" dirty="0">
                <a:solidFill>
                  <a:srgbClr val="FFC000"/>
                </a:solidFill>
                <a:effectLst/>
                <a:latin typeface="Segoe UI Black" panose="020B0A02040204020203" pitchFamily="34" charset="0"/>
                <a:ea typeface="Segoe UI Black" panose="020B0A02040204020203" pitchFamily="34" charset="0"/>
                <a:cs typeface="Times New Roman" panose="02020603050405020304" pitchFamily="18" charset="0"/>
              </a:rPr>
              <a:t>RIJYEM</a:t>
            </a:r>
            <a:r>
              <a:rPr lang="en-US" sz="2800" kern="1200" dirty="0">
                <a:solidFill>
                  <a:srgbClr val="000000"/>
                </a:solidFill>
                <a:effectLst/>
                <a:latin typeface="Segoe UI Black" panose="020B0A02040204020203" pitchFamily="34" charset="0"/>
                <a:ea typeface="Segoe UI Black" panose="020B0A02040204020203" pitchFamily="34" charset="0"/>
                <a:cs typeface="Times New Roman" panose="02020603050405020304" pitchFamily="18" charset="0"/>
              </a:rPr>
              <a:t> </a:t>
            </a:r>
            <a:r>
              <a:rPr lang="en-US" sz="2800" kern="1200" dirty="0">
                <a:solidFill>
                  <a:srgbClr val="0070C0"/>
                </a:solidFill>
                <a:effectLst/>
                <a:latin typeface="Segoe UI Black" panose="020B0A02040204020203" pitchFamily="34" charset="0"/>
                <a:ea typeface="Segoe UI Black" panose="020B0A02040204020203" pitchFamily="34" charset="0"/>
                <a:cs typeface="Times New Roman" panose="02020603050405020304" pitchFamily="18" charset="0"/>
              </a:rPr>
              <a:t>Library</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pic>
        <p:nvPicPr>
          <p:cNvPr id="10" name="図 9">
            <a:extLst>
              <a:ext uri="{FF2B5EF4-FFF2-40B4-BE49-F238E27FC236}">
                <a16:creationId xmlns:a16="http://schemas.microsoft.com/office/drawing/2014/main" id="{05E753AC-1D8D-BBEF-0B36-DEDF433D58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9317" y="133105"/>
            <a:ext cx="2680583" cy="1069811"/>
          </a:xfrm>
          <a:prstGeom prst="rect">
            <a:avLst/>
          </a:prstGeom>
        </p:spPr>
      </p:pic>
      <p:sp>
        <p:nvSpPr>
          <p:cNvPr id="9" name="テキスト ボックス 8">
            <a:extLst>
              <a:ext uri="{FF2B5EF4-FFF2-40B4-BE49-F238E27FC236}">
                <a16:creationId xmlns:a16="http://schemas.microsoft.com/office/drawing/2014/main" id="{0068DDCF-8C61-B511-7949-5194868A38AE}"/>
              </a:ext>
            </a:extLst>
          </p:cNvPr>
          <p:cNvSpPr txBox="1"/>
          <p:nvPr/>
        </p:nvSpPr>
        <p:spPr>
          <a:xfrm>
            <a:off x="8153400" y="4757481"/>
            <a:ext cx="3341509" cy="1938992"/>
          </a:xfrm>
          <a:prstGeom prst="rect">
            <a:avLst/>
          </a:prstGeom>
          <a:noFill/>
        </p:spPr>
        <p:txBody>
          <a:bodyPr wrap="square" rtlCol="0">
            <a:spAutoFit/>
          </a:bodyPr>
          <a:lstStyle/>
          <a:p>
            <a:r>
              <a:rPr lang="en-US" altLang="ja-JP" sz="12000" dirty="0">
                <a:solidFill>
                  <a:srgbClr val="FFC000"/>
                </a:solidFill>
                <a:latin typeface="Franklin Gothic Heavy" panose="020B0903020102020204" pitchFamily="34" charset="0"/>
              </a:rPr>
              <a:t>END</a:t>
            </a:r>
            <a:endParaRPr kumimoji="1" lang="ja-JP" altLang="en-US" sz="12000" dirty="0">
              <a:solidFill>
                <a:srgbClr val="FFC000"/>
              </a:solidFill>
              <a:latin typeface="Franklin Gothic Heavy" panose="020B0903020102020204" pitchFamily="34" charset="0"/>
            </a:endParaRPr>
          </a:p>
        </p:txBody>
      </p:sp>
      <p:pic>
        <p:nvPicPr>
          <p:cNvPr id="11" name="2379761124890094">
            <a:hlinkClick r:id="" action="ppaction://media"/>
            <a:extLst>
              <a:ext uri="{FF2B5EF4-FFF2-40B4-BE49-F238E27FC236}">
                <a16:creationId xmlns:a16="http://schemas.microsoft.com/office/drawing/2014/main" id="{F4A91219-DAE3-DAA2-8D1B-D63D7725F77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0834" y="0"/>
            <a:ext cx="609600" cy="609600"/>
          </a:xfrm>
          <a:prstGeom prst="rect">
            <a:avLst/>
          </a:prstGeom>
        </p:spPr>
      </p:pic>
      <p:sp>
        <p:nvSpPr>
          <p:cNvPr id="2" name="日付プレースホルダー 1">
            <a:extLst>
              <a:ext uri="{FF2B5EF4-FFF2-40B4-BE49-F238E27FC236}">
                <a16:creationId xmlns:a16="http://schemas.microsoft.com/office/drawing/2014/main" id="{6BFC3FDF-A4CA-75A6-2C72-E1022B77B548}"/>
              </a:ext>
            </a:extLst>
          </p:cNvPr>
          <p:cNvSpPr>
            <a:spLocks noGrp="1"/>
          </p:cNvSpPr>
          <p:nvPr>
            <p:ph type="dt" sz="half" idx="10"/>
          </p:nvPr>
        </p:nvSpPr>
        <p:spPr/>
        <p:txBody>
          <a:bodyPr/>
          <a:lstStyle/>
          <a:p>
            <a:endParaRPr kumimoji="1" lang="ja-JP" altLang="en-US"/>
          </a:p>
        </p:txBody>
      </p:sp>
    </p:spTree>
    <p:extLst>
      <p:ext uri="{BB962C8B-B14F-4D97-AF65-F5344CB8AC3E}">
        <p14:creationId xmlns:p14="http://schemas.microsoft.com/office/powerpoint/2010/main" val="437453645"/>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920" fill="hold"/>
                                        <p:tgtEl>
                                          <p:spTgt spid="11"/>
                                        </p:tgtEl>
                                      </p:cBhvr>
                                    </p:cmd>
                                  </p:childTnLst>
                                </p:cTn>
                              </p:par>
                              <p:par>
                                <p:cTn id="7" presetID="53" presetClass="entr" presetSubtype="16" fill="hold" grpId="0" nodeType="withEffect">
                                  <p:stCondLst>
                                    <p:cond delay="2900"/>
                                  </p:stCondLst>
                                  <p:childTnLst>
                                    <p:set>
                                      <p:cBhvr>
                                        <p:cTn id="8" dur="1" fill="hold">
                                          <p:stCondLst>
                                            <p:cond delay="0"/>
                                          </p:stCondLst>
                                        </p:cTn>
                                        <p:tgtEl>
                                          <p:spTgt spid="9"/>
                                        </p:tgtEl>
                                        <p:attrNameLst>
                                          <p:attrName>style.visibility</p:attrName>
                                        </p:attrNameLst>
                                      </p:cBhvr>
                                      <p:to>
                                        <p:strVal val="visible"/>
                                      </p:to>
                                    </p:set>
                                    <p:anim calcmode="lin" valueType="num">
                                      <p:cBhvr>
                                        <p:cTn id="9" dur="1400" fill="hold"/>
                                        <p:tgtEl>
                                          <p:spTgt spid="9"/>
                                        </p:tgtEl>
                                        <p:attrNameLst>
                                          <p:attrName>ppt_w</p:attrName>
                                        </p:attrNameLst>
                                      </p:cBhvr>
                                      <p:tavLst>
                                        <p:tav tm="0">
                                          <p:val>
                                            <p:fltVal val="0"/>
                                          </p:val>
                                        </p:tav>
                                        <p:tav tm="100000">
                                          <p:val>
                                            <p:strVal val="#ppt_w"/>
                                          </p:val>
                                        </p:tav>
                                      </p:tavLst>
                                    </p:anim>
                                    <p:anim calcmode="lin" valueType="num">
                                      <p:cBhvr>
                                        <p:cTn id="10" dur="1400" fill="hold"/>
                                        <p:tgtEl>
                                          <p:spTgt spid="9"/>
                                        </p:tgtEl>
                                        <p:attrNameLst>
                                          <p:attrName>ppt_h</p:attrName>
                                        </p:attrNameLst>
                                      </p:cBhvr>
                                      <p:tavLst>
                                        <p:tav tm="0">
                                          <p:val>
                                            <p:fltVal val="0"/>
                                          </p:val>
                                        </p:tav>
                                        <p:tav tm="100000">
                                          <p:val>
                                            <p:strVal val="#ppt_h"/>
                                          </p:val>
                                        </p:tav>
                                      </p:tavLst>
                                    </p:anim>
                                    <p:animEffect transition="in" filter="fade">
                                      <p:cBhvr>
                                        <p:cTn id="11" dur="14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1"/>
                </p:tgtEl>
              </p:cMediaNode>
            </p:audio>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603131-C92D-5060-DF4B-DCF4CCFF9B78}"/>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ACCF81AF-EB14-A4F5-1FF6-63B78D211B16}"/>
              </a:ext>
            </a:extLst>
          </p:cNvPr>
          <p:cNvSpPr>
            <a:spLocks noGrp="1"/>
          </p:cNvSpPr>
          <p:nvPr>
            <p:ph type="sldNum" sz="quarter" idx="12"/>
          </p:nvPr>
        </p:nvSpPr>
        <p:spPr/>
        <p:txBody>
          <a:bodyPr/>
          <a:lstStyle/>
          <a:p>
            <a:fld id="{A5C8939B-66B1-473B-9146-1569D7B54E58}" type="slidenum">
              <a:rPr kumimoji="1" lang="ja-JP" altLang="en-US" smtClean="0"/>
              <a:t>8</a:t>
            </a:fld>
            <a:endParaRPr kumimoji="1" lang="ja-JP" altLang="en-US"/>
          </a:p>
        </p:txBody>
      </p:sp>
      <p:pic>
        <p:nvPicPr>
          <p:cNvPr id="5" name="2379761124869255">
            <a:hlinkClick r:id="" action="ppaction://media"/>
            <a:extLst>
              <a:ext uri="{FF2B5EF4-FFF2-40B4-BE49-F238E27FC236}">
                <a16:creationId xmlns:a16="http://schemas.microsoft.com/office/drawing/2014/main" id="{1A35168E-E51C-96ED-E666-195C6F23052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58600" y="0"/>
            <a:ext cx="609600" cy="609600"/>
          </a:xfrm>
          <a:prstGeom prst="rect">
            <a:avLst/>
          </a:prstGeom>
        </p:spPr>
      </p:pic>
      <p:sp>
        <p:nvSpPr>
          <p:cNvPr id="4" name="スクロール: 横 3">
            <a:extLst>
              <a:ext uri="{FF2B5EF4-FFF2-40B4-BE49-F238E27FC236}">
                <a16:creationId xmlns:a16="http://schemas.microsoft.com/office/drawing/2014/main" id="{CADE8CEC-537B-5039-D99F-08A4F2337772}"/>
              </a:ext>
            </a:extLst>
          </p:cNvPr>
          <p:cNvSpPr/>
          <p:nvPr/>
        </p:nvSpPr>
        <p:spPr>
          <a:xfrm>
            <a:off x="874294" y="944479"/>
            <a:ext cx="10443411" cy="4969042"/>
          </a:xfrm>
          <a:prstGeom prst="horizontalScroll">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6000" b="1" dirty="0">
                <a:latin typeface="BIZ UDPゴシック" panose="020B0400000000000000" pitchFamily="50" charset="-128"/>
                <a:ea typeface="BIZ UDPゴシック" panose="020B0400000000000000" pitchFamily="50" charset="-128"/>
              </a:rPr>
              <a:t>ロータリーの</a:t>
            </a:r>
            <a:endParaRPr lang="en-US" altLang="ja-JP" sz="6000" b="1" dirty="0">
              <a:latin typeface="BIZ UDPゴシック" panose="020B0400000000000000" pitchFamily="50" charset="-128"/>
              <a:ea typeface="BIZ UDPゴシック" panose="020B0400000000000000" pitchFamily="50" charset="-128"/>
            </a:endParaRPr>
          </a:p>
          <a:p>
            <a:pPr algn="ctr"/>
            <a:r>
              <a:rPr lang="ja-JP" altLang="en-US" sz="6000" b="1" dirty="0">
                <a:latin typeface="BIZ UDPゴシック" panose="020B0400000000000000" pitchFamily="50" charset="-128"/>
                <a:ea typeface="BIZ UDPゴシック" panose="020B0400000000000000" pitchFamily="50" charset="-128"/>
              </a:rPr>
              <a:t>ハラスメントの定義</a:t>
            </a:r>
          </a:p>
        </p:txBody>
      </p:sp>
      <p:sp>
        <p:nvSpPr>
          <p:cNvPr id="2" name="フッター プレースホルダー 1">
            <a:extLst>
              <a:ext uri="{FF2B5EF4-FFF2-40B4-BE49-F238E27FC236}">
                <a16:creationId xmlns:a16="http://schemas.microsoft.com/office/drawing/2014/main" id="{D55B325B-7677-BDD7-DC1B-97267C7CCE09}"/>
              </a:ext>
            </a:extLst>
          </p:cNvPr>
          <p:cNvSpPr>
            <a:spLocks noGrp="1"/>
          </p:cNvSpPr>
          <p:nvPr>
            <p:ph type="ftr" sz="quarter" idx="11"/>
          </p:nvPr>
        </p:nvSpPr>
        <p:spPr/>
        <p:txBody>
          <a:bodyPr/>
          <a:lstStyle/>
          <a:p>
            <a:r>
              <a:rPr kumimoji="1" lang="en-US" altLang="ja-JP"/>
              <a:t>©Rijyem platform</a:t>
            </a:r>
            <a:endParaRPr kumimoji="1" lang="ja-JP" altLang="en-US"/>
          </a:p>
        </p:txBody>
      </p:sp>
      <p:sp>
        <p:nvSpPr>
          <p:cNvPr id="6" name="日付プレースホルダー 5">
            <a:extLst>
              <a:ext uri="{FF2B5EF4-FFF2-40B4-BE49-F238E27FC236}">
                <a16:creationId xmlns:a16="http://schemas.microsoft.com/office/drawing/2014/main" id="{599FC597-4875-3F87-E632-0F55FCC51F04}"/>
              </a:ext>
            </a:extLst>
          </p:cNvPr>
          <p:cNvSpPr>
            <a:spLocks noGrp="1"/>
          </p:cNvSpPr>
          <p:nvPr>
            <p:ph type="dt" sz="half" idx="10"/>
          </p:nvPr>
        </p:nvSpPr>
        <p:spPr/>
        <p:txBody>
          <a:bodyPr/>
          <a:lstStyle/>
          <a:p>
            <a:endParaRPr kumimoji="1" lang="ja-JP" altLang="en-US"/>
          </a:p>
        </p:txBody>
      </p:sp>
    </p:spTree>
    <p:extLst>
      <p:ext uri="{BB962C8B-B14F-4D97-AF65-F5344CB8AC3E}">
        <p14:creationId xmlns:p14="http://schemas.microsoft.com/office/powerpoint/2010/main" val="9789804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9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619E9D-82A3-A3B4-13B4-E574C03BF44C}"/>
            </a:ext>
          </a:extLst>
        </p:cNvPr>
        <p:cNvGrpSpPr/>
        <p:nvPr/>
      </p:nvGrpSpPr>
      <p:grpSpPr>
        <a:xfrm>
          <a:off x="0" y="0"/>
          <a:ext cx="0" cy="0"/>
          <a:chOff x="0" y="0"/>
          <a:chExt cx="0" cy="0"/>
        </a:xfrm>
      </p:grpSpPr>
      <p:grpSp>
        <p:nvGrpSpPr>
          <p:cNvPr id="9" name="グループ化 8">
            <a:extLst>
              <a:ext uri="{FF2B5EF4-FFF2-40B4-BE49-F238E27FC236}">
                <a16:creationId xmlns:a16="http://schemas.microsoft.com/office/drawing/2014/main" id="{16CFAAAD-12C8-5EAA-4B9C-29B1149175BD}"/>
              </a:ext>
            </a:extLst>
          </p:cNvPr>
          <p:cNvGrpSpPr/>
          <p:nvPr/>
        </p:nvGrpSpPr>
        <p:grpSpPr>
          <a:xfrm>
            <a:off x="164124" y="93783"/>
            <a:ext cx="3458307" cy="574431"/>
            <a:chOff x="304800" y="293077"/>
            <a:chExt cx="1582295" cy="574431"/>
          </a:xfrm>
        </p:grpSpPr>
        <p:sp>
          <p:nvSpPr>
            <p:cNvPr id="4" name="四角形: 角を丸くする 3">
              <a:extLst>
                <a:ext uri="{FF2B5EF4-FFF2-40B4-BE49-F238E27FC236}">
                  <a16:creationId xmlns:a16="http://schemas.microsoft.com/office/drawing/2014/main" id="{D10A16DA-3C9C-C5CF-9D14-ABAAE8219FA5}"/>
                </a:ext>
              </a:extLst>
            </p:cNvPr>
            <p:cNvSpPr/>
            <p:nvPr/>
          </p:nvSpPr>
          <p:spPr>
            <a:xfrm>
              <a:off x="621324" y="293077"/>
              <a:ext cx="1265771" cy="57443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dirty="0">
                  <a:latin typeface="BIZ UDPゴシック" panose="020B0400000000000000" pitchFamily="50" charset="-128"/>
                  <a:ea typeface="BIZ UDPゴシック" panose="020B0400000000000000" pitchFamily="50" charset="-128"/>
                </a:rPr>
                <a:t>②　ハラスメントとは</a:t>
              </a:r>
            </a:p>
          </p:txBody>
        </p:sp>
        <p:sp>
          <p:nvSpPr>
            <p:cNvPr id="5" name="正方形/長方形 4">
              <a:extLst>
                <a:ext uri="{FF2B5EF4-FFF2-40B4-BE49-F238E27FC236}">
                  <a16:creationId xmlns:a16="http://schemas.microsoft.com/office/drawing/2014/main" id="{A094EB4D-219E-05F8-8515-184309F8F833}"/>
                </a:ext>
              </a:extLst>
            </p:cNvPr>
            <p:cNvSpPr/>
            <p:nvPr/>
          </p:nvSpPr>
          <p:spPr>
            <a:xfrm>
              <a:off x="304800" y="293077"/>
              <a:ext cx="199292" cy="562708"/>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grpSp>
      <p:sp>
        <p:nvSpPr>
          <p:cNvPr id="7" name="四角形: 角を丸くする 6">
            <a:extLst>
              <a:ext uri="{FF2B5EF4-FFF2-40B4-BE49-F238E27FC236}">
                <a16:creationId xmlns:a16="http://schemas.microsoft.com/office/drawing/2014/main" id="{96A6A32B-1A3E-89FE-7AB9-D2F1AA927B96}"/>
              </a:ext>
            </a:extLst>
          </p:cNvPr>
          <p:cNvSpPr/>
          <p:nvPr/>
        </p:nvSpPr>
        <p:spPr>
          <a:xfrm>
            <a:off x="4410739" y="2036054"/>
            <a:ext cx="7303476" cy="2520463"/>
          </a:xfrm>
          <a:prstGeom prst="roundRect">
            <a:avLst>
              <a:gd name="adj" fmla="val 4574"/>
            </a:avLst>
          </a:prstGeom>
        </p:spPr>
        <p:style>
          <a:lnRef idx="2">
            <a:schemeClr val="dk1"/>
          </a:lnRef>
          <a:fillRef idx="1">
            <a:schemeClr val="lt1"/>
          </a:fillRef>
          <a:effectRef idx="0">
            <a:schemeClr val="dk1"/>
          </a:effectRef>
          <a:fontRef idx="minor">
            <a:schemeClr val="dk1"/>
          </a:fontRef>
        </p:style>
        <p:txBody>
          <a:bodyPr rtlCol="0" anchor="ctr"/>
          <a:lstStyle/>
          <a:p>
            <a:pPr algn="ctr">
              <a:lnSpc>
                <a:spcPct val="200000"/>
              </a:lnSpc>
            </a:pPr>
            <a:r>
              <a:rPr kumimoji="1" lang="ja-JP" altLang="en-US" sz="2800" b="1" dirty="0">
                <a:latin typeface="BIZ UDPゴシック" panose="020B0400000000000000" pitchFamily="50" charset="-128"/>
                <a:ea typeface="BIZ UDPゴシック" panose="020B0400000000000000" pitchFamily="50" charset="-128"/>
              </a:rPr>
              <a:t>口頭または文面で侮辱的な言葉を使うこと</a:t>
            </a:r>
            <a:endParaRPr kumimoji="1" lang="en-US" altLang="ja-JP" sz="2800" b="1" dirty="0">
              <a:latin typeface="BIZ UDPゴシック" panose="020B0400000000000000" pitchFamily="50" charset="-128"/>
              <a:ea typeface="BIZ UDPゴシック" panose="020B0400000000000000" pitchFamily="50" charset="-128"/>
            </a:endParaRPr>
          </a:p>
          <a:p>
            <a:pPr algn="ctr">
              <a:lnSpc>
                <a:spcPct val="200000"/>
              </a:lnSpc>
            </a:pPr>
            <a:r>
              <a:rPr kumimoji="1" lang="ja-JP" altLang="en-US" sz="2000" dirty="0">
                <a:latin typeface="BIZ UDPゴシック" panose="020B0400000000000000" pitchFamily="50" charset="-128"/>
                <a:ea typeface="BIZ UDPゴシック" panose="020B0400000000000000" pitchFamily="50" charset="-128"/>
              </a:rPr>
              <a:t>（</a:t>
            </a:r>
            <a:r>
              <a:rPr kumimoji="1" lang="en-US" altLang="ja-JP" sz="2000" dirty="0">
                <a:latin typeface="BIZ UDPゴシック" panose="020B0400000000000000" pitchFamily="50" charset="-128"/>
                <a:ea typeface="BIZ UDPゴシック" panose="020B0400000000000000" pitchFamily="50" charset="-128"/>
              </a:rPr>
              <a:t>E</a:t>
            </a:r>
            <a:r>
              <a:rPr kumimoji="1" lang="ja-JP" altLang="en-US" sz="2000" dirty="0">
                <a:latin typeface="BIZ UDPゴシック" panose="020B0400000000000000" pitchFamily="50" charset="-128"/>
                <a:ea typeface="BIZ UDPゴシック" panose="020B0400000000000000" pitchFamily="50" charset="-128"/>
              </a:rPr>
              <a:t>メールやソーシャルメディアを含む）</a:t>
            </a:r>
          </a:p>
        </p:txBody>
      </p:sp>
      <p:pic>
        <p:nvPicPr>
          <p:cNvPr id="10242" name="Picture 2" descr="口頭または文面で侮辱的な言葉を使うこと（Eメールやソーシャルメディアを含む）">
            <a:extLst>
              <a:ext uri="{FF2B5EF4-FFF2-40B4-BE49-F238E27FC236}">
                <a16:creationId xmlns:a16="http://schemas.microsoft.com/office/drawing/2014/main" id="{34F270EF-4ED1-102C-A180-EC12D5D172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8832" y="2036055"/>
            <a:ext cx="3780693" cy="2520462"/>
          </a:xfrm>
          <a:prstGeom prst="rect">
            <a:avLst/>
          </a:prstGeom>
          <a:noFill/>
          <a:extLst>
            <a:ext uri="{909E8E84-426E-40DD-AFC4-6F175D3DCCD1}">
              <a14:hiddenFill xmlns:a14="http://schemas.microsoft.com/office/drawing/2010/main">
                <a:solidFill>
                  <a:srgbClr val="FFFFFF"/>
                </a:solidFill>
              </a14:hiddenFill>
            </a:ext>
          </a:extLst>
        </p:spPr>
      </p:pic>
      <p:sp>
        <p:nvSpPr>
          <p:cNvPr id="10" name="スライド番号プレースホルダー 9">
            <a:extLst>
              <a:ext uri="{FF2B5EF4-FFF2-40B4-BE49-F238E27FC236}">
                <a16:creationId xmlns:a16="http://schemas.microsoft.com/office/drawing/2014/main" id="{0562F931-880A-9C28-8AC7-481200C9F269}"/>
              </a:ext>
            </a:extLst>
          </p:cNvPr>
          <p:cNvSpPr>
            <a:spLocks noGrp="1"/>
          </p:cNvSpPr>
          <p:nvPr>
            <p:ph type="sldNum" sz="quarter" idx="12"/>
          </p:nvPr>
        </p:nvSpPr>
        <p:spPr/>
        <p:txBody>
          <a:bodyPr/>
          <a:lstStyle/>
          <a:p>
            <a:fld id="{D5CBAE26-979A-4901-92B6-FD6CDDDB9A79}" type="slidenum">
              <a:rPr kumimoji="1" lang="ja-JP" altLang="en-US" smtClean="0"/>
              <a:t>9</a:t>
            </a:fld>
            <a:endParaRPr kumimoji="1" lang="ja-JP" altLang="en-US"/>
          </a:p>
        </p:txBody>
      </p:sp>
      <p:pic>
        <p:nvPicPr>
          <p:cNvPr id="3" name="519074291796512">
            <a:hlinkClick r:id="" action="ppaction://media"/>
            <a:extLst>
              <a:ext uri="{FF2B5EF4-FFF2-40B4-BE49-F238E27FC236}">
                <a16:creationId xmlns:a16="http://schemas.microsoft.com/office/drawing/2014/main" id="{C8B7AA52-53D5-9513-4E10-3FB7E0BC514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82400" y="93783"/>
            <a:ext cx="609600" cy="609600"/>
          </a:xfrm>
          <a:prstGeom prst="rect">
            <a:avLst/>
          </a:prstGeom>
        </p:spPr>
      </p:pic>
      <p:sp>
        <p:nvSpPr>
          <p:cNvPr id="2" name="フッター プレースホルダー 1">
            <a:extLst>
              <a:ext uri="{FF2B5EF4-FFF2-40B4-BE49-F238E27FC236}">
                <a16:creationId xmlns:a16="http://schemas.microsoft.com/office/drawing/2014/main" id="{9F5305CB-EA57-0558-F145-7246F66032A2}"/>
              </a:ext>
            </a:extLst>
          </p:cNvPr>
          <p:cNvSpPr>
            <a:spLocks noGrp="1"/>
          </p:cNvSpPr>
          <p:nvPr>
            <p:ph type="ftr" sz="quarter" idx="11"/>
          </p:nvPr>
        </p:nvSpPr>
        <p:spPr/>
        <p:txBody>
          <a:bodyPr/>
          <a:lstStyle/>
          <a:p>
            <a:r>
              <a:rPr kumimoji="1" lang="en-US" altLang="ja-JP"/>
              <a:t>©Rijyem platform</a:t>
            </a:r>
            <a:endParaRPr kumimoji="1" lang="ja-JP" altLang="en-US"/>
          </a:p>
        </p:txBody>
      </p:sp>
      <p:sp>
        <p:nvSpPr>
          <p:cNvPr id="6" name="日付プレースホルダー 5">
            <a:extLst>
              <a:ext uri="{FF2B5EF4-FFF2-40B4-BE49-F238E27FC236}">
                <a16:creationId xmlns:a16="http://schemas.microsoft.com/office/drawing/2014/main" id="{334D8F3E-077B-BFF4-B5A0-E3A36805301D}"/>
              </a:ext>
            </a:extLst>
          </p:cNvPr>
          <p:cNvSpPr>
            <a:spLocks noGrp="1"/>
          </p:cNvSpPr>
          <p:nvPr>
            <p:ph type="dt" sz="half" idx="10"/>
          </p:nvPr>
        </p:nvSpPr>
        <p:spPr/>
        <p:txBody>
          <a:bodyPr/>
          <a:lstStyle/>
          <a:p>
            <a:endParaRPr kumimoji="1" lang="ja-JP" altLang="en-US"/>
          </a:p>
        </p:txBody>
      </p:sp>
    </p:spTree>
    <p:extLst>
      <p:ext uri="{BB962C8B-B14F-4D97-AF65-F5344CB8AC3E}">
        <p14:creationId xmlns:p14="http://schemas.microsoft.com/office/powerpoint/2010/main" val="353465030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176" fill="hold"/>
                                        <p:tgtEl>
                                          <p:spTgt spid="3"/>
                                        </p:tgtEl>
                                      </p:cBhvr>
                                    </p:cmd>
                                  </p:childTnLst>
                                </p:cTn>
                              </p:par>
                              <p:par>
                                <p:cTn id="7" presetID="53" presetClass="entr" presetSubtype="16"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 calcmode="lin" valueType="num">
                                      <p:cBhvr>
                                        <p:cTn id="9" dur="500" fill="hold"/>
                                        <p:tgtEl>
                                          <p:spTgt spid="7"/>
                                        </p:tgtEl>
                                        <p:attrNameLst>
                                          <p:attrName>ppt_w</p:attrName>
                                        </p:attrNameLst>
                                      </p:cBhvr>
                                      <p:tavLst>
                                        <p:tav tm="0">
                                          <p:val>
                                            <p:fltVal val="0"/>
                                          </p:val>
                                        </p:tav>
                                        <p:tav tm="100000">
                                          <p:val>
                                            <p:strVal val="#ppt_w"/>
                                          </p:val>
                                        </p:tav>
                                      </p:tavLst>
                                    </p:anim>
                                    <p:anim calcmode="lin" valueType="num">
                                      <p:cBhvr>
                                        <p:cTn id="10" dur="500" fill="hold"/>
                                        <p:tgtEl>
                                          <p:spTgt spid="7"/>
                                        </p:tgtEl>
                                        <p:attrNameLst>
                                          <p:attrName>ppt_h</p:attrName>
                                        </p:attrNameLst>
                                      </p:cBhvr>
                                      <p:tavLst>
                                        <p:tav tm="0">
                                          <p:val>
                                            <p:fltVal val="0"/>
                                          </p:val>
                                        </p:tav>
                                        <p:tav tm="100000">
                                          <p:val>
                                            <p:strVal val="#ppt_h"/>
                                          </p:val>
                                        </p:tav>
                                      </p:tavLst>
                                    </p:anim>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bldLst>
      <p:bldP spid="7" grpId="0" animBg="1"/>
    </p:bld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471</TotalTime>
  <Words>7986</Words>
  <Application>Microsoft Office PowerPoint</Application>
  <PresentationFormat>ワイド画面</PresentationFormat>
  <Paragraphs>1177</Paragraphs>
  <Slides>71</Slides>
  <Notes>70</Notes>
  <HiddenSlides>0</HiddenSlides>
  <MMClips>70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71</vt:i4>
      </vt:variant>
    </vt:vector>
  </HeadingPairs>
  <TitlesOfParts>
    <vt:vector size="80" baseType="lpstr">
      <vt:lpstr>BIZ UDPゴシック</vt:lpstr>
      <vt:lpstr>HGP平成角ｺﾞｼｯｸ体W9</vt:lpstr>
      <vt:lpstr>游ゴシック</vt:lpstr>
      <vt:lpstr>游ゴシック Light</vt:lpstr>
      <vt:lpstr>游明朝</vt:lpstr>
      <vt:lpstr>Arial</vt:lpstr>
      <vt:lpstr>Franklin Gothic Heavy</vt:lpstr>
      <vt:lpstr>Segoe UI Black</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危機管理のアクションコピー</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起夫 津留</dc:creator>
  <cp:lastModifiedBy>摂子 漆原</cp:lastModifiedBy>
  <cp:revision>62</cp:revision>
  <dcterms:created xsi:type="dcterms:W3CDTF">2026-02-04T03:45:44Z</dcterms:created>
  <dcterms:modified xsi:type="dcterms:W3CDTF">2026-04-28T00:50:15Z</dcterms:modified>
</cp:coreProperties>
</file>