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media/image2.jpg" ContentType="image/jpg"/>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27"/>
  </p:notesMasterIdLst>
  <p:handoutMasterIdLst>
    <p:handoutMasterId r:id="rId28"/>
  </p:handoutMasterIdLst>
  <p:sldIdLst>
    <p:sldId id="310" r:id="rId2"/>
    <p:sldId id="309" r:id="rId3"/>
    <p:sldId id="307" r:id="rId4"/>
    <p:sldId id="2050095262" r:id="rId5"/>
    <p:sldId id="2050095261" r:id="rId6"/>
    <p:sldId id="308" r:id="rId7"/>
    <p:sldId id="257" r:id="rId8"/>
    <p:sldId id="259" r:id="rId9"/>
    <p:sldId id="2050095263" r:id="rId10"/>
    <p:sldId id="2050095264" r:id="rId11"/>
    <p:sldId id="2050095271" r:id="rId12"/>
    <p:sldId id="2050095273" r:id="rId13"/>
    <p:sldId id="2050095268" r:id="rId14"/>
    <p:sldId id="2050095272" r:id="rId15"/>
    <p:sldId id="2050095269" r:id="rId16"/>
    <p:sldId id="2050095265" r:id="rId17"/>
    <p:sldId id="264" r:id="rId18"/>
    <p:sldId id="266" r:id="rId19"/>
    <p:sldId id="323" r:id="rId20"/>
    <p:sldId id="321" r:id="rId21"/>
    <p:sldId id="320" r:id="rId22"/>
    <p:sldId id="316" r:id="rId23"/>
    <p:sldId id="290" r:id="rId24"/>
    <p:sldId id="2050095274" r:id="rId25"/>
    <p:sldId id="294" r:id="rId26"/>
  </p:sldIdLst>
  <p:sldSz cx="14630400" cy="82296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AE57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7" autoAdjust="0"/>
    <p:restoredTop sz="67437" autoAdjust="0"/>
  </p:normalViewPr>
  <p:slideViewPr>
    <p:cSldViewPr snapToGrid="0" snapToObjects="1">
      <p:cViewPr varScale="1">
        <p:scale>
          <a:sx n="68" d="100"/>
          <a:sy n="68" d="100"/>
        </p:scale>
        <p:origin x="72" y="21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86" d="100"/>
          <a:sy n="86" d="100"/>
        </p:scale>
        <p:origin x="2286"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F2D780-FC06-42CD-9924-BAACA3E64620}" type="doc">
      <dgm:prSet loTypeId="urn:microsoft.com/office/officeart/2005/8/layout/process1" loCatId="process" qsTypeId="urn:microsoft.com/office/officeart/2005/8/quickstyle/simple1" qsCatId="simple" csTypeId="urn:microsoft.com/office/officeart/2005/8/colors/colorful5" csCatId="colorful" phldr="1"/>
      <dgm:spPr/>
    </dgm:pt>
    <dgm:pt modelId="{84B3C63B-E63F-49F3-A22B-24E5CE1B94B7}">
      <dgm:prSet phldrT="[テキスト]" custT="1"/>
      <dgm:spPr/>
      <dgm:t>
        <a:bodyPr/>
        <a:lstStyle/>
        <a:p>
          <a:r>
            <a:rPr kumimoji="1" lang="ja-JP" altLang="en-US" sz="3600" dirty="0">
              <a:latin typeface="Noto Sans JP" panose="020B0200000000000000" pitchFamily="50" charset="-128"/>
              <a:ea typeface="Noto Sans JP" panose="020B0200000000000000" pitchFamily="50" charset="-128"/>
            </a:rPr>
            <a:t>グッド</a:t>
          </a:r>
        </a:p>
      </dgm:t>
    </dgm:pt>
    <dgm:pt modelId="{6AC6B6C9-4EE4-4B85-9045-00A9092E6A8D}" type="parTrans" cxnId="{260D7873-5C66-42B4-80CF-8DEC9B111824}">
      <dgm:prSet/>
      <dgm:spPr/>
      <dgm:t>
        <a:bodyPr/>
        <a:lstStyle/>
        <a:p>
          <a:endParaRPr kumimoji="1" lang="ja-JP" altLang="en-US"/>
        </a:p>
      </dgm:t>
    </dgm:pt>
    <dgm:pt modelId="{D320C8CA-177B-4633-8D27-241239FCD51C}" type="sibTrans" cxnId="{260D7873-5C66-42B4-80CF-8DEC9B111824}">
      <dgm:prSet/>
      <dgm:spPr/>
      <dgm:t>
        <a:bodyPr/>
        <a:lstStyle/>
        <a:p>
          <a:endParaRPr kumimoji="1" lang="ja-JP" altLang="en-US"/>
        </a:p>
      </dgm:t>
    </dgm:pt>
    <dgm:pt modelId="{FB684284-A167-44B3-8167-9694A6FC141A}">
      <dgm:prSet phldrT="[テキスト]" custT="1"/>
      <dgm:spPr/>
      <dgm:t>
        <a:bodyPr/>
        <a:lstStyle/>
        <a:p>
          <a:r>
            <a:rPr kumimoji="1" lang="ja-JP" altLang="en-US" sz="3600" dirty="0">
              <a:latin typeface="Noto Sans JP" panose="020B0200000000000000" pitchFamily="50" charset="-128"/>
              <a:ea typeface="Noto Sans JP" panose="020B0200000000000000" pitchFamily="50" charset="-128"/>
            </a:rPr>
            <a:t>ベター</a:t>
          </a:r>
        </a:p>
      </dgm:t>
    </dgm:pt>
    <dgm:pt modelId="{C4E78E5D-4937-4089-A37C-9B75EAABBACE}" type="parTrans" cxnId="{6FCD4056-6A9D-4AC9-8E72-B55E24B93566}">
      <dgm:prSet/>
      <dgm:spPr/>
      <dgm:t>
        <a:bodyPr/>
        <a:lstStyle/>
        <a:p>
          <a:endParaRPr kumimoji="1" lang="ja-JP" altLang="en-US"/>
        </a:p>
      </dgm:t>
    </dgm:pt>
    <dgm:pt modelId="{D8C9A14D-03F8-4964-8FDA-F3E84915040A}" type="sibTrans" cxnId="{6FCD4056-6A9D-4AC9-8E72-B55E24B93566}">
      <dgm:prSet/>
      <dgm:spPr/>
      <dgm:t>
        <a:bodyPr/>
        <a:lstStyle/>
        <a:p>
          <a:endParaRPr kumimoji="1" lang="ja-JP" altLang="en-US"/>
        </a:p>
      </dgm:t>
    </dgm:pt>
    <dgm:pt modelId="{D119BCEA-6C1D-4D47-AE52-FDD689E1ACBD}">
      <dgm:prSet phldrT="[テキスト]" custT="1"/>
      <dgm:spPr/>
      <dgm:t>
        <a:bodyPr/>
        <a:lstStyle/>
        <a:p>
          <a:r>
            <a:rPr kumimoji="1" lang="ja-JP" altLang="en-US" sz="3600" dirty="0">
              <a:latin typeface="Noto Sans JP" panose="020B0200000000000000" pitchFamily="50" charset="-128"/>
              <a:ea typeface="Noto Sans JP" panose="020B0200000000000000" pitchFamily="50" charset="-128"/>
            </a:rPr>
            <a:t>ベスト</a:t>
          </a:r>
        </a:p>
      </dgm:t>
    </dgm:pt>
    <dgm:pt modelId="{B1039657-1C35-4B3E-9D05-62CEDC54EE02}" type="parTrans" cxnId="{67BBB13F-E8D3-4B1F-813A-EE783A2FB1AE}">
      <dgm:prSet/>
      <dgm:spPr/>
      <dgm:t>
        <a:bodyPr/>
        <a:lstStyle/>
        <a:p>
          <a:endParaRPr kumimoji="1" lang="ja-JP" altLang="en-US"/>
        </a:p>
      </dgm:t>
    </dgm:pt>
    <dgm:pt modelId="{C5911DC6-4087-49C8-AA77-BC2B9AC60477}" type="sibTrans" cxnId="{67BBB13F-E8D3-4B1F-813A-EE783A2FB1AE}">
      <dgm:prSet/>
      <dgm:spPr/>
      <dgm:t>
        <a:bodyPr/>
        <a:lstStyle/>
        <a:p>
          <a:endParaRPr kumimoji="1" lang="ja-JP" altLang="en-US"/>
        </a:p>
      </dgm:t>
    </dgm:pt>
    <dgm:pt modelId="{D815783C-9BB6-4F42-9BAF-4488061C0753}" type="pres">
      <dgm:prSet presAssocID="{59F2D780-FC06-42CD-9924-BAACA3E64620}" presName="Name0" presStyleCnt="0">
        <dgm:presLayoutVars>
          <dgm:dir/>
          <dgm:resizeHandles val="exact"/>
        </dgm:presLayoutVars>
      </dgm:prSet>
      <dgm:spPr/>
    </dgm:pt>
    <dgm:pt modelId="{A534570F-81AF-4538-BD95-FC5F190E749B}" type="pres">
      <dgm:prSet presAssocID="{84B3C63B-E63F-49F3-A22B-24E5CE1B94B7}" presName="node" presStyleLbl="node1" presStyleIdx="0" presStyleCnt="3">
        <dgm:presLayoutVars>
          <dgm:bulletEnabled val="1"/>
        </dgm:presLayoutVars>
      </dgm:prSet>
      <dgm:spPr/>
    </dgm:pt>
    <dgm:pt modelId="{35B0FE7A-5E42-4309-A6F8-4D09B14CF1A0}" type="pres">
      <dgm:prSet presAssocID="{D320C8CA-177B-4633-8D27-241239FCD51C}" presName="sibTrans" presStyleLbl="sibTrans2D1" presStyleIdx="0" presStyleCnt="2"/>
      <dgm:spPr/>
    </dgm:pt>
    <dgm:pt modelId="{67FE8BAD-1DC4-4A51-B4D5-B4F70B5D5FCD}" type="pres">
      <dgm:prSet presAssocID="{D320C8CA-177B-4633-8D27-241239FCD51C}" presName="connectorText" presStyleLbl="sibTrans2D1" presStyleIdx="0" presStyleCnt="2"/>
      <dgm:spPr/>
    </dgm:pt>
    <dgm:pt modelId="{8656ACFE-14C9-45D8-87CD-F883E1877F25}" type="pres">
      <dgm:prSet presAssocID="{FB684284-A167-44B3-8167-9694A6FC141A}" presName="node" presStyleLbl="node1" presStyleIdx="1" presStyleCnt="3">
        <dgm:presLayoutVars>
          <dgm:bulletEnabled val="1"/>
        </dgm:presLayoutVars>
      </dgm:prSet>
      <dgm:spPr/>
    </dgm:pt>
    <dgm:pt modelId="{E365564C-8F06-4A68-AEC0-32B633E23EBA}" type="pres">
      <dgm:prSet presAssocID="{D8C9A14D-03F8-4964-8FDA-F3E84915040A}" presName="sibTrans" presStyleLbl="sibTrans2D1" presStyleIdx="1" presStyleCnt="2"/>
      <dgm:spPr/>
    </dgm:pt>
    <dgm:pt modelId="{9E2B7CFE-A687-40D5-A1E6-FB164EB5CDDD}" type="pres">
      <dgm:prSet presAssocID="{D8C9A14D-03F8-4964-8FDA-F3E84915040A}" presName="connectorText" presStyleLbl="sibTrans2D1" presStyleIdx="1" presStyleCnt="2"/>
      <dgm:spPr/>
    </dgm:pt>
    <dgm:pt modelId="{11AC88DD-57C5-4A63-BFD7-A785E54672D0}" type="pres">
      <dgm:prSet presAssocID="{D119BCEA-6C1D-4D47-AE52-FDD689E1ACBD}" presName="node" presStyleLbl="node1" presStyleIdx="2" presStyleCnt="3">
        <dgm:presLayoutVars>
          <dgm:bulletEnabled val="1"/>
        </dgm:presLayoutVars>
      </dgm:prSet>
      <dgm:spPr/>
    </dgm:pt>
  </dgm:ptLst>
  <dgm:cxnLst>
    <dgm:cxn modelId="{AE1F3809-98B4-4802-AF6D-7A44BDE6F8FB}" type="presOf" srcId="{D8C9A14D-03F8-4964-8FDA-F3E84915040A}" destId="{9E2B7CFE-A687-40D5-A1E6-FB164EB5CDDD}" srcOrd="1" destOrd="0" presId="urn:microsoft.com/office/officeart/2005/8/layout/process1"/>
    <dgm:cxn modelId="{80642A11-4146-4AE6-89D5-0B104EE89CC9}" type="presOf" srcId="{D119BCEA-6C1D-4D47-AE52-FDD689E1ACBD}" destId="{11AC88DD-57C5-4A63-BFD7-A785E54672D0}" srcOrd="0" destOrd="0" presId="urn:microsoft.com/office/officeart/2005/8/layout/process1"/>
    <dgm:cxn modelId="{99AE1D14-BCE6-472F-9975-F61D9CC48980}" type="presOf" srcId="{D8C9A14D-03F8-4964-8FDA-F3E84915040A}" destId="{E365564C-8F06-4A68-AEC0-32B633E23EBA}" srcOrd="0" destOrd="0" presId="urn:microsoft.com/office/officeart/2005/8/layout/process1"/>
    <dgm:cxn modelId="{02A7D333-F96C-4F87-839E-B6C6F36D9573}" type="presOf" srcId="{FB684284-A167-44B3-8167-9694A6FC141A}" destId="{8656ACFE-14C9-45D8-87CD-F883E1877F25}" srcOrd="0" destOrd="0" presId="urn:microsoft.com/office/officeart/2005/8/layout/process1"/>
    <dgm:cxn modelId="{67BBB13F-E8D3-4B1F-813A-EE783A2FB1AE}" srcId="{59F2D780-FC06-42CD-9924-BAACA3E64620}" destId="{D119BCEA-6C1D-4D47-AE52-FDD689E1ACBD}" srcOrd="2" destOrd="0" parTransId="{B1039657-1C35-4B3E-9D05-62CEDC54EE02}" sibTransId="{C5911DC6-4087-49C8-AA77-BC2B9AC60477}"/>
    <dgm:cxn modelId="{260D7873-5C66-42B4-80CF-8DEC9B111824}" srcId="{59F2D780-FC06-42CD-9924-BAACA3E64620}" destId="{84B3C63B-E63F-49F3-A22B-24E5CE1B94B7}" srcOrd="0" destOrd="0" parTransId="{6AC6B6C9-4EE4-4B85-9045-00A9092E6A8D}" sibTransId="{D320C8CA-177B-4633-8D27-241239FCD51C}"/>
    <dgm:cxn modelId="{6FCD4056-6A9D-4AC9-8E72-B55E24B93566}" srcId="{59F2D780-FC06-42CD-9924-BAACA3E64620}" destId="{FB684284-A167-44B3-8167-9694A6FC141A}" srcOrd="1" destOrd="0" parTransId="{C4E78E5D-4937-4089-A37C-9B75EAABBACE}" sibTransId="{D8C9A14D-03F8-4964-8FDA-F3E84915040A}"/>
    <dgm:cxn modelId="{E257F8A5-7875-437F-B24D-C7D483A365BF}" type="presOf" srcId="{59F2D780-FC06-42CD-9924-BAACA3E64620}" destId="{D815783C-9BB6-4F42-9BAF-4488061C0753}" srcOrd="0" destOrd="0" presId="urn:microsoft.com/office/officeart/2005/8/layout/process1"/>
    <dgm:cxn modelId="{FCAB39C2-51A1-44DE-A0D5-A7BA61910C9B}" type="presOf" srcId="{84B3C63B-E63F-49F3-A22B-24E5CE1B94B7}" destId="{A534570F-81AF-4538-BD95-FC5F190E749B}" srcOrd="0" destOrd="0" presId="urn:microsoft.com/office/officeart/2005/8/layout/process1"/>
    <dgm:cxn modelId="{EF043CEA-22BD-48E2-9060-B48DA1DB089A}" type="presOf" srcId="{D320C8CA-177B-4633-8D27-241239FCD51C}" destId="{35B0FE7A-5E42-4309-A6F8-4D09B14CF1A0}" srcOrd="0" destOrd="0" presId="urn:microsoft.com/office/officeart/2005/8/layout/process1"/>
    <dgm:cxn modelId="{336C40F7-0B29-415E-AD7A-E38D8B2B9A82}" type="presOf" srcId="{D320C8CA-177B-4633-8D27-241239FCD51C}" destId="{67FE8BAD-1DC4-4A51-B4D5-B4F70B5D5FCD}" srcOrd="1" destOrd="0" presId="urn:microsoft.com/office/officeart/2005/8/layout/process1"/>
    <dgm:cxn modelId="{F81CF41E-86E1-4105-B163-060C3C3B38FD}" type="presParOf" srcId="{D815783C-9BB6-4F42-9BAF-4488061C0753}" destId="{A534570F-81AF-4538-BD95-FC5F190E749B}" srcOrd="0" destOrd="0" presId="urn:microsoft.com/office/officeart/2005/8/layout/process1"/>
    <dgm:cxn modelId="{D61D3FEB-7F77-4AA4-8786-394938C5C53A}" type="presParOf" srcId="{D815783C-9BB6-4F42-9BAF-4488061C0753}" destId="{35B0FE7A-5E42-4309-A6F8-4D09B14CF1A0}" srcOrd="1" destOrd="0" presId="urn:microsoft.com/office/officeart/2005/8/layout/process1"/>
    <dgm:cxn modelId="{86D07EA9-E950-449B-A25A-936435CDE325}" type="presParOf" srcId="{35B0FE7A-5E42-4309-A6F8-4D09B14CF1A0}" destId="{67FE8BAD-1DC4-4A51-B4D5-B4F70B5D5FCD}" srcOrd="0" destOrd="0" presId="urn:microsoft.com/office/officeart/2005/8/layout/process1"/>
    <dgm:cxn modelId="{86195C6A-695E-4AC2-B5F7-D4395D4110D5}" type="presParOf" srcId="{D815783C-9BB6-4F42-9BAF-4488061C0753}" destId="{8656ACFE-14C9-45D8-87CD-F883E1877F25}" srcOrd="2" destOrd="0" presId="urn:microsoft.com/office/officeart/2005/8/layout/process1"/>
    <dgm:cxn modelId="{A7C20735-0007-452E-BE15-AA53B3B1E63C}" type="presParOf" srcId="{D815783C-9BB6-4F42-9BAF-4488061C0753}" destId="{E365564C-8F06-4A68-AEC0-32B633E23EBA}" srcOrd="3" destOrd="0" presId="urn:microsoft.com/office/officeart/2005/8/layout/process1"/>
    <dgm:cxn modelId="{3E217835-032C-4CFC-9B49-31724981FE2A}" type="presParOf" srcId="{E365564C-8F06-4A68-AEC0-32B633E23EBA}" destId="{9E2B7CFE-A687-40D5-A1E6-FB164EB5CDDD}" srcOrd="0" destOrd="0" presId="urn:microsoft.com/office/officeart/2005/8/layout/process1"/>
    <dgm:cxn modelId="{265E779F-3962-41EF-B88A-AA353C22D7F4}" type="presParOf" srcId="{D815783C-9BB6-4F42-9BAF-4488061C0753}" destId="{11AC88DD-57C5-4A63-BFD7-A785E54672D0}"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34570F-81AF-4538-BD95-FC5F190E749B}">
      <dsp:nvSpPr>
        <dsp:cNvPr id="0" name=""/>
        <dsp:cNvSpPr/>
      </dsp:nvSpPr>
      <dsp:spPr>
        <a:xfrm>
          <a:off x="8572" y="990685"/>
          <a:ext cx="2562225" cy="1537335"/>
        </a:xfrm>
        <a:prstGeom prst="roundRect">
          <a:avLst>
            <a:gd name="adj" fmla="val 10000"/>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kumimoji="1" lang="ja-JP" altLang="en-US" sz="3600" kern="1200" dirty="0">
              <a:latin typeface="Noto Sans JP" panose="020B0200000000000000" pitchFamily="50" charset="-128"/>
              <a:ea typeface="Noto Sans JP" panose="020B0200000000000000" pitchFamily="50" charset="-128"/>
            </a:rPr>
            <a:t>グッド</a:t>
          </a:r>
        </a:p>
      </dsp:txBody>
      <dsp:txXfrm>
        <a:off x="53599" y="1035712"/>
        <a:ext cx="2472171" cy="1447281"/>
      </dsp:txXfrm>
    </dsp:sp>
    <dsp:sp modelId="{35B0FE7A-5E42-4309-A6F8-4D09B14CF1A0}">
      <dsp:nvSpPr>
        <dsp:cNvPr id="0" name=""/>
        <dsp:cNvSpPr/>
      </dsp:nvSpPr>
      <dsp:spPr>
        <a:xfrm>
          <a:off x="2827019" y="1441637"/>
          <a:ext cx="543191" cy="635431"/>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89050">
            <a:lnSpc>
              <a:spcPct val="90000"/>
            </a:lnSpc>
            <a:spcBef>
              <a:spcPct val="0"/>
            </a:spcBef>
            <a:spcAft>
              <a:spcPct val="35000"/>
            </a:spcAft>
            <a:buNone/>
          </a:pPr>
          <a:endParaRPr kumimoji="1" lang="ja-JP" altLang="en-US" sz="2900" kern="1200"/>
        </a:p>
      </dsp:txBody>
      <dsp:txXfrm>
        <a:off x="2827019" y="1568723"/>
        <a:ext cx="380234" cy="381259"/>
      </dsp:txXfrm>
    </dsp:sp>
    <dsp:sp modelId="{8656ACFE-14C9-45D8-87CD-F883E1877F25}">
      <dsp:nvSpPr>
        <dsp:cNvPr id="0" name=""/>
        <dsp:cNvSpPr/>
      </dsp:nvSpPr>
      <dsp:spPr>
        <a:xfrm>
          <a:off x="3595687" y="990685"/>
          <a:ext cx="2562225" cy="1537335"/>
        </a:xfrm>
        <a:prstGeom prst="roundRect">
          <a:avLst>
            <a:gd name="adj" fmla="val 10000"/>
          </a:avLst>
        </a:prstGeom>
        <a:solidFill>
          <a:schemeClr val="accent5">
            <a:hueOff val="-3379271"/>
            <a:satOff val="-8710"/>
            <a:lumOff val="-588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kumimoji="1" lang="ja-JP" altLang="en-US" sz="3600" kern="1200" dirty="0">
              <a:latin typeface="Noto Sans JP" panose="020B0200000000000000" pitchFamily="50" charset="-128"/>
              <a:ea typeface="Noto Sans JP" panose="020B0200000000000000" pitchFamily="50" charset="-128"/>
            </a:rPr>
            <a:t>ベター</a:t>
          </a:r>
        </a:p>
      </dsp:txBody>
      <dsp:txXfrm>
        <a:off x="3640714" y="1035712"/>
        <a:ext cx="2472171" cy="1447281"/>
      </dsp:txXfrm>
    </dsp:sp>
    <dsp:sp modelId="{E365564C-8F06-4A68-AEC0-32B633E23EBA}">
      <dsp:nvSpPr>
        <dsp:cNvPr id="0" name=""/>
        <dsp:cNvSpPr/>
      </dsp:nvSpPr>
      <dsp:spPr>
        <a:xfrm>
          <a:off x="6414135" y="1441637"/>
          <a:ext cx="543191" cy="635431"/>
        </a:xfrm>
        <a:prstGeom prst="rightArrow">
          <a:avLst>
            <a:gd name="adj1" fmla="val 60000"/>
            <a:gd name="adj2" fmla="val 50000"/>
          </a:avLst>
        </a:prstGeom>
        <a:solidFill>
          <a:schemeClr val="accent5">
            <a:hueOff val="-6758543"/>
            <a:satOff val="-17419"/>
            <a:lumOff val="-1176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89050">
            <a:lnSpc>
              <a:spcPct val="90000"/>
            </a:lnSpc>
            <a:spcBef>
              <a:spcPct val="0"/>
            </a:spcBef>
            <a:spcAft>
              <a:spcPct val="35000"/>
            </a:spcAft>
            <a:buNone/>
          </a:pPr>
          <a:endParaRPr kumimoji="1" lang="ja-JP" altLang="en-US" sz="2900" kern="1200"/>
        </a:p>
      </dsp:txBody>
      <dsp:txXfrm>
        <a:off x="6414135" y="1568723"/>
        <a:ext cx="380234" cy="381259"/>
      </dsp:txXfrm>
    </dsp:sp>
    <dsp:sp modelId="{11AC88DD-57C5-4A63-BFD7-A785E54672D0}">
      <dsp:nvSpPr>
        <dsp:cNvPr id="0" name=""/>
        <dsp:cNvSpPr/>
      </dsp:nvSpPr>
      <dsp:spPr>
        <a:xfrm>
          <a:off x="7182802" y="990685"/>
          <a:ext cx="2562225" cy="1537335"/>
        </a:xfrm>
        <a:prstGeom prst="roundRect">
          <a:avLst>
            <a:gd name="adj" fmla="val 10000"/>
          </a:avLst>
        </a:prstGeom>
        <a:solidFill>
          <a:schemeClr val="accent5">
            <a:hueOff val="-6758543"/>
            <a:satOff val="-17419"/>
            <a:lumOff val="-1176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kumimoji="1" lang="ja-JP" altLang="en-US" sz="3600" kern="1200" dirty="0">
              <a:latin typeface="Noto Sans JP" panose="020B0200000000000000" pitchFamily="50" charset="-128"/>
              <a:ea typeface="Noto Sans JP" panose="020B0200000000000000" pitchFamily="50" charset="-128"/>
            </a:rPr>
            <a:t>ベスト</a:t>
          </a:r>
        </a:p>
      </dsp:txBody>
      <dsp:txXfrm>
        <a:off x="7227829" y="1035712"/>
        <a:ext cx="2472171" cy="1447281"/>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B79943EC-8D92-A65C-E5CE-CEA5E876238A}"/>
              </a:ext>
            </a:extLst>
          </p:cNvPr>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1A586422-D734-7493-42F2-3996B17DE076}"/>
              </a:ext>
            </a:extLst>
          </p:cNvPr>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r>
              <a:rPr kumimoji="1" lang="en-US" altLang="ja-JP"/>
              <a:t>2026/2/18</a:t>
            </a:r>
            <a:endParaRPr kumimoji="1" lang="ja-JP" altLang="en-US"/>
          </a:p>
        </p:txBody>
      </p:sp>
      <p:sp>
        <p:nvSpPr>
          <p:cNvPr id="4" name="フッター プレースホルダー 3">
            <a:extLst>
              <a:ext uri="{FF2B5EF4-FFF2-40B4-BE49-F238E27FC236}">
                <a16:creationId xmlns:a16="http://schemas.microsoft.com/office/drawing/2014/main" id="{D33664ED-000D-3A1C-1346-D1EB627718A5}"/>
              </a:ext>
            </a:extLst>
          </p:cNvPr>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F4561263-93C3-6536-67E9-E8EFBC483C4B}"/>
              </a:ext>
            </a:extLst>
          </p:cNvPr>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5BDF42B4-2E8B-4E95-9B45-86706D1B6C1F}" type="slidenum">
              <a:rPr kumimoji="1" lang="ja-JP" altLang="en-US" smtClean="0"/>
              <a:t>‹#›</a:t>
            </a:fld>
            <a:endParaRPr kumimoji="1" lang="ja-JP" altLang="en-US"/>
          </a:p>
        </p:txBody>
      </p:sp>
    </p:spTree>
    <p:extLst>
      <p:ext uri="{BB962C8B-B14F-4D97-AF65-F5344CB8AC3E}">
        <p14:creationId xmlns:p14="http://schemas.microsoft.com/office/powerpoint/2010/main" val="643560683"/>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r>
              <a:rPr kumimoji="1" lang="en-US" altLang="ja-JP"/>
              <a:t>2026/2/18</a:t>
            </a:r>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AE408E9A-72F4-461A-A269-BB5CD9B25964}" type="slidenum">
              <a:rPr kumimoji="1" lang="ja-JP" altLang="en-US" smtClean="0"/>
              <a:t>‹#›</a:t>
            </a:fld>
            <a:endParaRPr kumimoji="1" lang="ja-JP" altLang="en-US"/>
          </a:p>
        </p:txBody>
      </p:sp>
    </p:spTree>
    <p:extLst>
      <p:ext uri="{BB962C8B-B14F-4D97-AF65-F5344CB8AC3E}">
        <p14:creationId xmlns:p14="http://schemas.microsoft.com/office/powerpoint/2010/main" val="3948283211"/>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AF4BC-7BA2-75BA-2B05-41D50827F6F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0DA9A6D-72A9-70DB-192B-A3668B58710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5B0E547-ED9A-AF0B-5F65-568AC383CD8F}"/>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568D1C8-1BA0-055A-BF03-A75591D6F03B}"/>
              </a:ext>
            </a:extLst>
          </p:cNvPr>
          <p:cNvSpPr>
            <a:spLocks noGrp="1"/>
          </p:cNvSpPr>
          <p:nvPr>
            <p:ph type="sldNum" sz="quarter" idx="5"/>
          </p:nvPr>
        </p:nvSpPr>
        <p:spPr/>
        <p:txBody>
          <a:bodyPr/>
          <a:lstStyle/>
          <a:p>
            <a:fld id="{AE408E9A-72F4-461A-A269-BB5CD9B25964}" type="slidenum">
              <a:rPr kumimoji="1" lang="ja-JP" altLang="en-US" smtClean="0"/>
              <a:t>1</a:t>
            </a:fld>
            <a:endParaRPr kumimoji="1" lang="ja-JP" altLang="en-US"/>
          </a:p>
        </p:txBody>
      </p:sp>
      <p:sp>
        <p:nvSpPr>
          <p:cNvPr id="5" name="日付プレースホルダー 4">
            <a:extLst>
              <a:ext uri="{FF2B5EF4-FFF2-40B4-BE49-F238E27FC236}">
                <a16:creationId xmlns:a16="http://schemas.microsoft.com/office/drawing/2014/main" id="{3753EA42-8EAC-6372-2676-EE401B62E49C}"/>
              </a:ext>
            </a:extLst>
          </p:cNvPr>
          <p:cNvSpPr>
            <a:spLocks noGrp="1"/>
          </p:cNvSpPr>
          <p:nvPr>
            <p:ph type="dt" idx="1"/>
          </p:nvPr>
        </p:nvSpPr>
        <p:spPr/>
        <p:txBody>
          <a:bodyPr/>
          <a:lstStyle/>
          <a:p>
            <a:r>
              <a:rPr kumimoji="1" lang="en-US" altLang="ja-JP" dirty="0"/>
              <a:t>2026/2/18</a:t>
            </a:r>
            <a:endParaRPr kumimoji="1" lang="ja-JP" altLang="en-US"/>
          </a:p>
        </p:txBody>
      </p:sp>
    </p:spTree>
    <p:extLst>
      <p:ext uri="{BB962C8B-B14F-4D97-AF65-F5344CB8AC3E}">
        <p14:creationId xmlns:p14="http://schemas.microsoft.com/office/powerpoint/2010/main" val="32921537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CA76D5-2447-F3A1-372C-2169ADB3A12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CBD8901-485A-7A80-E4F1-F2D7303FD62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9420DC3-0F9A-F356-0339-9CC417C494F4}"/>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3EA8272E-E5CC-C707-0E90-80E4214BFFFB}"/>
              </a:ext>
            </a:extLst>
          </p:cNvPr>
          <p:cNvSpPr>
            <a:spLocks noGrp="1"/>
          </p:cNvSpPr>
          <p:nvPr>
            <p:ph type="sldNum" sz="quarter" idx="5"/>
          </p:nvPr>
        </p:nvSpPr>
        <p:spPr/>
        <p:txBody>
          <a:bodyPr/>
          <a:lstStyle/>
          <a:p>
            <a:fld id="{AE408E9A-72F4-461A-A269-BB5CD9B25964}" type="slidenum">
              <a:rPr kumimoji="1" lang="ja-JP" altLang="en-US" smtClean="0"/>
              <a:t>10</a:t>
            </a:fld>
            <a:endParaRPr kumimoji="1" lang="ja-JP" altLang="en-US"/>
          </a:p>
        </p:txBody>
      </p:sp>
      <p:sp>
        <p:nvSpPr>
          <p:cNvPr id="5" name="日付プレースホルダー 4">
            <a:extLst>
              <a:ext uri="{FF2B5EF4-FFF2-40B4-BE49-F238E27FC236}">
                <a16:creationId xmlns:a16="http://schemas.microsoft.com/office/drawing/2014/main" id="{0D87AEE9-7B7F-E584-AE3D-5D3699A67B42}"/>
              </a:ext>
            </a:extLst>
          </p:cNvPr>
          <p:cNvSpPr>
            <a:spLocks noGrp="1"/>
          </p:cNvSpPr>
          <p:nvPr>
            <p:ph type="dt" idx="1"/>
          </p:nvPr>
        </p:nvSpPr>
        <p:spPr/>
        <p:txBody>
          <a:bodyPr/>
          <a:lstStyle/>
          <a:p>
            <a:r>
              <a:rPr kumimoji="1" lang="en-US" altLang="ja-JP"/>
              <a:t>2026/2/18</a:t>
            </a:r>
            <a:endParaRPr kumimoji="1" lang="ja-JP" altLang="en-US"/>
          </a:p>
        </p:txBody>
      </p:sp>
    </p:spTree>
    <p:extLst>
      <p:ext uri="{BB962C8B-B14F-4D97-AF65-F5344CB8AC3E}">
        <p14:creationId xmlns:p14="http://schemas.microsoft.com/office/powerpoint/2010/main" val="23196362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33CD52-97C7-D5A3-E4A3-897CA084D40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17DF388-13EB-A1AE-6719-7483B4D0A7B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E93FED9-0F74-00F9-8101-239B15A8A428}"/>
              </a:ext>
            </a:extLst>
          </p:cNvPr>
          <p:cNvSpPr>
            <a:spLocks noGrp="1"/>
          </p:cNvSpPr>
          <p:nvPr>
            <p:ph type="body" idx="1"/>
          </p:nvPr>
        </p:nvSpPr>
        <p:spPr/>
        <p:txBody>
          <a:bodyPr/>
          <a:lstStyle/>
          <a:p>
            <a:r>
              <a:rPr kumimoji="1" lang="en-US" altLang="ja-JP" dirty="0"/>
              <a:t>※</a:t>
            </a:r>
            <a:r>
              <a:rPr kumimoji="1" lang="ja-JP" altLang="en-US" dirty="0"/>
              <a:t>　ローターアクト委員会について</a:t>
            </a:r>
            <a:endParaRPr kumimoji="1" lang="en-US" altLang="ja-JP" dirty="0"/>
          </a:p>
          <a:p>
            <a:r>
              <a:rPr kumimoji="1" lang="ja-JP" altLang="en-US" dirty="0"/>
              <a:t>　</a:t>
            </a:r>
            <a:endParaRPr kumimoji="1" lang="en-US" altLang="ja-JP" dirty="0"/>
          </a:p>
          <a:p>
            <a:r>
              <a:rPr kumimoji="1" lang="ja-JP" altLang="en-US" dirty="0"/>
              <a:t>　　　　　規定審議会により、変更されているが、</a:t>
            </a:r>
            <a:endParaRPr kumimoji="1" lang="en-US" altLang="ja-JP" dirty="0"/>
          </a:p>
          <a:p>
            <a:r>
              <a:rPr kumimoji="1" lang="ja-JP" altLang="en-US" dirty="0"/>
              <a:t>　　　　　</a:t>
            </a:r>
            <a:endParaRPr kumimoji="1" lang="en-US" altLang="ja-JP" dirty="0"/>
          </a:p>
          <a:p>
            <a:r>
              <a:rPr kumimoji="1" lang="ja-JP" altLang="en-US" dirty="0"/>
              <a:t>　　　　　⇒　</a:t>
            </a:r>
            <a:r>
              <a:rPr kumimoji="1" lang="en-US" altLang="ja-JP" dirty="0"/>
              <a:t>2790</a:t>
            </a:r>
            <a:r>
              <a:rPr kumimoji="1" lang="ja-JP" altLang="en-US" dirty="0"/>
              <a:t>地区の現況を踏まえて、前進する必要あり。</a:t>
            </a:r>
            <a:endParaRPr kumimoji="1" lang="en-US" altLang="ja-JP" dirty="0"/>
          </a:p>
          <a:p>
            <a:endParaRPr kumimoji="1" lang="en-US" altLang="ja-JP" dirty="0"/>
          </a:p>
          <a:p>
            <a:r>
              <a:rPr kumimoji="1" lang="ja-JP" altLang="en-US" dirty="0"/>
              <a:t>　　　　　（</a:t>
            </a:r>
            <a:r>
              <a:rPr kumimoji="1" lang="en-US" altLang="ja-JP" dirty="0"/>
              <a:t>2750</a:t>
            </a:r>
            <a:r>
              <a:rPr kumimoji="1" lang="ja-JP" altLang="en-US" dirty="0"/>
              <a:t>地区　ローターアクト委員会との連携：可）　</a:t>
            </a:r>
            <a:r>
              <a:rPr kumimoji="1" lang="en-US" altLang="ja-JP" dirty="0"/>
              <a:t>※</a:t>
            </a:r>
            <a:r>
              <a:rPr kumimoji="1" lang="ja-JP" altLang="en-US" dirty="0"/>
              <a:t>武藤英正</a:t>
            </a:r>
            <a:r>
              <a:rPr kumimoji="1" lang="en-US" altLang="ja-JP" dirty="0"/>
              <a:t>GE</a:t>
            </a:r>
            <a:r>
              <a:rPr kumimoji="1" lang="ja-JP" altLang="en-US" dirty="0"/>
              <a:t>と情報交換済み。</a:t>
            </a:r>
            <a:endParaRPr kumimoji="1" lang="en-US" altLang="ja-JP" dirty="0"/>
          </a:p>
          <a:p>
            <a:endParaRPr kumimoji="1" lang="en-US" altLang="ja-JP" dirty="0"/>
          </a:p>
          <a:p>
            <a:r>
              <a:rPr kumimoji="1" lang="ja-JP" altLang="en-US" dirty="0"/>
              <a:t>　　　　　</a:t>
            </a:r>
          </a:p>
        </p:txBody>
      </p:sp>
      <p:sp>
        <p:nvSpPr>
          <p:cNvPr id="4" name="スライド番号プレースホルダー 3">
            <a:extLst>
              <a:ext uri="{FF2B5EF4-FFF2-40B4-BE49-F238E27FC236}">
                <a16:creationId xmlns:a16="http://schemas.microsoft.com/office/drawing/2014/main" id="{7F6B78B6-9D49-14BB-A2EE-922F8C580F4F}"/>
              </a:ext>
            </a:extLst>
          </p:cNvPr>
          <p:cNvSpPr>
            <a:spLocks noGrp="1"/>
          </p:cNvSpPr>
          <p:nvPr>
            <p:ph type="sldNum" sz="quarter" idx="5"/>
          </p:nvPr>
        </p:nvSpPr>
        <p:spPr/>
        <p:txBody>
          <a:bodyPr/>
          <a:lstStyle/>
          <a:p>
            <a:fld id="{AE408E9A-72F4-461A-A269-BB5CD9B25964}" type="slidenum">
              <a:rPr kumimoji="1" lang="ja-JP" altLang="en-US" smtClean="0"/>
              <a:t>11</a:t>
            </a:fld>
            <a:endParaRPr kumimoji="1" lang="ja-JP" altLang="en-US"/>
          </a:p>
        </p:txBody>
      </p:sp>
      <p:sp>
        <p:nvSpPr>
          <p:cNvPr id="5" name="日付プレースホルダー 4">
            <a:extLst>
              <a:ext uri="{FF2B5EF4-FFF2-40B4-BE49-F238E27FC236}">
                <a16:creationId xmlns:a16="http://schemas.microsoft.com/office/drawing/2014/main" id="{2774CAAE-A058-A6A5-7ECB-E83CA9BA9904}"/>
              </a:ext>
            </a:extLst>
          </p:cNvPr>
          <p:cNvSpPr>
            <a:spLocks noGrp="1"/>
          </p:cNvSpPr>
          <p:nvPr>
            <p:ph type="dt" idx="1"/>
          </p:nvPr>
        </p:nvSpPr>
        <p:spPr/>
        <p:txBody>
          <a:bodyPr/>
          <a:lstStyle/>
          <a:p>
            <a:r>
              <a:rPr kumimoji="1" lang="en-US" altLang="ja-JP"/>
              <a:t>2026/2/18</a:t>
            </a:r>
            <a:endParaRPr kumimoji="1" lang="ja-JP" altLang="en-US"/>
          </a:p>
        </p:txBody>
      </p:sp>
    </p:spTree>
    <p:extLst>
      <p:ext uri="{BB962C8B-B14F-4D97-AF65-F5344CB8AC3E}">
        <p14:creationId xmlns:p14="http://schemas.microsoft.com/office/powerpoint/2010/main" val="26031099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日付プレースホルダー 3"/>
          <p:cNvSpPr>
            <a:spLocks noGrp="1"/>
          </p:cNvSpPr>
          <p:nvPr>
            <p:ph type="dt" idx="1"/>
          </p:nvPr>
        </p:nvSpPr>
        <p:spPr/>
        <p:txBody>
          <a:bodyPr/>
          <a:lstStyle/>
          <a:p>
            <a:r>
              <a:rPr kumimoji="1" lang="en-US" altLang="ja-JP"/>
              <a:t>2026/2/18</a:t>
            </a:r>
            <a:endParaRPr kumimoji="1" lang="ja-JP" altLang="en-US"/>
          </a:p>
        </p:txBody>
      </p:sp>
      <p:sp>
        <p:nvSpPr>
          <p:cNvPr id="5" name="スライド番号プレースホルダー 4"/>
          <p:cNvSpPr>
            <a:spLocks noGrp="1"/>
          </p:cNvSpPr>
          <p:nvPr>
            <p:ph type="sldNum" sz="quarter" idx="5"/>
          </p:nvPr>
        </p:nvSpPr>
        <p:spPr/>
        <p:txBody>
          <a:bodyPr/>
          <a:lstStyle/>
          <a:p>
            <a:fld id="{AE408E9A-72F4-461A-A269-BB5CD9B25964}" type="slidenum">
              <a:rPr kumimoji="1" lang="ja-JP" altLang="en-US" smtClean="0"/>
              <a:t>12</a:t>
            </a:fld>
            <a:endParaRPr kumimoji="1" lang="ja-JP" altLang="en-US"/>
          </a:p>
        </p:txBody>
      </p:sp>
    </p:spTree>
    <p:extLst>
      <p:ext uri="{BB962C8B-B14F-4D97-AF65-F5344CB8AC3E}">
        <p14:creationId xmlns:p14="http://schemas.microsoft.com/office/powerpoint/2010/main" val="20449622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80C290-A24B-794F-D9D7-F5B0E50BA1E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2C5126F-1136-F947-8615-1E72FDC4CAF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73599D1-A333-BE2F-D551-F3188F8171BE}"/>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943F7BA-A0A2-25FF-7D5E-0BDDDEABF663}"/>
              </a:ext>
            </a:extLst>
          </p:cNvPr>
          <p:cNvSpPr>
            <a:spLocks noGrp="1"/>
          </p:cNvSpPr>
          <p:nvPr>
            <p:ph type="sldNum" sz="quarter" idx="5"/>
          </p:nvPr>
        </p:nvSpPr>
        <p:spPr/>
        <p:txBody>
          <a:bodyPr/>
          <a:lstStyle/>
          <a:p>
            <a:fld id="{AE408E9A-72F4-461A-A269-BB5CD9B25964}" type="slidenum">
              <a:rPr kumimoji="1" lang="ja-JP" altLang="en-US" smtClean="0"/>
              <a:t>13</a:t>
            </a:fld>
            <a:endParaRPr kumimoji="1" lang="ja-JP" altLang="en-US"/>
          </a:p>
        </p:txBody>
      </p:sp>
      <p:sp>
        <p:nvSpPr>
          <p:cNvPr id="5" name="日付プレースホルダー 4">
            <a:extLst>
              <a:ext uri="{FF2B5EF4-FFF2-40B4-BE49-F238E27FC236}">
                <a16:creationId xmlns:a16="http://schemas.microsoft.com/office/drawing/2014/main" id="{06D19D21-D624-1593-9D47-84B531CA060E}"/>
              </a:ext>
            </a:extLst>
          </p:cNvPr>
          <p:cNvSpPr>
            <a:spLocks noGrp="1"/>
          </p:cNvSpPr>
          <p:nvPr>
            <p:ph type="dt" idx="1"/>
          </p:nvPr>
        </p:nvSpPr>
        <p:spPr/>
        <p:txBody>
          <a:bodyPr/>
          <a:lstStyle/>
          <a:p>
            <a:r>
              <a:rPr kumimoji="1" lang="en-US" altLang="ja-JP"/>
              <a:t>2026/2/18</a:t>
            </a:r>
            <a:endParaRPr kumimoji="1" lang="ja-JP" altLang="en-US"/>
          </a:p>
        </p:txBody>
      </p:sp>
    </p:spTree>
    <p:extLst>
      <p:ext uri="{BB962C8B-B14F-4D97-AF65-F5344CB8AC3E}">
        <p14:creationId xmlns:p14="http://schemas.microsoft.com/office/powerpoint/2010/main" val="5758363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日付プレースホルダー 3"/>
          <p:cNvSpPr>
            <a:spLocks noGrp="1"/>
          </p:cNvSpPr>
          <p:nvPr>
            <p:ph type="dt" idx="1"/>
          </p:nvPr>
        </p:nvSpPr>
        <p:spPr/>
        <p:txBody>
          <a:bodyPr/>
          <a:lstStyle/>
          <a:p>
            <a:r>
              <a:rPr kumimoji="1" lang="en-US" altLang="ja-JP"/>
              <a:t>2026/2/18</a:t>
            </a:r>
            <a:endParaRPr kumimoji="1" lang="ja-JP" altLang="en-US"/>
          </a:p>
        </p:txBody>
      </p:sp>
      <p:sp>
        <p:nvSpPr>
          <p:cNvPr id="5" name="スライド番号プレースホルダー 4"/>
          <p:cNvSpPr>
            <a:spLocks noGrp="1"/>
          </p:cNvSpPr>
          <p:nvPr>
            <p:ph type="sldNum" sz="quarter" idx="5"/>
          </p:nvPr>
        </p:nvSpPr>
        <p:spPr/>
        <p:txBody>
          <a:bodyPr/>
          <a:lstStyle/>
          <a:p>
            <a:fld id="{AE408E9A-72F4-461A-A269-BB5CD9B25964}" type="slidenum">
              <a:rPr kumimoji="1" lang="ja-JP" altLang="en-US" smtClean="0"/>
              <a:t>14</a:t>
            </a:fld>
            <a:endParaRPr kumimoji="1" lang="ja-JP" altLang="en-US"/>
          </a:p>
        </p:txBody>
      </p:sp>
    </p:spTree>
    <p:extLst>
      <p:ext uri="{BB962C8B-B14F-4D97-AF65-F5344CB8AC3E}">
        <p14:creationId xmlns:p14="http://schemas.microsoft.com/office/powerpoint/2010/main" val="3878778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DE048-4CC2-3101-5F98-797731917D0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2E1B0CB-11C0-88F5-68EB-C1BEF807A99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A53C056-D12D-6655-32DF-41DBFC02B2DE}"/>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6193EBC-53D9-7EC1-F264-CA68C125C849}"/>
              </a:ext>
            </a:extLst>
          </p:cNvPr>
          <p:cNvSpPr>
            <a:spLocks noGrp="1"/>
          </p:cNvSpPr>
          <p:nvPr>
            <p:ph type="sldNum" sz="quarter" idx="5"/>
          </p:nvPr>
        </p:nvSpPr>
        <p:spPr/>
        <p:txBody>
          <a:bodyPr/>
          <a:lstStyle/>
          <a:p>
            <a:fld id="{AE408E9A-72F4-461A-A269-BB5CD9B25964}" type="slidenum">
              <a:rPr kumimoji="1" lang="ja-JP" altLang="en-US" smtClean="0"/>
              <a:t>15</a:t>
            </a:fld>
            <a:endParaRPr kumimoji="1" lang="ja-JP" altLang="en-US"/>
          </a:p>
        </p:txBody>
      </p:sp>
      <p:sp>
        <p:nvSpPr>
          <p:cNvPr id="5" name="日付プレースホルダー 4">
            <a:extLst>
              <a:ext uri="{FF2B5EF4-FFF2-40B4-BE49-F238E27FC236}">
                <a16:creationId xmlns:a16="http://schemas.microsoft.com/office/drawing/2014/main" id="{E37A4AFF-2231-0B04-B9F8-24AFF038382E}"/>
              </a:ext>
            </a:extLst>
          </p:cNvPr>
          <p:cNvSpPr>
            <a:spLocks noGrp="1"/>
          </p:cNvSpPr>
          <p:nvPr>
            <p:ph type="dt" idx="1"/>
          </p:nvPr>
        </p:nvSpPr>
        <p:spPr/>
        <p:txBody>
          <a:bodyPr/>
          <a:lstStyle/>
          <a:p>
            <a:r>
              <a:rPr kumimoji="1" lang="en-US" altLang="ja-JP"/>
              <a:t>2026/2/18</a:t>
            </a:r>
            <a:endParaRPr kumimoji="1" lang="ja-JP" altLang="en-US"/>
          </a:p>
        </p:txBody>
      </p:sp>
    </p:spTree>
    <p:extLst>
      <p:ext uri="{BB962C8B-B14F-4D97-AF65-F5344CB8AC3E}">
        <p14:creationId xmlns:p14="http://schemas.microsoft.com/office/powerpoint/2010/main" val="41762018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a:p>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AE408E9A-72F4-461A-A269-BB5CD9B25964}" type="slidenum">
              <a:rPr kumimoji="1" lang="ja-JP" altLang="en-US" smtClean="0"/>
              <a:t>17</a:t>
            </a:fld>
            <a:endParaRPr kumimoji="1" lang="ja-JP" altLang="en-US"/>
          </a:p>
        </p:txBody>
      </p:sp>
      <p:sp>
        <p:nvSpPr>
          <p:cNvPr id="5" name="日付プレースホルダー 4">
            <a:extLst>
              <a:ext uri="{FF2B5EF4-FFF2-40B4-BE49-F238E27FC236}">
                <a16:creationId xmlns:a16="http://schemas.microsoft.com/office/drawing/2014/main" id="{1BE10C65-0C8D-6BA5-3049-2FA31AC88846}"/>
              </a:ext>
            </a:extLst>
          </p:cNvPr>
          <p:cNvSpPr>
            <a:spLocks noGrp="1"/>
          </p:cNvSpPr>
          <p:nvPr>
            <p:ph type="dt" idx="1"/>
          </p:nvPr>
        </p:nvSpPr>
        <p:spPr/>
        <p:txBody>
          <a:bodyPr/>
          <a:lstStyle/>
          <a:p>
            <a:r>
              <a:rPr kumimoji="1" lang="en-US" altLang="ja-JP"/>
              <a:t>2026/2/18</a:t>
            </a:r>
            <a:endParaRPr kumimoji="1" lang="ja-JP" altLang="en-US"/>
          </a:p>
        </p:txBody>
      </p:sp>
    </p:spTree>
    <p:extLst>
      <p:ext uri="{BB962C8B-B14F-4D97-AF65-F5344CB8AC3E}">
        <p14:creationId xmlns:p14="http://schemas.microsoft.com/office/powerpoint/2010/main" val="24835688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E408E9A-72F4-461A-A269-BB5CD9B25964}" type="slidenum">
              <a:rPr kumimoji="1" lang="ja-JP" altLang="en-US" smtClean="0"/>
              <a:t>18</a:t>
            </a:fld>
            <a:endParaRPr kumimoji="1" lang="ja-JP" altLang="en-US"/>
          </a:p>
        </p:txBody>
      </p:sp>
      <p:sp>
        <p:nvSpPr>
          <p:cNvPr id="5" name="日付プレースホルダー 4">
            <a:extLst>
              <a:ext uri="{FF2B5EF4-FFF2-40B4-BE49-F238E27FC236}">
                <a16:creationId xmlns:a16="http://schemas.microsoft.com/office/drawing/2014/main" id="{921D4660-9483-8260-1526-4F77A38E7B73}"/>
              </a:ext>
            </a:extLst>
          </p:cNvPr>
          <p:cNvSpPr>
            <a:spLocks noGrp="1"/>
          </p:cNvSpPr>
          <p:nvPr>
            <p:ph type="dt" idx="1"/>
          </p:nvPr>
        </p:nvSpPr>
        <p:spPr/>
        <p:txBody>
          <a:bodyPr/>
          <a:lstStyle/>
          <a:p>
            <a:r>
              <a:rPr kumimoji="1" lang="en-US" altLang="ja-JP"/>
              <a:t>2026/2/18</a:t>
            </a:r>
            <a:endParaRPr kumimoji="1" lang="ja-JP" altLang="en-US"/>
          </a:p>
        </p:txBody>
      </p:sp>
    </p:spTree>
    <p:extLst>
      <p:ext uri="{BB962C8B-B14F-4D97-AF65-F5344CB8AC3E}">
        <p14:creationId xmlns:p14="http://schemas.microsoft.com/office/powerpoint/2010/main" val="10260001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日付プレースホルダー 3"/>
          <p:cNvSpPr>
            <a:spLocks noGrp="1"/>
          </p:cNvSpPr>
          <p:nvPr>
            <p:ph type="dt" idx="1"/>
          </p:nvPr>
        </p:nvSpPr>
        <p:spPr/>
        <p:txBody>
          <a:bodyPr/>
          <a:lstStyle/>
          <a:p>
            <a:r>
              <a:rPr kumimoji="1" lang="en-US" altLang="ja-JP"/>
              <a:t>2026/2/18</a:t>
            </a:r>
            <a:endParaRPr kumimoji="1" lang="ja-JP" altLang="en-US"/>
          </a:p>
        </p:txBody>
      </p:sp>
      <p:sp>
        <p:nvSpPr>
          <p:cNvPr id="5" name="スライド番号プレースホルダー 4"/>
          <p:cNvSpPr>
            <a:spLocks noGrp="1"/>
          </p:cNvSpPr>
          <p:nvPr>
            <p:ph type="sldNum" sz="quarter" idx="5"/>
          </p:nvPr>
        </p:nvSpPr>
        <p:spPr/>
        <p:txBody>
          <a:bodyPr/>
          <a:lstStyle/>
          <a:p>
            <a:fld id="{AE408E9A-72F4-461A-A269-BB5CD9B25964}" type="slidenum">
              <a:rPr kumimoji="1" lang="ja-JP" altLang="en-US" smtClean="0"/>
              <a:t>21</a:t>
            </a:fld>
            <a:endParaRPr kumimoji="1" lang="ja-JP" altLang="en-US"/>
          </a:p>
        </p:txBody>
      </p:sp>
    </p:spTree>
    <p:extLst>
      <p:ext uri="{BB962C8B-B14F-4D97-AF65-F5344CB8AC3E}">
        <p14:creationId xmlns:p14="http://schemas.microsoft.com/office/powerpoint/2010/main" val="26891058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日付プレースホルダー 3"/>
          <p:cNvSpPr>
            <a:spLocks noGrp="1"/>
          </p:cNvSpPr>
          <p:nvPr>
            <p:ph type="dt" idx="1"/>
          </p:nvPr>
        </p:nvSpPr>
        <p:spPr/>
        <p:txBody>
          <a:bodyPr/>
          <a:lstStyle/>
          <a:p>
            <a:r>
              <a:rPr kumimoji="1" lang="en-US" altLang="ja-JP"/>
              <a:t>2026/2/18</a:t>
            </a:r>
            <a:endParaRPr kumimoji="1" lang="ja-JP" altLang="en-US"/>
          </a:p>
        </p:txBody>
      </p:sp>
      <p:sp>
        <p:nvSpPr>
          <p:cNvPr id="5" name="スライド番号プレースホルダー 4"/>
          <p:cNvSpPr>
            <a:spLocks noGrp="1"/>
          </p:cNvSpPr>
          <p:nvPr>
            <p:ph type="sldNum" sz="quarter" idx="5"/>
          </p:nvPr>
        </p:nvSpPr>
        <p:spPr/>
        <p:txBody>
          <a:bodyPr/>
          <a:lstStyle/>
          <a:p>
            <a:fld id="{AE408E9A-72F4-461A-A269-BB5CD9B25964}" type="slidenum">
              <a:rPr kumimoji="1" lang="ja-JP" altLang="en-US" smtClean="0"/>
              <a:t>23</a:t>
            </a:fld>
            <a:endParaRPr kumimoji="1" lang="ja-JP" altLang="en-US"/>
          </a:p>
        </p:txBody>
      </p:sp>
    </p:spTree>
    <p:extLst>
      <p:ext uri="{BB962C8B-B14F-4D97-AF65-F5344CB8AC3E}">
        <p14:creationId xmlns:p14="http://schemas.microsoft.com/office/powerpoint/2010/main" val="17615036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917100-60BE-589A-4608-8A2985E21E9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8C0A8D0-8F9B-428D-5B59-03CBD1AA7A8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DE6A9C2-AD30-EA43-D54B-E4853B87CB4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EB2C031-A2CA-0C30-B4E2-030DDCAEBD14}"/>
              </a:ext>
            </a:extLst>
          </p:cNvPr>
          <p:cNvSpPr>
            <a:spLocks noGrp="1"/>
          </p:cNvSpPr>
          <p:nvPr>
            <p:ph type="sldNum" sz="quarter" idx="5"/>
          </p:nvPr>
        </p:nvSpPr>
        <p:spPr/>
        <p:txBody>
          <a:bodyPr/>
          <a:lstStyle/>
          <a:p>
            <a:fld id="{AE408E9A-72F4-461A-A269-BB5CD9B25964}" type="slidenum">
              <a:rPr kumimoji="1" lang="ja-JP" altLang="en-US" smtClean="0"/>
              <a:t>2</a:t>
            </a:fld>
            <a:endParaRPr kumimoji="1" lang="ja-JP" altLang="en-US"/>
          </a:p>
        </p:txBody>
      </p:sp>
      <p:sp>
        <p:nvSpPr>
          <p:cNvPr id="5" name="日付プレースホルダー 4">
            <a:extLst>
              <a:ext uri="{FF2B5EF4-FFF2-40B4-BE49-F238E27FC236}">
                <a16:creationId xmlns:a16="http://schemas.microsoft.com/office/drawing/2014/main" id="{7A5F4722-89CE-300C-C98C-22C52FC4C5F3}"/>
              </a:ext>
            </a:extLst>
          </p:cNvPr>
          <p:cNvSpPr>
            <a:spLocks noGrp="1"/>
          </p:cNvSpPr>
          <p:nvPr>
            <p:ph type="dt" idx="1"/>
          </p:nvPr>
        </p:nvSpPr>
        <p:spPr/>
        <p:txBody>
          <a:bodyPr/>
          <a:lstStyle/>
          <a:p>
            <a:r>
              <a:rPr kumimoji="1" lang="en-US" altLang="ja-JP" dirty="0"/>
              <a:t>2026/2/18</a:t>
            </a:r>
            <a:endParaRPr kumimoji="1" lang="ja-JP" altLang="en-US"/>
          </a:p>
        </p:txBody>
      </p:sp>
    </p:spTree>
    <p:extLst>
      <p:ext uri="{BB962C8B-B14F-4D97-AF65-F5344CB8AC3E}">
        <p14:creationId xmlns:p14="http://schemas.microsoft.com/office/powerpoint/2010/main" val="21453348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EBD99-2039-3508-3D74-13F6E1C5278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6B45540-6805-4F75-44E4-8324AC20521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05A33A5-38CF-89A5-8B84-C9F8B5B533D9}"/>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380184FD-D609-0176-0AB8-9E28D77BD9BA}"/>
              </a:ext>
            </a:extLst>
          </p:cNvPr>
          <p:cNvSpPr>
            <a:spLocks noGrp="1"/>
          </p:cNvSpPr>
          <p:nvPr>
            <p:ph type="sldNum" sz="quarter" idx="5"/>
          </p:nvPr>
        </p:nvSpPr>
        <p:spPr/>
        <p:txBody>
          <a:bodyPr/>
          <a:lstStyle/>
          <a:p>
            <a:fld id="{AE408E9A-72F4-461A-A269-BB5CD9B25964}" type="slidenum">
              <a:rPr kumimoji="1" lang="ja-JP" altLang="en-US" smtClean="0"/>
              <a:t>3</a:t>
            </a:fld>
            <a:endParaRPr kumimoji="1" lang="ja-JP" altLang="en-US"/>
          </a:p>
        </p:txBody>
      </p:sp>
      <p:sp>
        <p:nvSpPr>
          <p:cNvPr id="5" name="日付プレースホルダー 4">
            <a:extLst>
              <a:ext uri="{FF2B5EF4-FFF2-40B4-BE49-F238E27FC236}">
                <a16:creationId xmlns:a16="http://schemas.microsoft.com/office/drawing/2014/main" id="{DA898DEE-13F2-10C0-2C48-4289D6DF4D69}"/>
              </a:ext>
            </a:extLst>
          </p:cNvPr>
          <p:cNvSpPr>
            <a:spLocks noGrp="1"/>
          </p:cNvSpPr>
          <p:nvPr>
            <p:ph type="dt" idx="1"/>
          </p:nvPr>
        </p:nvSpPr>
        <p:spPr/>
        <p:txBody>
          <a:bodyPr/>
          <a:lstStyle/>
          <a:p>
            <a:r>
              <a:rPr kumimoji="1" lang="en-US" altLang="ja-JP" dirty="0"/>
              <a:t>2026/2/18</a:t>
            </a:r>
            <a:endParaRPr kumimoji="1" lang="ja-JP" altLang="en-US"/>
          </a:p>
        </p:txBody>
      </p:sp>
    </p:spTree>
    <p:extLst>
      <p:ext uri="{BB962C8B-B14F-4D97-AF65-F5344CB8AC3E}">
        <p14:creationId xmlns:p14="http://schemas.microsoft.com/office/powerpoint/2010/main" val="26948229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sz="2000" dirty="0">
              <a:latin typeface="BIZ UDP明朝 Medium" panose="02020500000000000000" pitchFamily="18" charset="-128"/>
              <a:ea typeface="BIZ UDP明朝 Medium" panose="02020500000000000000" pitchFamily="18" charset="-128"/>
            </a:endParaRPr>
          </a:p>
        </p:txBody>
      </p:sp>
      <p:sp>
        <p:nvSpPr>
          <p:cNvPr id="4" name="日付プレースホルダー 3"/>
          <p:cNvSpPr>
            <a:spLocks noGrp="1"/>
          </p:cNvSpPr>
          <p:nvPr>
            <p:ph type="dt" idx="1"/>
          </p:nvPr>
        </p:nvSpPr>
        <p:spPr/>
        <p:txBody>
          <a:bodyPr/>
          <a:lstStyle/>
          <a:p>
            <a:r>
              <a:rPr kumimoji="1" lang="en-US" altLang="ja-JP"/>
              <a:t>2026/2/18</a:t>
            </a:r>
            <a:endParaRPr kumimoji="1" lang="ja-JP" altLang="en-US"/>
          </a:p>
        </p:txBody>
      </p:sp>
      <p:sp>
        <p:nvSpPr>
          <p:cNvPr id="5" name="スライド番号プレースホルダー 4"/>
          <p:cNvSpPr>
            <a:spLocks noGrp="1"/>
          </p:cNvSpPr>
          <p:nvPr>
            <p:ph type="sldNum" sz="quarter" idx="5"/>
          </p:nvPr>
        </p:nvSpPr>
        <p:spPr/>
        <p:txBody>
          <a:bodyPr/>
          <a:lstStyle/>
          <a:p>
            <a:fld id="{AE408E9A-72F4-461A-A269-BB5CD9B25964}" type="slidenum">
              <a:rPr kumimoji="1" lang="ja-JP" altLang="en-US" smtClean="0"/>
              <a:t>4</a:t>
            </a:fld>
            <a:endParaRPr kumimoji="1" lang="ja-JP" altLang="en-US"/>
          </a:p>
        </p:txBody>
      </p:sp>
    </p:spTree>
    <p:extLst>
      <p:ext uri="{BB962C8B-B14F-4D97-AF65-F5344CB8AC3E}">
        <p14:creationId xmlns:p14="http://schemas.microsoft.com/office/powerpoint/2010/main" val="32356338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日付プレースホルダー 3"/>
          <p:cNvSpPr>
            <a:spLocks noGrp="1"/>
          </p:cNvSpPr>
          <p:nvPr>
            <p:ph type="dt" idx="1"/>
          </p:nvPr>
        </p:nvSpPr>
        <p:spPr/>
        <p:txBody>
          <a:bodyPr/>
          <a:lstStyle/>
          <a:p>
            <a:r>
              <a:rPr kumimoji="1" lang="en-US" altLang="ja-JP"/>
              <a:t>2026/2/18</a:t>
            </a:r>
            <a:endParaRPr kumimoji="1" lang="ja-JP" altLang="en-US"/>
          </a:p>
        </p:txBody>
      </p:sp>
      <p:sp>
        <p:nvSpPr>
          <p:cNvPr id="5" name="スライド番号プレースホルダー 4"/>
          <p:cNvSpPr>
            <a:spLocks noGrp="1"/>
          </p:cNvSpPr>
          <p:nvPr>
            <p:ph type="sldNum" sz="quarter" idx="5"/>
          </p:nvPr>
        </p:nvSpPr>
        <p:spPr/>
        <p:txBody>
          <a:bodyPr/>
          <a:lstStyle/>
          <a:p>
            <a:fld id="{AE408E9A-72F4-461A-A269-BB5CD9B25964}" type="slidenum">
              <a:rPr kumimoji="1" lang="ja-JP" altLang="en-US" smtClean="0"/>
              <a:t>5</a:t>
            </a:fld>
            <a:endParaRPr kumimoji="1" lang="ja-JP" altLang="en-US"/>
          </a:p>
        </p:txBody>
      </p:sp>
    </p:spTree>
    <p:extLst>
      <p:ext uri="{BB962C8B-B14F-4D97-AF65-F5344CB8AC3E}">
        <p14:creationId xmlns:p14="http://schemas.microsoft.com/office/powerpoint/2010/main" val="2245151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68E71E-C28D-3851-94C7-FBB946255A2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C6C779D-18DE-8497-9EB6-61438DD8F20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2AB8395-FD59-CD6F-AB5C-4D0FCC8C743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3D432279-6F82-F72B-8C6E-30F22DDE1CC0}"/>
              </a:ext>
            </a:extLst>
          </p:cNvPr>
          <p:cNvSpPr>
            <a:spLocks noGrp="1"/>
          </p:cNvSpPr>
          <p:nvPr>
            <p:ph type="sldNum" sz="quarter" idx="5"/>
          </p:nvPr>
        </p:nvSpPr>
        <p:spPr/>
        <p:txBody>
          <a:bodyPr/>
          <a:lstStyle/>
          <a:p>
            <a:fld id="{AE408E9A-72F4-461A-A269-BB5CD9B25964}" type="slidenum">
              <a:rPr kumimoji="1" lang="ja-JP" altLang="en-US" smtClean="0"/>
              <a:t>6</a:t>
            </a:fld>
            <a:endParaRPr kumimoji="1" lang="ja-JP" altLang="en-US"/>
          </a:p>
        </p:txBody>
      </p:sp>
      <p:sp>
        <p:nvSpPr>
          <p:cNvPr id="5" name="日付プレースホルダー 4">
            <a:extLst>
              <a:ext uri="{FF2B5EF4-FFF2-40B4-BE49-F238E27FC236}">
                <a16:creationId xmlns:a16="http://schemas.microsoft.com/office/drawing/2014/main" id="{01D85701-13A1-A7E0-7170-2C3A5F99C798}"/>
              </a:ext>
            </a:extLst>
          </p:cNvPr>
          <p:cNvSpPr>
            <a:spLocks noGrp="1"/>
          </p:cNvSpPr>
          <p:nvPr>
            <p:ph type="dt" idx="1"/>
          </p:nvPr>
        </p:nvSpPr>
        <p:spPr/>
        <p:txBody>
          <a:bodyPr/>
          <a:lstStyle/>
          <a:p>
            <a:r>
              <a:rPr kumimoji="1" lang="en-US" altLang="ja-JP" dirty="0"/>
              <a:t>2026/2/18</a:t>
            </a:r>
            <a:endParaRPr kumimoji="1" lang="ja-JP" altLang="en-US"/>
          </a:p>
        </p:txBody>
      </p:sp>
    </p:spTree>
    <p:extLst>
      <p:ext uri="{BB962C8B-B14F-4D97-AF65-F5344CB8AC3E}">
        <p14:creationId xmlns:p14="http://schemas.microsoft.com/office/powerpoint/2010/main" val="6194149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E408E9A-72F4-461A-A269-BB5CD9B25964}" type="slidenum">
              <a:rPr kumimoji="1" lang="ja-JP" altLang="en-US" smtClean="0"/>
              <a:t>7</a:t>
            </a:fld>
            <a:endParaRPr kumimoji="1" lang="ja-JP" altLang="en-US"/>
          </a:p>
        </p:txBody>
      </p:sp>
      <p:sp>
        <p:nvSpPr>
          <p:cNvPr id="5" name="日付プレースホルダー 4">
            <a:extLst>
              <a:ext uri="{FF2B5EF4-FFF2-40B4-BE49-F238E27FC236}">
                <a16:creationId xmlns:a16="http://schemas.microsoft.com/office/drawing/2014/main" id="{3A9B1E76-FBDE-0729-53CC-A84B076E38FA}"/>
              </a:ext>
            </a:extLst>
          </p:cNvPr>
          <p:cNvSpPr>
            <a:spLocks noGrp="1"/>
          </p:cNvSpPr>
          <p:nvPr>
            <p:ph type="dt" idx="1"/>
          </p:nvPr>
        </p:nvSpPr>
        <p:spPr/>
        <p:txBody>
          <a:bodyPr/>
          <a:lstStyle/>
          <a:p>
            <a:r>
              <a:rPr kumimoji="1" lang="en-US" altLang="ja-JP"/>
              <a:t>2026/2/18</a:t>
            </a:r>
            <a:endParaRPr kumimoji="1" lang="ja-JP" altLang="en-US"/>
          </a:p>
        </p:txBody>
      </p:sp>
    </p:spTree>
    <p:extLst>
      <p:ext uri="{BB962C8B-B14F-4D97-AF65-F5344CB8AC3E}">
        <p14:creationId xmlns:p14="http://schemas.microsoft.com/office/powerpoint/2010/main" val="19840183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E408E9A-72F4-461A-A269-BB5CD9B25964}" type="slidenum">
              <a:rPr kumimoji="1" lang="ja-JP" altLang="en-US" smtClean="0"/>
              <a:t>8</a:t>
            </a:fld>
            <a:endParaRPr kumimoji="1" lang="ja-JP" altLang="en-US"/>
          </a:p>
        </p:txBody>
      </p:sp>
      <p:sp>
        <p:nvSpPr>
          <p:cNvPr id="5" name="日付プレースホルダー 4">
            <a:extLst>
              <a:ext uri="{FF2B5EF4-FFF2-40B4-BE49-F238E27FC236}">
                <a16:creationId xmlns:a16="http://schemas.microsoft.com/office/drawing/2014/main" id="{9928A44C-A563-55AD-A00F-A6BF66ADC681}"/>
              </a:ext>
            </a:extLst>
          </p:cNvPr>
          <p:cNvSpPr>
            <a:spLocks noGrp="1"/>
          </p:cNvSpPr>
          <p:nvPr>
            <p:ph type="dt" idx="1"/>
          </p:nvPr>
        </p:nvSpPr>
        <p:spPr/>
        <p:txBody>
          <a:bodyPr/>
          <a:lstStyle/>
          <a:p>
            <a:r>
              <a:rPr kumimoji="1" lang="en-US" altLang="ja-JP"/>
              <a:t>2026/2/18</a:t>
            </a:r>
            <a:endParaRPr kumimoji="1" lang="ja-JP" altLang="en-US"/>
          </a:p>
        </p:txBody>
      </p:sp>
    </p:spTree>
    <p:extLst>
      <p:ext uri="{BB962C8B-B14F-4D97-AF65-F5344CB8AC3E}">
        <p14:creationId xmlns:p14="http://schemas.microsoft.com/office/powerpoint/2010/main" val="32828413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9AC4D-E644-BCFE-3CDF-FB0B2D0FAFF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6D0D3DD-A359-ED71-E36B-CB4E83E12CF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E942AFE-5E2D-BE3B-882E-A8368B23AC84}"/>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FC3204B-7F60-01FA-32EF-75A39890BDB9}"/>
              </a:ext>
            </a:extLst>
          </p:cNvPr>
          <p:cNvSpPr>
            <a:spLocks noGrp="1"/>
          </p:cNvSpPr>
          <p:nvPr>
            <p:ph type="sldNum" sz="quarter" idx="5"/>
          </p:nvPr>
        </p:nvSpPr>
        <p:spPr/>
        <p:txBody>
          <a:bodyPr/>
          <a:lstStyle/>
          <a:p>
            <a:fld id="{AE408E9A-72F4-461A-A269-BB5CD9B25964}" type="slidenum">
              <a:rPr kumimoji="1" lang="ja-JP" altLang="en-US" smtClean="0"/>
              <a:t>9</a:t>
            </a:fld>
            <a:endParaRPr kumimoji="1" lang="ja-JP" altLang="en-US"/>
          </a:p>
        </p:txBody>
      </p:sp>
      <p:sp>
        <p:nvSpPr>
          <p:cNvPr id="5" name="日付プレースホルダー 4">
            <a:extLst>
              <a:ext uri="{FF2B5EF4-FFF2-40B4-BE49-F238E27FC236}">
                <a16:creationId xmlns:a16="http://schemas.microsoft.com/office/drawing/2014/main" id="{C6EC4DBC-8A1F-0437-3D1D-CEF302F4A688}"/>
              </a:ext>
            </a:extLst>
          </p:cNvPr>
          <p:cNvSpPr>
            <a:spLocks noGrp="1"/>
          </p:cNvSpPr>
          <p:nvPr>
            <p:ph type="dt" idx="1"/>
          </p:nvPr>
        </p:nvSpPr>
        <p:spPr/>
        <p:txBody>
          <a:bodyPr/>
          <a:lstStyle/>
          <a:p>
            <a:r>
              <a:rPr kumimoji="1" lang="en-US" altLang="ja-JP"/>
              <a:t>2026/2/18</a:t>
            </a:r>
            <a:endParaRPr kumimoji="1" lang="ja-JP" altLang="en-US"/>
          </a:p>
        </p:txBody>
      </p:sp>
    </p:spTree>
    <p:extLst>
      <p:ext uri="{BB962C8B-B14F-4D97-AF65-F5344CB8AC3E}">
        <p14:creationId xmlns:p14="http://schemas.microsoft.com/office/powerpoint/2010/main" val="15050752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901335" y="962758"/>
            <a:ext cx="10364488" cy="3049717"/>
          </a:xfrm>
        </p:spPr>
        <p:txBody>
          <a:bodyPr bIns="0" anchor="b">
            <a:normAutofit/>
          </a:bodyPr>
          <a:lstStyle>
            <a:lvl1pPr algn="l">
              <a:defRPr sz="7920"/>
            </a:lvl1pPr>
          </a:lstStyle>
          <a:p>
            <a:r>
              <a:rPr lang="ja-JP" altLang="en-US"/>
              <a:t>マスター タイトルの書式設定</a:t>
            </a:r>
            <a:endParaRPr lang="en-US" dirty="0"/>
          </a:p>
        </p:txBody>
      </p:sp>
      <p:sp>
        <p:nvSpPr>
          <p:cNvPr id="3" name="Subtitle 2"/>
          <p:cNvSpPr>
            <a:spLocks noGrp="1"/>
          </p:cNvSpPr>
          <p:nvPr>
            <p:ph type="subTitle" idx="1"/>
          </p:nvPr>
        </p:nvSpPr>
        <p:spPr>
          <a:xfrm>
            <a:off x="2901336" y="4237446"/>
            <a:ext cx="10364486" cy="1173145"/>
          </a:xfrm>
        </p:spPr>
        <p:txBody>
          <a:bodyPr tIns="91440" bIns="91440">
            <a:normAutofit/>
          </a:bodyPr>
          <a:lstStyle>
            <a:lvl1pPr marL="0" indent="0" algn="l">
              <a:buNone/>
              <a:defRPr sz="2160" b="0" cap="all" baseline="0">
                <a:solidFill>
                  <a:schemeClr val="tx1"/>
                </a:solidFill>
              </a:defRPr>
            </a:lvl1pPr>
            <a:lvl2pPr marL="548640" indent="0" algn="ctr">
              <a:buNone/>
              <a:defRPr sz="2160"/>
            </a:lvl2pPr>
            <a:lvl3pPr marL="1097280" indent="0" algn="ctr">
              <a:buNone/>
              <a:defRPr sz="2160"/>
            </a:lvl3pPr>
            <a:lvl4pPr marL="1645920" indent="0" algn="ctr">
              <a:buNone/>
              <a:defRPr sz="1920"/>
            </a:lvl4pPr>
            <a:lvl5pPr marL="2194560" indent="0" algn="ctr">
              <a:buNone/>
              <a:defRPr sz="1920"/>
            </a:lvl5pPr>
            <a:lvl6pPr marL="2743200" indent="0" algn="ctr">
              <a:buNone/>
              <a:defRPr sz="1920"/>
            </a:lvl6pPr>
            <a:lvl7pPr marL="3291840" indent="0" algn="ctr">
              <a:buNone/>
              <a:defRPr sz="1920"/>
            </a:lvl7pPr>
            <a:lvl8pPr marL="3840480" indent="0" algn="ctr">
              <a:buNone/>
              <a:defRPr sz="1920"/>
            </a:lvl8pPr>
            <a:lvl9pPr marL="4389120" indent="0" algn="ctr">
              <a:buNone/>
              <a:defRPr sz="192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r>
              <a:rPr lang="en-US" altLang="ja-JP"/>
              <a:t>2026.4.26</a:t>
            </a:r>
            <a:endParaRPr lang="en-US"/>
          </a:p>
        </p:txBody>
      </p:sp>
      <p:sp>
        <p:nvSpPr>
          <p:cNvPr id="5" name="Footer Placeholder 4"/>
          <p:cNvSpPr>
            <a:spLocks noGrp="1"/>
          </p:cNvSpPr>
          <p:nvPr>
            <p:ph type="ftr" sz="quarter" idx="11"/>
          </p:nvPr>
        </p:nvSpPr>
        <p:spPr>
          <a:xfrm>
            <a:off x="2899801" y="395169"/>
            <a:ext cx="5968698" cy="371041"/>
          </a:xfrm>
        </p:spPr>
        <p:txBody>
          <a:bodyPr/>
          <a:lstStyle/>
          <a:p>
            <a:endParaRPr lang="en-US"/>
          </a:p>
        </p:txBody>
      </p:sp>
      <p:sp>
        <p:nvSpPr>
          <p:cNvPr id="6" name="Slide Number Placeholder 5"/>
          <p:cNvSpPr>
            <a:spLocks noGrp="1"/>
          </p:cNvSpPr>
          <p:nvPr>
            <p:ph type="sldNum" sz="quarter" idx="12"/>
          </p:nvPr>
        </p:nvSpPr>
        <p:spPr>
          <a:xfrm>
            <a:off x="1725197" y="958767"/>
            <a:ext cx="973223" cy="604294"/>
          </a:xfrm>
        </p:spPr>
        <p:txBody>
          <a:bodyPr/>
          <a:lstStyle/>
          <a:p>
            <a:fld id="{C1FF6DA9-008F-8B48-92A6-B652298478BF}" type="slidenum">
              <a:rPr lang="en-US" smtClean="0"/>
              <a:t>‹#›</a:t>
            </a:fld>
            <a:endParaRPr lang="en-US"/>
          </a:p>
        </p:txBody>
      </p:sp>
      <p:cxnSp>
        <p:nvCxnSpPr>
          <p:cNvPr id="15" name="Straight Connector 14"/>
          <p:cNvCxnSpPr/>
          <p:nvPr/>
        </p:nvCxnSpPr>
        <p:spPr>
          <a:xfrm>
            <a:off x="2901336" y="4234250"/>
            <a:ext cx="1036448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53591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lang="en-US" altLang="ja-JP"/>
              <a:t>2026.4.26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26" name="Straight Connector 25"/>
          <p:cNvCxnSpPr/>
          <p:nvPr/>
        </p:nvCxnSpPr>
        <p:spPr>
          <a:xfrm>
            <a:off x="1744675" y="2216506"/>
            <a:ext cx="1152902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15477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326933" y="958768"/>
            <a:ext cx="1938890" cy="5591867"/>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733606" y="958768"/>
            <a:ext cx="9394596" cy="559186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lang="en-US" altLang="ja-JP"/>
              <a:t>2026.4.26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5" name="Straight Connector 14"/>
          <p:cNvCxnSpPr/>
          <p:nvPr/>
        </p:nvCxnSpPr>
        <p:spPr>
          <a:xfrm>
            <a:off x="11326933" y="958768"/>
            <a:ext cx="0" cy="5591867"/>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1202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lang="en-US" altLang="ja-JP"/>
              <a:t>2026.4.26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33" name="Straight Connector 32"/>
          <p:cNvCxnSpPr/>
          <p:nvPr/>
        </p:nvCxnSpPr>
        <p:spPr>
          <a:xfrm>
            <a:off x="1744675" y="2216506"/>
            <a:ext cx="1152902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02382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745087" y="2107356"/>
            <a:ext cx="10371785" cy="2265540"/>
          </a:xfrm>
        </p:spPr>
        <p:txBody>
          <a:bodyPr anchor="b">
            <a:normAutofit/>
          </a:bodyPr>
          <a:lstStyle>
            <a:lvl1pPr algn="l">
              <a:defRPr sz="432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745087" y="4567435"/>
            <a:ext cx="10356535" cy="1215515"/>
          </a:xfrm>
        </p:spPr>
        <p:txBody>
          <a:bodyPr tIns="91440">
            <a:normAutofit/>
          </a:bodyPr>
          <a:lstStyle>
            <a:lvl1pPr marL="0" indent="0" algn="l">
              <a:buNone/>
              <a:defRPr sz="2160">
                <a:solidFill>
                  <a:schemeClr val="tx1"/>
                </a:solidFill>
              </a:defRPr>
            </a:lvl1pPr>
            <a:lvl2pPr marL="548640" indent="0">
              <a:buNone/>
              <a:defRPr sz="2160">
                <a:solidFill>
                  <a:schemeClr val="tx1">
                    <a:tint val="75000"/>
                  </a:schemeClr>
                </a:solidFill>
              </a:defRPr>
            </a:lvl2pPr>
            <a:lvl3pPr marL="1097280" indent="0">
              <a:buNone/>
              <a:defRPr sz="2160">
                <a:solidFill>
                  <a:schemeClr val="tx1">
                    <a:tint val="75000"/>
                  </a:schemeClr>
                </a:solidFill>
              </a:defRPr>
            </a:lvl3pPr>
            <a:lvl4pPr marL="1645920" indent="0">
              <a:buNone/>
              <a:defRPr sz="1920">
                <a:solidFill>
                  <a:schemeClr val="tx1">
                    <a:tint val="75000"/>
                  </a:schemeClr>
                </a:solidFill>
              </a:defRPr>
            </a:lvl4pPr>
            <a:lvl5pPr marL="2194560" indent="0">
              <a:buNone/>
              <a:defRPr sz="1920">
                <a:solidFill>
                  <a:schemeClr val="tx1">
                    <a:tint val="75000"/>
                  </a:schemeClr>
                </a:solidFill>
              </a:defRPr>
            </a:lvl5pPr>
            <a:lvl6pPr marL="2743200" indent="0">
              <a:buNone/>
              <a:defRPr sz="1920">
                <a:solidFill>
                  <a:schemeClr val="tx1">
                    <a:tint val="75000"/>
                  </a:schemeClr>
                </a:solidFill>
              </a:defRPr>
            </a:lvl6pPr>
            <a:lvl7pPr marL="3291840" indent="0">
              <a:buNone/>
              <a:defRPr sz="1920">
                <a:solidFill>
                  <a:schemeClr val="tx1">
                    <a:tint val="75000"/>
                  </a:schemeClr>
                </a:solidFill>
              </a:defRPr>
            </a:lvl7pPr>
            <a:lvl8pPr marL="3840480" indent="0">
              <a:buNone/>
              <a:defRPr sz="1920">
                <a:solidFill>
                  <a:schemeClr val="tx1">
                    <a:tint val="75000"/>
                  </a:schemeClr>
                </a:solidFill>
              </a:defRPr>
            </a:lvl8pPr>
            <a:lvl9pPr marL="4389120" indent="0">
              <a:buNone/>
              <a:defRPr sz="192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r>
              <a:rPr lang="en-US" altLang="ja-JP"/>
              <a:t>2026.4.26</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5" name="Straight Connector 14"/>
          <p:cNvCxnSpPr/>
          <p:nvPr/>
        </p:nvCxnSpPr>
        <p:spPr>
          <a:xfrm>
            <a:off x="1745087" y="4565982"/>
            <a:ext cx="1035653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37155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739061" y="965867"/>
            <a:ext cx="11526762" cy="1271166"/>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736797" y="2413054"/>
            <a:ext cx="5574182" cy="41383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696525" y="2420812"/>
            <a:ext cx="5574182" cy="412982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r>
              <a:rPr lang="en-US" altLang="ja-JP"/>
              <a:t>2026.4.26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35" name="Straight Connector 34"/>
          <p:cNvCxnSpPr/>
          <p:nvPr/>
        </p:nvCxnSpPr>
        <p:spPr>
          <a:xfrm>
            <a:off x="1744675" y="2216506"/>
            <a:ext cx="1152902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24805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736630" y="964996"/>
            <a:ext cx="11529193" cy="126758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736629" y="2423459"/>
            <a:ext cx="5574182" cy="962332"/>
          </a:xfrm>
        </p:spPr>
        <p:txBody>
          <a:bodyPr anchor="b">
            <a:normAutofit/>
          </a:bodyPr>
          <a:lstStyle>
            <a:lvl1pPr marL="0" indent="0">
              <a:lnSpc>
                <a:spcPct val="100000"/>
              </a:lnSpc>
              <a:buNone/>
              <a:defRPr sz="2640" b="0" cap="all" baseline="0">
                <a:solidFill>
                  <a:schemeClr val="accent1"/>
                </a:solidFill>
              </a:defRPr>
            </a:lvl1pPr>
            <a:lvl2pPr marL="548640" indent="0">
              <a:buNone/>
              <a:defRPr sz="2400" b="1"/>
            </a:lvl2pPr>
            <a:lvl3pPr marL="1097280" indent="0">
              <a:buNone/>
              <a:defRPr sz="2160" b="1"/>
            </a:lvl3pPr>
            <a:lvl4pPr marL="1645920" indent="0">
              <a:buNone/>
              <a:defRPr sz="1920" b="1"/>
            </a:lvl4pPr>
            <a:lvl5pPr marL="2194560" indent="0">
              <a:buNone/>
              <a:defRPr sz="1920" b="1"/>
            </a:lvl5pPr>
            <a:lvl6pPr marL="2743200" indent="0">
              <a:buNone/>
              <a:defRPr sz="1920" b="1"/>
            </a:lvl6pPr>
            <a:lvl7pPr marL="3291840" indent="0">
              <a:buNone/>
              <a:defRPr sz="1920" b="1"/>
            </a:lvl7pPr>
            <a:lvl8pPr marL="3840480" indent="0">
              <a:buNone/>
              <a:defRPr sz="1920" b="1"/>
            </a:lvl8pPr>
            <a:lvl9pPr marL="4389120" indent="0">
              <a:buNone/>
              <a:defRPr sz="1920" b="1"/>
            </a:lvl9pPr>
          </a:lstStyle>
          <a:p>
            <a:pPr lvl="0"/>
            <a:r>
              <a:rPr lang="ja-JP" altLang="en-US"/>
              <a:t>マスター テキストの書式設定</a:t>
            </a:r>
          </a:p>
        </p:txBody>
      </p:sp>
      <p:sp>
        <p:nvSpPr>
          <p:cNvPr id="4" name="Content Placeholder 3"/>
          <p:cNvSpPr>
            <a:spLocks noGrp="1"/>
          </p:cNvSpPr>
          <p:nvPr>
            <p:ph sz="half" idx="2"/>
          </p:nvPr>
        </p:nvSpPr>
        <p:spPr>
          <a:xfrm>
            <a:off x="1736629" y="3389124"/>
            <a:ext cx="5574182" cy="317334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694835" y="2427604"/>
            <a:ext cx="5574182" cy="962684"/>
          </a:xfrm>
        </p:spPr>
        <p:txBody>
          <a:bodyPr anchor="b">
            <a:normAutofit/>
          </a:bodyPr>
          <a:lstStyle>
            <a:lvl1pPr marL="0" indent="0">
              <a:lnSpc>
                <a:spcPct val="100000"/>
              </a:lnSpc>
              <a:buNone/>
              <a:defRPr sz="2640" b="0" cap="all" baseline="0">
                <a:solidFill>
                  <a:schemeClr val="accent1"/>
                </a:solidFill>
              </a:defRPr>
            </a:lvl1pPr>
            <a:lvl2pPr marL="548640" indent="0">
              <a:buNone/>
              <a:defRPr sz="2400" b="1"/>
            </a:lvl2pPr>
            <a:lvl3pPr marL="1097280" indent="0">
              <a:buNone/>
              <a:defRPr sz="2160" b="1"/>
            </a:lvl3pPr>
            <a:lvl4pPr marL="1645920" indent="0">
              <a:buNone/>
              <a:defRPr sz="1920" b="1"/>
            </a:lvl4pPr>
            <a:lvl5pPr marL="2194560" indent="0">
              <a:buNone/>
              <a:defRPr sz="1920" b="1"/>
            </a:lvl5pPr>
            <a:lvl6pPr marL="2743200" indent="0">
              <a:buNone/>
              <a:defRPr sz="1920" b="1"/>
            </a:lvl6pPr>
            <a:lvl7pPr marL="3291840" indent="0">
              <a:buNone/>
              <a:defRPr sz="1920" b="1"/>
            </a:lvl7pPr>
            <a:lvl8pPr marL="3840480" indent="0">
              <a:buNone/>
              <a:defRPr sz="1920" b="1"/>
            </a:lvl8pPr>
            <a:lvl9pPr marL="4389120" indent="0">
              <a:buNone/>
              <a:defRPr sz="1920" b="1"/>
            </a:lvl9pPr>
          </a:lstStyle>
          <a:p>
            <a:pPr lvl="0"/>
            <a:r>
              <a:rPr lang="ja-JP" altLang="en-US"/>
              <a:t>マスター テキストの書式設定</a:t>
            </a:r>
          </a:p>
        </p:txBody>
      </p:sp>
      <p:sp>
        <p:nvSpPr>
          <p:cNvPr id="6" name="Content Placeholder 5"/>
          <p:cNvSpPr>
            <a:spLocks noGrp="1"/>
          </p:cNvSpPr>
          <p:nvPr>
            <p:ph sz="quarter" idx="4"/>
          </p:nvPr>
        </p:nvSpPr>
        <p:spPr>
          <a:xfrm>
            <a:off x="7694835" y="3385790"/>
            <a:ext cx="5574182" cy="316484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r>
              <a:rPr lang="en-US" altLang="ja-JP"/>
              <a:t>2026.4.26</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cxnSp>
        <p:nvCxnSpPr>
          <p:cNvPr id="29" name="Straight Connector 28"/>
          <p:cNvCxnSpPr/>
          <p:nvPr/>
        </p:nvCxnSpPr>
        <p:spPr>
          <a:xfrm>
            <a:off x="1744675" y="2216506"/>
            <a:ext cx="1152902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79473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r>
              <a:rPr lang="en-US" altLang="ja-JP"/>
              <a:t>2026.4.26</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cxnSp>
        <p:nvCxnSpPr>
          <p:cNvPr id="25" name="Straight Connector 24"/>
          <p:cNvCxnSpPr/>
          <p:nvPr/>
        </p:nvCxnSpPr>
        <p:spPr>
          <a:xfrm>
            <a:off x="1744675" y="2216506"/>
            <a:ext cx="1152902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62040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ltLang="ja-JP"/>
              <a:t>2026.4.26</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534159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733606" y="958768"/>
            <a:ext cx="3927719" cy="2696540"/>
          </a:xfrm>
        </p:spPr>
        <p:txBody>
          <a:bodyPr anchor="b">
            <a:normAutofit/>
          </a:bodyPr>
          <a:lstStyle>
            <a:lvl1pPr algn="l">
              <a:defRPr sz="2880"/>
            </a:lvl1pPr>
          </a:lstStyle>
          <a:p>
            <a:r>
              <a:rPr lang="ja-JP" altLang="en-US"/>
              <a:t>マスター タイトルの書式設定</a:t>
            </a:r>
            <a:endParaRPr lang="en-US" dirty="0"/>
          </a:p>
        </p:txBody>
      </p:sp>
      <p:sp>
        <p:nvSpPr>
          <p:cNvPr id="3" name="Content Placeholder 2"/>
          <p:cNvSpPr>
            <a:spLocks noGrp="1"/>
          </p:cNvSpPr>
          <p:nvPr>
            <p:ph idx="1"/>
          </p:nvPr>
        </p:nvSpPr>
        <p:spPr>
          <a:xfrm>
            <a:off x="6052457" y="958769"/>
            <a:ext cx="7214964" cy="5590591"/>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733606" y="3846590"/>
            <a:ext cx="3930016" cy="2697817"/>
          </a:xfrm>
        </p:spPr>
        <p:txBody>
          <a:bodyPr/>
          <a:lstStyle>
            <a:lvl1pPr marL="0" indent="0" algn="l">
              <a:buNone/>
              <a:defRPr sz="1920"/>
            </a:lvl1pPr>
            <a:lvl2pPr marL="548640" indent="0">
              <a:buNone/>
              <a:defRPr sz="1680"/>
            </a:lvl2pPr>
            <a:lvl3pPr marL="1097280" indent="0">
              <a:buNone/>
              <a:defRPr sz="1440"/>
            </a:lvl3pPr>
            <a:lvl4pPr marL="1645920" indent="0">
              <a:buNone/>
              <a:defRPr sz="1200"/>
            </a:lvl4pPr>
            <a:lvl5pPr marL="2194560" indent="0">
              <a:buNone/>
              <a:defRPr sz="1200"/>
            </a:lvl5pPr>
            <a:lvl6pPr marL="2743200" indent="0">
              <a:buNone/>
              <a:defRPr sz="1200"/>
            </a:lvl6pPr>
            <a:lvl7pPr marL="3291840" indent="0">
              <a:buNone/>
              <a:defRPr sz="1200"/>
            </a:lvl7pPr>
            <a:lvl8pPr marL="3840480" indent="0">
              <a:buNone/>
              <a:defRPr sz="1200"/>
            </a:lvl8pPr>
            <a:lvl9pPr marL="4389120" indent="0">
              <a:buNone/>
              <a:defRPr sz="12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r>
              <a:rPr lang="en-US" altLang="ja-JP"/>
              <a:t>2026.4.26</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17" name="Straight Connector 16"/>
          <p:cNvCxnSpPr/>
          <p:nvPr/>
        </p:nvCxnSpPr>
        <p:spPr>
          <a:xfrm>
            <a:off x="1737936" y="3846589"/>
            <a:ext cx="3923388"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17316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8972865" y="578605"/>
            <a:ext cx="4889440" cy="617892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741447" y="1355416"/>
            <a:ext cx="6638794" cy="2196701"/>
          </a:xfrm>
        </p:spPr>
        <p:txBody>
          <a:bodyPr anchor="b">
            <a:normAutofit/>
          </a:bodyPr>
          <a:lstStyle>
            <a:lvl1pPr>
              <a:defRPr sz="384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9749268" y="1347051"/>
            <a:ext cx="3349405" cy="4639592"/>
          </a:xfrm>
          <a:solidFill>
            <a:schemeClr val="bg1">
              <a:lumMod val="85000"/>
            </a:schemeClr>
          </a:solidFill>
          <a:ln w="9525" cap="sq">
            <a:noFill/>
            <a:miter lim="800000"/>
          </a:ln>
          <a:effectLst/>
        </p:spPr>
        <p:txBody>
          <a:bodyPr anchor="t"/>
          <a:lstStyle>
            <a:lvl1pPr marL="0" indent="0" algn="ctr">
              <a:buNone/>
              <a:defRPr sz="3840"/>
            </a:lvl1pPr>
            <a:lvl2pPr marL="548640" indent="0">
              <a:buNone/>
              <a:defRPr sz="3360"/>
            </a:lvl2pPr>
            <a:lvl3pPr marL="1097280" indent="0">
              <a:buNone/>
              <a:defRPr sz="2880"/>
            </a:lvl3pPr>
            <a:lvl4pPr marL="1645920" indent="0">
              <a:buNone/>
              <a:defRPr sz="2400"/>
            </a:lvl4pPr>
            <a:lvl5pPr marL="2194560" indent="0">
              <a:buNone/>
              <a:defRPr sz="2400"/>
            </a:lvl5pPr>
            <a:lvl6pPr marL="2743200" indent="0">
              <a:buNone/>
              <a:defRPr sz="2400"/>
            </a:lvl6pPr>
            <a:lvl7pPr marL="3291840" indent="0">
              <a:buNone/>
              <a:defRPr sz="2400"/>
            </a:lvl7pPr>
            <a:lvl8pPr marL="3840480" indent="0">
              <a:buNone/>
              <a:defRPr sz="2400"/>
            </a:lvl8pPr>
            <a:lvl9pPr marL="4389120" indent="0">
              <a:buNone/>
              <a:defRPr sz="24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740395" y="3775191"/>
            <a:ext cx="6629285" cy="2404490"/>
          </a:xfrm>
        </p:spPr>
        <p:txBody>
          <a:bodyPr>
            <a:normAutofit/>
          </a:bodyPr>
          <a:lstStyle>
            <a:lvl1pPr marL="0" indent="0" algn="l">
              <a:buNone/>
              <a:defRPr sz="2160"/>
            </a:lvl1pPr>
            <a:lvl2pPr marL="548640" indent="0">
              <a:buNone/>
              <a:defRPr sz="1680"/>
            </a:lvl2pPr>
            <a:lvl3pPr marL="1097280" indent="0">
              <a:buNone/>
              <a:defRPr sz="1440"/>
            </a:lvl3pPr>
            <a:lvl4pPr marL="1645920" indent="0">
              <a:buNone/>
              <a:defRPr sz="1200"/>
            </a:lvl4pPr>
            <a:lvl5pPr marL="2194560" indent="0">
              <a:buNone/>
              <a:defRPr sz="1200"/>
            </a:lvl5pPr>
            <a:lvl6pPr marL="2743200" indent="0">
              <a:buNone/>
              <a:defRPr sz="1200"/>
            </a:lvl6pPr>
            <a:lvl7pPr marL="3291840" indent="0">
              <a:buNone/>
              <a:defRPr sz="1200"/>
            </a:lvl7pPr>
            <a:lvl8pPr marL="3840480" indent="0">
              <a:buNone/>
              <a:defRPr sz="1200"/>
            </a:lvl8pPr>
            <a:lvl9pPr marL="4389120" indent="0">
              <a:buNone/>
              <a:defRPr sz="1200"/>
            </a:lvl9pPr>
          </a:lstStyle>
          <a:p>
            <a:pPr lvl="0"/>
            <a:r>
              <a:rPr lang="ja-JP" altLang="en-US"/>
              <a:t>マスター テキストの書式設定</a:t>
            </a:r>
          </a:p>
        </p:txBody>
      </p:sp>
      <p:sp>
        <p:nvSpPr>
          <p:cNvPr id="5" name="Date Placeholder 4"/>
          <p:cNvSpPr>
            <a:spLocks noGrp="1"/>
          </p:cNvSpPr>
          <p:nvPr>
            <p:ph type="dt" sz="half" idx="10"/>
          </p:nvPr>
        </p:nvSpPr>
        <p:spPr>
          <a:xfrm>
            <a:off x="1736859" y="6563828"/>
            <a:ext cx="6632821" cy="384148"/>
          </a:xfrm>
        </p:spPr>
        <p:txBody>
          <a:bodyPr/>
          <a:lstStyle>
            <a:lvl1pPr algn="l">
              <a:defRPr/>
            </a:lvl1pPr>
          </a:lstStyle>
          <a:p>
            <a:r>
              <a:rPr lang="en-US" altLang="ja-JP"/>
              <a:t>2026.4.26</a:t>
            </a:r>
            <a:endParaRPr lang="en-US"/>
          </a:p>
        </p:txBody>
      </p:sp>
      <p:sp>
        <p:nvSpPr>
          <p:cNvPr id="6" name="Footer Placeholder 5"/>
          <p:cNvSpPr>
            <a:spLocks noGrp="1"/>
          </p:cNvSpPr>
          <p:nvPr>
            <p:ph type="ftr" sz="quarter" idx="11"/>
          </p:nvPr>
        </p:nvSpPr>
        <p:spPr>
          <a:xfrm>
            <a:off x="1736858" y="382369"/>
            <a:ext cx="6649205" cy="385117"/>
          </a:xfrm>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31" name="Straight Connector 30"/>
          <p:cNvCxnSpPr/>
          <p:nvPr/>
        </p:nvCxnSpPr>
        <p:spPr>
          <a:xfrm>
            <a:off x="1736859" y="3772326"/>
            <a:ext cx="663282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700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423372"/>
            <a:ext cx="14630400" cy="49271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7351776"/>
            <a:ext cx="14630400" cy="891540"/>
          </a:xfrm>
          <a:prstGeom prst="rect">
            <a:avLst/>
          </a:prstGeom>
        </p:spPr>
      </p:pic>
      <p:sp>
        <p:nvSpPr>
          <p:cNvPr id="2" name="Title Placeholder 1"/>
          <p:cNvSpPr>
            <a:spLocks noGrp="1"/>
          </p:cNvSpPr>
          <p:nvPr>
            <p:ph type="title"/>
          </p:nvPr>
        </p:nvSpPr>
        <p:spPr>
          <a:xfrm>
            <a:off x="1741895" y="965423"/>
            <a:ext cx="11523930" cy="1259082"/>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741895" y="2418879"/>
            <a:ext cx="11523930" cy="414073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9064966" y="396445"/>
            <a:ext cx="4200858" cy="371041"/>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altLang="ja-JP"/>
              <a:t>2026.4.26</a:t>
            </a:r>
            <a:endParaRPr lang="en-US"/>
          </a:p>
        </p:txBody>
      </p:sp>
      <p:sp>
        <p:nvSpPr>
          <p:cNvPr id="5" name="Footer Placeholder 4"/>
          <p:cNvSpPr>
            <a:spLocks noGrp="1"/>
          </p:cNvSpPr>
          <p:nvPr>
            <p:ph type="ftr" sz="quarter" idx="3"/>
          </p:nvPr>
        </p:nvSpPr>
        <p:spPr>
          <a:xfrm>
            <a:off x="1741895" y="395169"/>
            <a:ext cx="7126603" cy="371041"/>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76073" y="958767"/>
            <a:ext cx="973223" cy="604294"/>
          </a:xfrm>
          <a:prstGeom prst="rect">
            <a:avLst/>
          </a:prstGeom>
        </p:spPr>
        <p:txBody>
          <a:bodyPr vert="horz" lIns="91440" tIns="45720" rIns="91440" bIns="45720" rtlCol="0" anchor="t"/>
          <a:lstStyle>
            <a:lvl1pPr algn="r">
              <a:defRPr sz="3360">
                <a:solidFill>
                  <a:schemeClr val="accent1"/>
                </a:solidFill>
              </a:defRPr>
            </a:lvl1pPr>
          </a:lstStyle>
          <a:p>
            <a:fld id="{C1FF6DA9-008F-8B48-92A6-B652298478BF}" type="slidenum">
              <a:rPr lang="en-US" smtClean="0"/>
              <a:t>‹#›</a:t>
            </a:fld>
            <a:endParaRPr lang="en-US"/>
          </a:p>
        </p:txBody>
      </p:sp>
      <p:cxnSp>
        <p:nvCxnSpPr>
          <p:cNvPr id="10" name="Straight Connector 9"/>
          <p:cNvCxnSpPr/>
          <p:nvPr/>
        </p:nvCxnSpPr>
        <p:spPr>
          <a:xfrm>
            <a:off x="0" y="7354096"/>
            <a:ext cx="146304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40607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p:txStyles>
    <p:titleStyle>
      <a:lvl1pPr algn="l" defTabSz="1097280" rtl="0" eaLnBrk="1" latinLnBrk="0" hangingPunct="1">
        <a:lnSpc>
          <a:spcPct val="90000"/>
        </a:lnSpc>
        <a:spcBef>
          <a:spcPct val="0"/>
        </a:spcBef>
        <a:buNone/>
        <a:defRPr kumimoji="1" sz="3840" b="0" i="0" kern="1200" cap="all">
          <a:solidFill>
            <a:schemeClr val="tx1"/>
          </a:solidFill>
          <a:effectLst/>
          <a:latin typeface="+mj-lt"/>
          <a:ea typeface="+mj-ea"/>
          <a:cs typeface="+mj-cs"/>
        </a:defRPr>
      </a:lvl1pPr>
    </p:titleStyle>
    <p:bodyStyle>
      <a:lvl1pPr marL="274320" indent="-274320" algn="l" defTabSz="1097280" rtl="0" eaLnBrk="1" latinLnBrk="0" hangingPunct="1">
        <a:lnSpc>
          <a:spcPct val="120000"/>
        </a:lnSpc>
        <a:spcBef>
          <a:spcPts val="1200"/>
        </a:spcBef>
        <a:buClr>
          <a:schemeClr val="accent1"/>
        </a:buClr>
        <a:buSzPct val="100000"/>
        <a:buFont typeface="Arial" panose="020B0604020202020204" pitchFamily="34" charset="0"/>
        <a:buChar char="•"/>
        <a:defRPr kumimoji="1" sz="2400" kern="1200">
          <a:solidFill>
            <a:schemeClr val="tx1"/>
          </a:solidFill>
          <a:effectLst/>
          <a:latin typeface="+mn-lt"/>
          <a:ea typeface="+mn-ea"/>
          <a:cs typeface="+mn-cs"/>
        </a:defRPr>
      </a:lvl1pPr>
      <a:lvl2pPr marL="822960" indent="-274320" algn="l" defTabSz="1097280" rtl="0" eaLnBrk="1" latinLnBrk="0" hangingPunct="1">
        <a:lnSpc>
          <a:spcPct val="120000"/>
        </a:lnSpc>
        <a:spcBef>
          <a:spcPts val="600"/>
        </a:spcBef>
        <a:buClr>
          <a:schemeClr val="accent1"/>
        </a:buClr>
        <a:buSzPct val="100000"/>
        <a:buFont typeface="Arial" panose="020B0604020202020204" pitchFamily="34" charset="0"/>
        <a:buChar char="•"/>
        <a:defRPr kumimoji="1" sz="2160" kern="1200" cap="none" baseline="0">
          <a:solidFill>
            <a:schemeClr val="tx1"/>
          </a:solidFill>
          <a:effectLst/>
          <a:latin typeface="+mn-lt"/>
          <a:ea typeface="+mn-ea"/>
          <a:cs typeface="+mn-cs"/>
        </a:defRPr>
      </a:lvl2pPr>
      <a:lvl3pPr marL="1371600" indent="-274320" algn="l" defTabSz="1097280" rtl="0" eaLnBrk="1" latinLnBrk="0" hangingPunct="1">
        <a:lnSpc>
          <a:spcPct val="120000"/>
        </a:lnSpc>
        <a:spcBef>
          <a:spcPts val="600"/>
        </a:spcBef>
        <a:buClr>
          <a:schemeClr val="accent1"/>
        </a:buClr>
        <a:buSzPct val="100000"/>
        <a:buFont typeface="Arial" panose="020B0604020202020204" pitchFamily="34" charset="0"/>
        <a:buChar char="•"/>
        <a:defRPr kumimoji="1" sz="1920" kern="1200">
          <a:solidFill>
            <a:schemeClr val="tx1"/>
          </a:solidFill>
          <a:effectLst/>
          <a:latin typeface="+mn-lt"/>
          <a:ea typeface="+mn-ea"/>
          <a:cs typeface="+mn-cs"/>
        </a:defRPr>
      </a:lvl3pPr>
      <a:lvl4pPr marL="1920240" indent="-274320" algn="l" defTabSz="1097280" rtl="0" eaLnBrk="1" latinLnBrk="0" hangingPunct="1">
        <a:lnSpc>
          <a:spcPct val="120000"/>
        </a:lnSpc>
        <a:spcBef>
          <a:spcPts val="600"/>
        </a:spcBef>
        <a:buClr>
          <a:schemeClr val="accent1"/>
        </a:buClr>
        <a:buSzPct val="100000"/>
        <a:buFont typeface="Arial" panose="020B0604020202020204" pitchFamily="34" charset="0"/>
        <a:buChar char="•"/>
        <a:defRPr kumimoji="1" sz="1680" kern="1200" cap="none" baseline="0">
          <a:solidFill>
            <a:schemeClr val="tx1"/>
          </a:solidFill>
          <a:effectLst/>
          <a:latin typeface="+mn-lt"/>
          <a:ea typeface="+mn-ea"/>
          <a:cs typeface="+mn-cs"/>
        </a:defRPr>
      </a:lvl4pPr>
      <a:lvl5pPr marL="2468880" indent="-274320" algn="l" defTabSz="1097280" rtl="0" eaLnBrk="1" latinLnBrk="0" hangingPunct="1">
        <a:lnSpc>
          <a:spcPct val="120000"/>
        </a:lnSpc>
        <a:spcBef>
          <a:spcPts val="600"/>
        </a:spcBef>
        <a:buClr>
          <a:schemeClr val="accent1"/>
        </a:buClr>
        <a:buSzPct val="100000"/>
        <a:buFont typeface="Arial" panose="020B0604020202020204" pitchFamily="34" charset="0"/>
        <a:buChar char="•"/>
        <a:defRPr kumimoji="1" sz="1440" kern="1200">
          <a:solidFill>
            <a:schemeClr val="tx1"/>
          </a:solidFill>
          <a:effectLst/>
          <a:latin typeface="+mn-lt"/>
          <a:ea typeface="+mn-ea"/>
          <a:cs typeface="+mn-cs"/>
        </a:defRPr>
      </a:lvl5pPr>
      <a:lvl6pPr marL="3017520" indent="-274320" algn="l" defTabSz="1097280" rtl="0" eaLnBrk="1" latinLnBrk="0" hangingPunct="1">
        <a:lnSpc>
          <a:spcPct val="120000"/>
        </a:lnSpc>
        <a:spcBef>
          <a:spcPts val="600"/>
        </a:spcBef>
        <a:buClr>
          <a:schemeClr val="accent1"/>
        </a:buClr>
        <a:buSzPct val="100000"/>
        <a:buFont typeface="Arial" panose="020B0604020202020204" pitchFamily="34" charset="0"/>
        <a:buChar char="•"/>
        <a:defRPr kumimoji="1" sz="1440" kern="1200">
          <a:solidFill>
            <a:schemeClr val="tx1"/>
          </a:solidFill>
          <a:effectLst/>
          <a:latin typeface="+mn-lt"/>
          <a:ea typeface="+mn-ea"/>
          <a:cs typeface="+mn-cs"/>
        </a:defRPr>
      </a:lvl6pPr>
      <a:lvl7pPr marL="3566160" indent="-274320" algn="l" defTabSz="1097280" rtl="0" eaLnBrk="1" latinLnBrk="0" hangingPunct="1">
        <a:lnSpc>
          <a:spcPct val="120000"/>
        </a:lnSpc>
        <a:spcBef>
          <a:spcPts val="600"/>
        </a:spcBef>
        <a:buClr>
          <a:schemeClr val="accent1"/>
        </a:buClr>
        <a:buSzPct val="100000"/>
        <a:buFont typeface="Arial" panose="020B0604020202020204" pitchFamily="34" charset="0"/>
        <a:buChar char="•"/>
        <a:defRPr kumimoji="1" sz="1440" kern="1200">
          <a:solidFill>
            <a:schemeClr val="tx1"/>
          </a:solidFill>
          <a:effectLst/>
          <a:latin typeface="+mn-lt"/>
          <a:ea typeface="+mn-ea"/>
          <a:cs typeface="+mn-cs"/>
        </a:defRPr>
      </a:lvl7pPr>
      <a:lvl8pPr marL="4114800" indent="-274320" algn="l" defTabSz="1097280" rtl="0" eaLnBrk="1" latinLnBrk="0" hangingPunct="1">
        <a:lnSpc>
          <a:spcPct val="120000"/>
        </a:lnSpc>
        <a:spcBef>
          <a:spcPts val="600"/>
        </a:spcBef>
        <a:buClr>
          <a:schemeClr val="accent1"/>
        </a:buClr>
        <a:buSzPct val="100000"/>
        <a:buFont typeface="Arial" panose="020B0604020202020204" pitchFamily="34" charset="0"/>
        <a:buChar char="•"/>
        <a:defRPr kumimoji="1" sz="1440" kern="1200" baseline="0">
          <a:solidFill>
            <a:schemeClr val="tx1"/>
          </a:solidFill>
          <a:effectLst/>
          <a:latin typeface="+mn-lt"/>
          <a:ea typeface="+mn-ea"/>
          <a:cs typeface="+mn-cs"/>
        </a:defRPr>
      </a:lvl8pPr>
      <a:lvl9pPr marL="4663440" indent="-274320" algn="l" defTabSz="1097280" rtl="0" eaLnBrk="1" latinLnBrk="0" hangingPunct="1">
        <a:lnSpc>
          <a:spcPct val="120000"/>
        </a:lnSpc>
        <a:spcBef>
          <a:spcPts val="600"/>
        </a:spcBef>
        <a:buClr>
          <a:schemeClr val="accent1"/>
        </a:buClr>
        <a:buSzPct val="100000"/>
        <a:buFont typeface="Arial" panose="020B0604020202020204" pitchFamily="34" charset="0"/>
        <a:buChar char="•"/>
        <a:defRPr kumimoji="1" sz="1440" kern="1200" baseline="0">
          <a:solidFill>
            <a:schemeClr val="tx1"/>
          </a:solidFill>
          <a:effectLst/>
          <a:latin typeface="+mn-lt"/>
          <a:ea typeface="+mn-ea"/>
          <a:cs typeface="+mn-cs"/>
        </a:defRPr>
      </a:lvl9pPr>
    </p:bodyStyle>
    <p:otherStyle>
      <a:defPPr>
        <a:defRPr lang="en-US"/>
      </a:defPPr>
      <a:lvl1pPr marL="0" algn="l" defTabSz="1097280" rtl="0" eaLnBrk="1" latinLnBrk="0" hangingPunct="1">
        <a:defRPr kumimoji="1" sz="2160" kern="1200">
          <a:solidFill>
            <a:schemeClr val="tx1"/>
          </a:solidFill>
          <a:latin typeface="+mn-lt"/>
          <a:ea typeface="+mn-ea"/>
          <a:cs typeface="+mn-cs"/>
        </a:defRPr>
      </a:lvl1pPr>
      <a:lvl2pPr marL="548640" algn="l" defTabSz="1097280" rtl="0" eaLnBrk="1" latinLnBrk="0" hangingPunct="1">
        <a:defRPr kumimoji="1" sz="2160" kern="1200">
          <a:solidFill>
            <a:schemeClr val="tx1"/>
          </a:solidFill>
          <a:latin typeface="+mn-lt"/>
          <a:ea typeface="+mn-ea"/>
          <a:cs typeface="+mn-cs"/>
        </a:defRPr>
      </a:lvl2pPr>
      <a:lvl3pPr marL="1097280" algn="l" defTabSz="1097280" rtl="0" eaLnBrk="1" latinLnBrk="0" hangingPunct="1">
        <a:defRPr kumimoji="1" sz="2160" kern="1200">
          <a:solidFill>
            <a:schemeClr val="tx1"/>
          </a:solidFill>
          <a:latin typeface="+mn-lt"/>
          <a:ea typeface="+mn-ea"/>
          <a:cs typeface="+mn-cs"/>
        </a:defRPr>
      </a:lvl3pPr>
      <a:lvl4pPr marL="1645920" algn="l" defTabSz="1097280" rtl="0" eaLnBrk="1" latinLnBrk="0" hangingPunct="1">
        <a:defRPr kumimoji="1" sz="2160" kern="1200">
          <a:solidFill>
            <a:schemeClr val="tx1"/>
          </a:solidFill>
          <a:latin typeface="+mn-lt"/>
          <a:ea typeface="+mn-ea"/>
          <a:cs typeface="+mn-cs"/>
        </a:defRPr>
      </a:lvl4pPr>
      <a:lvl5pPr marL="2194560" algn="l" defTabSz="1097280" rtl="0" eaLnBrk="1" latinLnBrk="0" hangingPunct="1">
        <a:defRPr kumimoji="1" sz="2160" kern="1200">
          <a:solidFill>
            <a:schemeClr val="tx1"/>
          </a:solidFill>
          <a:latin typeface="+mn-lt"/>
          <a:ea typeface="+mn-ea"/>
          <a:cs typeface="+mn-cs"/>
        </a:defRPr>
      </a:lvl5pPr>
      <a:lvl6pPr marL="2743200" algn="l" defTabSz="1097280" rtl="0" eaLnBrk="1" latinLnBrk="0" hangingPunct="1">
        <a:defRPr kumimoji="1" sz="2160" kern="1200">
          <a:solidFill>
            <a:schemeClr val="tx1"/>
          </a:solidFill>
          <a:latin typeface="+mn-lt"/>
          <a:ea typeface="+mn-ea"/>
          <a:cs typeface="+mn-cs"/>
        </a:defRPr>
      </a:lvl6pPr>
      <a:lvl7pPr marL="3291840" algn="l" defTabSz="1097280" rtl="0" eaLnBrk="1" latinLnBrk="0" hangingPunct="1">
        <a:defRPr kumimoji="1" sz="2160" kern="1200">
          <a:solidFill>
            <a:schemeClr val="tx1"/>
          </a:solidFill>
          <a:latin typeface="+mn-lt"/>
          <a:ea typeface="+mn-ea"/>
          <a:cs typeface="+mn-cs"/>
        </a:defRPr>
      </a:lvl7pPr>
      <a:lvl8pPr marL="3840480" algn="l" defTabSz="1097280" rtl="0" eaLnBrk="1" latinLnBrk="0" hangingPunct="1">
        <a:defRPr kumimoji="1" sz="2160" kern="1200">
          <a:solidFill>
            <a:schemeClr val="tx1"/>
          </a:solidFill>
          <a:latin typeface="+mn-lt"/>
          <a:ea typeface="+mn-ea"/>
          <a:cs typeface="+mn-cs"/>
        </a:defRPr>
      </a:lvl8pPr>
      <a:lvl9pPr marL="4389120" algn="l" defTabSz="1097280" rtl="0" eaLnBrk="1" latinLnBrk="0" hangingPunct="1">
        <a:defRPr kumimoji="1" sz="21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5.tmp"/></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6.tmp"/><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7.tmp"/><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tmp"/><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7B9F5-5314-5757-8816-76E129B4A46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BC9183C-AF87-7C9C-FBC2-91E2BF1FE2BF}"/>
              </a:ext>
            </a:extLst>
          </p:cNvPr>
          <p:cNvSpPr>
            <a:spLocks noGrp="1"/>
          </p:cNvSpPr>
          <p:nvPr>
            <p:ph type="title"/>
          </p:nvPr>
        </p:nvSpPr>
        <p:spPr>
          <a:xfrm>
            <a:off x="1750740" y="396445"/>
            <a:ext cx="11622359" cy="2263053"/>
          </a:xfrm>
        </p:spPr>
        <p:txBody>
          <a:bodyPr>
            <a:normAutofit fontScale="90000"/>
          </a:bodyPr>
          <a:lstStyle/>
          <a:p>
            <a:pPr algn="ctr"/>
            <a:br>
              <a:rPr kumimoji="1" lang="en-US" altLang="ja-JP" sz="4400" dirty="0"/>
            </a:br>
            <a:r>
              <a:rPr kumimoji="1" lang="ja-JP" altLang="en-US" sz="4400" dirty="0"/>
              <a:t>国際ロータリー第</a:t>
            </a:r>
            <a:r>
              <a:rPr kumimoji="1" lang="en-US" altLang="ja-JP" sz="4400" dirty="0"/>
              <a:t>2790</a:t>
            </a:r>
            <a:r>
              <a:rPr kumimoji="1" lang="ja-JP" altLang="en-US" sz="4400" dirty="0"/>
              <a:t>地区</a:t>
            </a:r>
            <a:br>
              <a:rPr kumimoji="1" lang="en-US" altLang="ja-JP" sz="4400" dirty="0"/>
            </a:br>
            <a:r>
              <a:rPr kumimoji="1" lang="en-US" altLang="ja-JP" sz="4400" dirty="0"/>
              <a:t>2026-27</a:t>
            </a:r>
            <a:r>
              <a:rPr kumimoji="1" lang="ja-JP" altLang="en-US" sz="4400" dirty="0"/>
              <a:t>年度</a:t>
            </a:r>
            <a:br>
              <a:rPr kumimoji="1" lang="en-US" altLang="ja-JP" sz="4400" dirty="0"/>
            </a:br>
            <a:endParaRPr kumimoji="1" lang="ja-JP" altLang="en-US" sz="4400" dirty="0"/>
          </a:p>
        </p:txBody>
      </p:sp>
      <p:sp>
        <p:nvSpPr>
          <p:cNvPr id="3" name="コンテンツ プレースホルダー 2">
            <a:extLst>
              <a:ext uri="{FF2B5EF4-FFF2-40B4-BE49-F238E27FC236}">
                <a16:creationId xmlns:a16="http://schemas.microsoft.com/office/drawing/2014/main" id="{28C83AFC-1B5A-085C-E46B-ECE825236DDD}"/>
              </a:ext>
            </a:extLst>
          </p:cNvPr>
          <p:cNvSpPr>
            <a:spLocks noGrp="1"/>
          </p:cNvSpPr>
          <p:nvPr>
            <p:ph idx="1"/>
          </p:nvPr>
        </p:nvSpPr>
        <p:spPr>
          <a:xfrm>
            <a:off x="1750740" y="2371987"/>
            <a:ext cx="11515083" cy="4333613"/>
          </a:xfrm>
        </p:spPr>
        <p:txBody>
          <a:bodyPr>
            <a:normAutofit/>
          </a:bodyPr>
          <a:lstStyle/>
          <a:p>
            <a:pPr marL="0" indent="0" algn="ctr">
              <a:buNone/>
            </a:pPr>
            <a:r>
              <a:rPr lang="ja-JP" altLang="en-US" sz="4000" dirty="0"/>
              <a:t>クラブ・リーダーシップ・ラーニングセミナー</a:t>
            </a:r>
            <a:endParaRPr lang="en-US" altLang="ja-JP" sz="4000" dirty="0"/>
          </a:p>
          <a:p>
            <a:pPr marL="0" indent="0" algn="ctr">
              <a:buNone/>
            </a:pPr>
            <a:r>
              <a:rPr kumimoji="1" lang="ja-JP" altLang="en-US" sz="4000" dirty="0"/>
              <a:t>（　</a:t>
            </a:r>
            <a:r>
              <a:rPr kumimoji="1" lang="en-US" altLang="ja-JP" sz="4000" dirty="0"/>
              <a:t>CLLS</a:t>
            </a:r>
            <a:r>
              <a:rPr kumimoji="1" lang="ja-JP" altLang="en-US" sz="4000" dirty="0"/>
              <a:t>　）</a:t>
            </a:r>
            <a:endParaRPr kumimoji="1" lang="en-US" altLang="ja-JP" sz="4000" dirty="0"/>
          </a:p>
          <a:p>
            <a:pPr marL="0" indent="0" algn="ctr">
              <a:buNone/>
            </a:pPr>
            <a:endParaRPr kumimoji="1" lang="en-US" altLang="ja-JP" sz="4000" dirty="0"/>
          </a:p>
          <a:p>
            <a:pPr marL="0" indent="0" algn="ctr">
              <a:buNone/>
            </a:pPr>
            <a:r>
              <a:rPr lang="ja-JP" altLang="en-US" sz="3200" dirty="0"/>
              <a:t>ガバナーエレクト　</a:t>
            </a:r>
            <a:r>
              <a:rPr lang="ja-JP" altLang="en-US" sz="4000" dirty="0"/>
              <a:t>森島弘道</a:t>
            </a:r>
            <a:endParaRPr kumimoji="1" lang="en-US" altLang="ja-JP" sz="4000" dirty="0"/>
          </a:p>
        </p:txBody>
      </p:sp>
      <p:grpSp>
        <p:nvGrpSpPr>
          <p:cNvPr id="9" name="グループ化 8">
            <a:extLst>
              <a:ext uri="{FF2B5EF4-FFF2-40B4-BE49-F238E27FC236}">
                <a16:creationId xmlns:a16="http://schemas.microsoft.com/office/drawing/2014/main" id="{797265DB-DBF4-D080-B110-104705BCB8D1}"/>
              </a:ext>
            </a:extLst>
          </p:cNvPr>
          <p:cNvGrpSpPr/>
          <p:nvPr/>
        </p:nvGrpSpPr>
        <p:grpSpPr>
          <a:xfrm>
            <a:off x="10512756" y="6364248"/>
            <a:ext cx="4117644" cy="1865352"/>
            <a:chOff x="9195333" y="2864910"/>
            <a:chExt cx="4117644" cy="1865352"/>
          </a:xfrm>
        </p:grpSpPr>
        <p:sp>
          <p:nvSpPr>
            <p:cNvPr id="4" name="object 12">
              <a:extLst>
                <a:ext uri="{FF2B5EF4-FFF2-40B4-BE49-F238E27FC236}">
                  <a16:creationId xmlns:a16="http://schemas.microsoft.com/office/drawing/2014/main" id="{829C11BD-E197-3D2F-3F90-500B4337179C}"/>
                </a:ext>
              </a:extLst>
            </p:cNvPr>
            <p:cNvSpPr/>
            <p:nvPr/>
          </p:nvSpPr>
          <p:spPr>
            <a:xfrm>
              <a:off x="11254155" y="2864910"/>
              <a:ext cx="2058822" cy="1865352"/>
            </a:xfrm>
            <a:prstGeom prst="rect">
              <a:avLst/>
            </a:prstGeom>
            <a:blipFill>
              <a:blip r:embed="rId3" cstate="print"/>
              <a:stretch>
                <a:fillRect/>
              </a:stretch>
            </a:blipFill>
          </p:spPr>
          <p:txBody>
            <a:bodyPr wrap="square" lIns="0" tIns="0" rIns="0" bIns="0" rtlCol="0"/>
            <a:lstStyle/>
            <a:p>
              <a:endParaRPr lang="ja-JP" altLang="en-US"/>
            </a:p>
          </p:txBody>
        </p:sp>
        <p:sp>
          <p:nvSpPr>
            <p:cNvPr id="5" name="object 3">
              <a:extLst>
                <a:ext uri="{FF2B5EF4-FFF2-40B4-BE49-F238E27FC236}">
                  <a16:creationId xmlns:a16="http://schemas.microsoft.com/office/drawing/2014/main" id="{1AF57C7F-3CA9-AB8B-06D8-AF9307A2A73D}"/>
                </a:ext>
              </a:extLst>
            </p:cNvPr>
            <p:cNvSpPr/>
            <p:nvPr/>
          </p:nvSpPr>
          <p:spPr>
            <a:xfrm>
              <a:off x="9195333" y="2864910"/>
              <a:ext cx="2058822" cy="1865352"/>
            </a:xfrm>
            <a:prstGeom prst="rect">
              <a:avLst/>
            </a:prstGeom>
            <a:blipFill>
              <a:blip r:embed="rId4" cstate="print"/>
              <a:stretch>
                <a:fillRect/>
              </a:stretch>
            </a:blipFill>
          </p:spPr>
          <p:txBody>
            <a:bodyPr wrap="square" lIns="0" tIns="0" rIns="0" bIns="0" rtlCol="0"/>
            <a:lstStyle/>
            <a:p>
              <a:endParaRPr dirty="0"/>
            </a:p>
          </p:txBody>
        </p:sp>
      </p:grpSp>
      <p:sp>
        <p:nvSpPr>
          <p:cNvPr id="6" name="日付プレースホルダー 5">
            <a:extLst>
              <a:ext uri="{FF2B5EF4-FFF2-40B4-BE49-F238E27FC236}">
                <a16:creationId xmlns:a16="http://schemas.microsoft.com/office/drawing/2014/main" id="{2D8403DC-E4A8-C5FE-937E-2CECCB58C1CD}"/>
              </a:ext>
            </a:extLst>
          </p:cNvPr>
          <p:cNvSpPr>
            <a:spLocks noGrp="1"/>
          </p:cNvSpPr>
          <p:nvPr>
            <p:ph type="dt" sz="half" idx="10"/>
          </p:nvPr>
        </p:nvSpPr>
        <p:spPr/>
        <p:txBody>
          <a:bodyPr/>
          <a:lstStyle/>
          <a:p>
            <a:r>
              <a:rPr lang="en-US" altLang="ja-JP"/>
              <a:t>2026.4.26</a:t>
            </a:r>
            <a:endParaRPr lang="en-US" dirty="0"/>
          </a:p>
        </p:txBody>
      </p:sp>
    </p:spTree>
    <p:extLst>
      <p:ext uri="{BB962C8B-B14F-4D97-AF65-F5344CB8AC3E}">
        <p14:creationId xmlns:p14="http://schemas.microsoft.com/office/powerpoint/2010/main" val="29928951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FD6C74-3C89-289F-A0D9-93BAE8E4CF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47186B-903C-BE83-07F2-2F310CCFC818}"/>
              </a:ext>
            </a:extLst>
          </p:cNvPr>
          <p:cNvSpPr>
            <a:spLocks noGrp="1"/>
          </p:cNvSpPr>
          <p:nvPr>
            <p:ph type="title"/>
          </p:nvPr>
        </p:nvSpPr>
        <p:spPr>
          <a:xfrm>
            <a:off x="1741894" y="1132302"/>
            <a:ext cx="11523930" cy="903705"/>
          </a:xfrm>
        </p:spPr>
        <p:txBody>
          <a:bodyPr>
            <a:normAutofit/>
          </a:bodyPr>
          <a:lstStyle/>
          <a:p>
            <a:r>
              <a:rPr lang="ja-JP" altLang="en-US" sz="4400" dirty="0"/>
              <a:t>重点項目②</a:t>
            </a:r>
            <a:r>
              <a:rPr lang="en-US" altLang="ja-JP" sz="4400" dirty="0"/>
              <a:t>-1 </a:t>
            </a:r>
            <a:r>
              <a:rPr lang="ja-JP" altLang="en-US" sz="4400" dirty="0"/>
              <a:t>平和の推進</a:t>
            </a:r>
            <a:endParaRPr sz="4400" dirty="0"/>
          </a:p>
        </p:txBody>
      </p:sp>
      <p:sp>
        <p:nvSpPr>
          <p:cNvPr id="3" name="Content Placeholder 2">
            <a:extLst>
              <a:ext uri="{FF2B5EF4-FFF2-40B4-BE49-F238E27FC236}">
                <a16:creationId xmlns:a16="http://schemas.microsoft.com/office/drawing/2014/main" id="{351BDED4-DE25-7551-499B-0A8B4F014E9E}"/>
              </a:ext>
            </a:extLst>
          </p:cNvPr>
          <p:cNvSpPr>
            <a:spLocks noGrp="1"/>
          </p:cNvSpPr>
          <p:nvPr>
            <p:ph idx="1"/>
          </p:nvPr>
        </p:nvSpPr>
        <p:spPr>
          <a:xfrm>
            <a:off x="1435821" y="2227777"/>
            <a:ext cx="11758757" cy="4696475"/>
          </a:xfrm>
        </p:spPr>
        <p:txBody>
          <a:bodyPr>
            <a:noAutofit/>
          </a:bodyPr>
          <a:lstStyle/>
          <a:p>
            <a:r>
              <a:rPr lang="ja-JP" altLang="en-US" sz="3600" dirty="0">
                <a:latin typeface="+mn-ea"/>
              </a:rPr>
              <a:t>平和への行動：</a:t>
            </a:r>
            <a:endParaRPr lang="en-US" altLang="ja-JP" sz="3600" dirty="0">
              <a:latin typeface="+mn-ea"/>
            </a:endParaRPr>
          </a:p>
          <a:p>
            <a:pPr marL="0" indent="0">
              <a:buNone/>
            </a:pPr>
            <a:endParaRPr lang="en-US" altLang="ja-JP" sz="3600" dirty="0">
              <a:latin typeface="+mn-ea"/>
            </a:endParaRPr>
          </a:p>
          <a:p>
            <a:pPr marL="0" indent="0">
              <a:buNone/>
            </a:pPr>
            <a:r>
              <a:rPr lang="ja-JP" altLang="en-US" sz="3600" dirty="0">
                <a:latin typeface="+mn-ea"/>
              </a:rPr>
              <a:t>青少年への教育が重要である。思想、宗教、文化、領土など、世界への関心と愛情を抱く教育が各チームで継続的に実施される必要がある。</a:t>
            </a:r>
            <a:endParaRPr lang="en-US" altLang="ja-JP" sz="3600" dirty="0">
              <a:latin typeface="+mn-ea"/>
            </a:endParaRPr>
          </a:p>
          <a:p>
            <a:endParaRPr lang="en-US" altLang="ja-JP" sz="3600" dirty="0">
              <a:latin typeface="+mn-ea"/>
            </a:endParaRPr>
          </a:p>
        </p:txBody>
      </p:sp>
      <p:grpSp>
        <p:nvGrpSpPr>
          <p:cNvPr id="4" name="グループ化 3">
            <a:extLst>
              <a:ext uri="{FF2B5EF4-FFF2-40B4-BE49-F238E27FC236}">
                <a16:creationId xmlns:a16="http://schemas.microsoft.com/office/drawing/2014/main" id="{A5CD6EF9-A07C-DB0D-770C-5CDA40DD2080}"/>
              </a:ext>
            </a:extLst>
          </p:cNvPr>
          <p:cNvGrpSpPr/>
          <p:nvPr/>
        </p:nvGrpSpPr>
        <p:grpSpPr>
          <a:xfrm>
            <a:off x="10512756" y="6364248"/>
            <a:ext cx="4117644" cy="1865352"/>
            <a:chOff x="9195333" y="2864910"/>
            <a:chExt cx="4117644" cy="1865352"/>
          </a:xfrm>
        </p:grpSpPr>
        <p:sp>
          <p:nvSpPr>
            <p:cNvPr id="7" name="object 12">
              <a:extLst>
                <a:ext uri="{FF2B5EF4-FFF2-40B4-BE49-F238E27FC236}">
                  <a16:creationId xmlns:a16="http://schemas.microsoft.com/office/drawing/2014/main" id="{5398C5A3-2EF6-0AFA-0909-75DC694D70DB}"/>
                </a:ext>
              </a:extLst>
            </p:cNvPr>
            <p:cNvSpPr/>
            <p:nvPr/>
          </p:nvSpPr>
          <p:spPr>
            <a:xfrm>
              <a:off x="11254155" y="2864910"/>
              <a:ext cx="2058822" cy="1865352"/>
            </a:xfrm>
            <a:prstGeom prst="rect">
              <a:avLst/>
            </a:prstGeom>
            <a:blipFill>
              <a:blip r:embed="rId3" cstate="print"/>
              <a:stretch>
                <a:fillRect/>
              </a:stretch>
            </a:blipFill>
          </p:spPr>
          <p:txBody>
            <a:bodyPr wrap="square" lIns="0" tIns="0" rIns="0" bIns="0" rtlCol="0"/>
            <a:lstStyle/>
            <a:p>
              <a:endParaRPr lang="ja-JP" altLang="en-US"/>
            </a:p>
          </p:txBody>
        </p:sp>
        <p:sp>
          <p:nvSpPr>
            <p:cNvPr id="8" name="object 3">
              <a:extLst>
                <a:ext uri="{FF2B5EF4-FFF2-40B4-BE49-F238E27FC236}">
                  <a16:creationId xmlns:a16="http://schemas.microsoft.com/office/drawing/2014/main" id="{421FBB52-3553-7A87-0C0C-6C43760B9300}"/>
                </a:ext>
              </a:extLst>
            </p:cNvPr>
            <p:cNvSpPr/>
            <p:nvPr/>
          </p:nvSpPr>
          <p:spPr>
            <a:xfrm>
              <a:off x="9195333" y="2864910"/>
              <a:ext cx="2058822" cy="1865352"/>
            </a:xfrm>
            <a:prstGeom prst="rect">
              <a:avLst/>
            </a:prstGeom>
            <a:blipFill>
              <a:blip r:embed="rId4" cstate="print"/>
              <a:stretch>
                <a:fillRect/>
              </a:stretch>
            </a:blipFill>
          </p:spPr>
          <p:txBody>
            <a:bodyPr wrap="square" lIns="0" tIns="0" rIns="0" bIns="0" rtlCol="0"/>
            <a:lstStyle/>
            <a:p>
              <a:endParaRPr/>
            </a:p>
          </p:txBody>
        </p:sp>
      </p:grpSp>
      <p:sp>
        <p:nvSpPr>
          <p:cNvPr id="5" name="日付プレースホルダー 4">
            <a:extLst>
              <a:ext uri="{FF2B5EF4-FFF2-40B4-BE49-F238E27FC236}">
                <a16:creationId xmlns:a16="http://schemas.microsoft.com/office/drawing/2014/main" id="{50B97CEF-8C1F-0189-6561-58EFBD8ED83E}"/>
              </a:ext>
            </a:extLst>
          </p:cNvPr>
          <p:cNvSpPr>
            <a:spLocks noGrp="1"/>
          </p:cNvSpPr>
          <p:nvPr>
            <p:ph type="dt" sz="half" idx="10"/>
          </p:nvPr>
        </p:nvSpPr>
        <p:spPr/>
        <p:txBody>
          <a:bodyPr/>
          <a:lstStyle/>
          <a:p>
            <a:r>
              <a:rPr lang="en-US" altLang="ja-JP"/>
              <a:t>2026.4.26</a:t>
            </a:r>
            <a:endParaRPr lang="en-US"/>
          </a:p>
        </p:txBody>
      </p:sp>
    </p:spTree>
    <p:extLst>
      <p:ext uri="{BB962C8B-B14F-4D97-AF65-F5344CB8AC3E}">
        <p14:creationId xmlns:p14="http://schemas.microsoft.com/office/powerpoint/2010/main" val="834819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C84B6-31B1-5C1D-AB8F-494923DA77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AE488A-785A-0FD2-2B1F-7BB0891F5469}"/>
              </a:ext>
            </a:extLst>
          </p:cNvPr>
          <p:cNvSpPr>
            <a:spLocks noGrp="1"/>
          </p:cNvSpPr>
          <p:nvPr>
            <p:ph type="title"/>
          </p:nvPr>
        </p:nvSpPr>
        <p:spPr>
          <a:xfrm>
            <a:off x="1741894" y="1132302"/>
            <a:ext cx="11523930" cy="903705"/>
          </a:xfrm>
        </p:spPr>
        <p:txBody>
          <a:bodyPr>
            <a:normAutofit/>
          </a:bodyPr>
          <a:lstStyle/>
          <a:p>
            <a:r>
              <a:rPr lang="ja-JP" altLang="en-US" sz="4400" dirty="0"/>
              <a:t>重点項目②</a:t>
            </a:r>
            <a:r>
              <a:rPr lang="en-US" altLang="ja-JP" sz="4400" dirty="0"/>
              <a:t>-2 </a:t>
            </a:r>
            <a:r>
              <a:rPr lang="ja-JP" altLang="en-US" sz="4400" dirty="0"/>
              <a:t>平和の推進  </a:t>
            </a:r>
            <a:endParaRPr sz="4400" dirty="0"/>
          </a:p>
        </p:txBody>
      </p:sp>
      <p:sp>
        <p:nvSpPr>
          <p:cNvPr id="3" name="Content Placeholder 2">
            <a:extLst>
              <a:ext uri="{FF2B5EF4-FFF2-40B4-BE49-F238E27FC236}">
                <a16:creationId xmlns:a16="http://schemas.microsoft.com/office/drawing/2014/main" id="{13D5A975-C992-39E7-B2A8-2C6A845DB454}"/>
              </a:ext>
            </a:extLst>
          </p:cNvPr>
          <p:cNvSpPr>
            <a:spLocks noGrp="1"/>
          </p:cNvSpPr>
          <p:nvPr>
            <p:ph idx="1"/>
          </p:nvPr>
        </p:nvSpPr>
        <p:spPr>
          <a:xfrm>
            <a:off x="1049867" y="2227776"/>
            <a:ext cx="12144711" cy="4436259"/>
          </a:xfrm>
        </p:spPr>
        <p:txBody>
          <a:bodyPr>
            <a:noAutofit/>
          </a:bodyPr>
          <a:lstStyle/>
          <a:p>
            <a:r>
              <a:rPr lang="ja-JP" altLang="en-US" sz="4000" dirty="0">
                <a:latin typeface="+mn-ea"/>
              </a:rPr>
              <a:t>ローターアクト委員会 （＊） ⇒　</a:t>
            </a:r>
            <a:r>
              <a:rPr lang="ja-JP" altLang="en-US" sz="3200" dirty="0">
                <a:latin typeface="+mn-ea"/>
              </a:rPr>
              <a:t>ロータリアンに準じて</a:t>
            </a:r>
            <a:endParaRPr lang="en-US" altLang="ja-JP" sz="4000" dirty="0">
              <a:latin typeface="+mn-ea"/>
            </a:endParaRPr>
          </a:p>
          <a:p>
            <a:r>
              <a:rPr lang="ja-JP" altLang="en-US" sz="4000" dirty="0">
                <a:latin typeface="+mn-ea"/>
              </a:rPr>
              <a:t>青少年へのアクション が　必要</a:t>
            </a:r>
            <a:endParaRPr lang="en-US" altLang="ja-JP" sz="4000" dirty="0">
              <a:latin typeface="+mn-ea"/>
            </a:endParaRPr>
          </a:p>
          <a:p>
            <a:pPr marL="0" indent="0">
              <a:buNone/>
            </a:pPr>
            <a:r>
              <a:rPr lang="ja-JP" altLang="en-US" sz="4000" dirty="0">
                <a:latin typeface="+mn-ea"/>
              </a:rPr>
              <a:t>　　 インターアクト委員会</a:t>
            </a:r>
            <a:endParaRPr lang="en-US" altLang="ja-JP" sz="4000" dirty="0">
              <a:latin typeface="+mn-ea"/>
            </a:endParaRPr>
          </a:p>
          <a:p>
            <a:pPr marL="0" indent="0">
              <a:buNone/>
            </a:pPr>
            <a:r>
              <a:rPr lang="ja-JP" altLang="en-US" sz="4000" dirty="0">
                <a:latin typeface="+mn-ea"/>
              </a:rPr>
              <a:t>　　 青少年交換委員会</a:t>
            </a:r>
            <a:endParaRPr lang="en-US" altLang="ja-JP" sz="4000" dirty="0">
              <a:latin typeface="+mn-ea"/>
            </a:endParaRPr>
          </a:p>
          <a:p>
            <a:pPr marL="0" indent="0">
              <a:buNone/>
            </a:pPr>
            <a:r>
              <a:rPr lang="ja-JP" altLang="en-US" sz="4000" dirty="0">
                <a:latin typeface="+mn-ea"/>
              </a:rPr>
              <a:t>　　</a:t>
            </a:r>
            <a:r>
              <a:rPr lang="en-US" altLang="ja-JP" sz="4000" dirty="0">
                <a:latin typeface="+mn-ea"/>
              </a:rPr>
              <a:t> </a:t>
            </a:r>
            <a:r>
              <a:rPr lang="ja-JP" altLang="en-US" sz="4000" dirty="0">
                <a:latin typeface="+mn-ea"/>
              </a:rPr>
              <a:t> </a:t>
            </a:r>
            <a:r>
              <a:rPr lang="en-US" altLang="ja-JP" sz="4000" dirty="0">
                <a:latin typeface="+mn-ea"/>
              </a:rPr>
              <a:t>RYLA</a:t>
            </a:r>
            <a:r>
              <a:rPr lang="ja-JP" altLang="en-US" sz="4000" dirty="0">
                <a:latin typeface="+mn-ea"/>
              </a:rPr>
              <a:t>委員会</a:t>
            </a:r>
            <a:endParaRPr lang="en-US" altLang="ja-JP" sz="4000" dirty="0">
              <a:latin typeface="+mn-ea"/>
            </a:endParaRPr>
          </a:p>
          <a:p>
            <a:endParaRPr lang="en-US" altLang="ja-JP" sz="4000" dirty="0">
              <a:latin typeface="+mn-ea"/>
            </a:endParaRPr>
          </a:p>
        </p:txBody>
      </p:sp>
      <p:grpSp>
        <p:nvGrpSpPr>
          <p:cNvPr id="4" name="グループ化 3">
            <a:extLst>
              <a:ext uri="{FF2B5EF4-FFF2-40B4-BE49-F238E27FC236}">
                <a16:creationId xmlns:a16="http://schemas.microsoft.com/office/drawing/2014/main" id="{20111A48-45F7-CFDA-BD73-073CD7E31ABA}"/>
              </a:ext>
            </a:extLst>
          </p:cNvPr>
          <p:cNvGrpSpPr/>
          <p:nvPr/>
        </p:nvGrpSpPr>
        <p:grpSpPr>
          <a:xfrm>
            <a:off x="10512756" y="6364248"/>
            <a:ext cx="4117644" cy="1865352"/>
            <a:chOff x="9195333" y="2864910"/>
            <a:chExt cx="4117644" cy="1865352"/>
          </a:xfrm>
        </p:grpSpPr>
        <p:sp>
          <p:nvSpPr>
            <p:cNvPr id="7" name="object 12">
              <a:extLst>
                <a:ext uri="{FF2B5EF4-FFF2-40B4-BE49-F238E27FC236}">
                  <a16:creationId xmlns:a16="http://schemas.microsoft.com/office/drawing/2014/main" id="{FD1DB2D2-FD98-97CC-261F-713222BBDB5E}"/>
                </a:ext>
              </a:extLst>
            </p:cNvPr>
            <p:cNvSpPr/>
            <p:nvPr/>
          </p:nvSpPr>
          <p:spPr>
            <a:xfrm>
              <a:off x="11254155" y="2864910"/>
              <a:ext cx="2058822" cy="1865352"/>
            </a:xfrm>
            <a:prstGeom prst="rect">
              <a:avLst/>
            </a:prstGeom>
            <a:blipFill>
              <a:blip r:embed="rId3" cstate="print"/>
              <a:stretch>
                <a:fillRect/>
              </a:stretch>
            </a:blipFill>
          </p:spPr>
          <p:txBody>
            <a:bodyPr wrap="square" lIns="0" tIns="0" rIns="0" bIns="0" rtlCol="0"/>
            <a:lstStyle/>
            <a:p>
              <a:endParaRPr lang="ja-JP" altLang="en-US"/>
            </a:p>
          </p:txBody>
        </p:sp>
        <p:sp>
          <p:nvSpPr>
            <p:cNvPr id="8" name="object 3">
              <a:extLst>
                <a:ext uri="{FF2B5EF4-FFF2-40B4-BE49-F238E27FC236}">
                  <a16:creationId xmlns:a16="http://schemas.microsoft.com/office/drawing/2014/main" id="{2F159DAA-9092-33FB-16D9-72B4286FB189}"/>
                </a:ext>
              </a:extLst>
            </p:cNvPr>
            <p:cNvSpPr/>
            <p:nvPr/>
          </p:nvSpPr>
          <p:spPr>
            <a:xfrm>
              <a:off x="9195333" y="2864910"/>
              <a:ext cx="2058822" cy="1865352"/>
            </a:xfrm>
            <a:prstGeom prst="rect">
              <a:avLst/>
            </a:prstGeom>
            <a:blipFill>
              <a:blip r:embed="rId4" cstate="print"/>
              <a:stretch>
                <a:fillRect/>
              </a:stretch>
            </a:blipFill>
          </p:spPr>
          <p:txBody>
            <a:bodyPr wrap="square" lIns="0" tIns="0" rIns="0" bIns="0" rtlCol="0"/>
            <a:lstStyle/>
            <a:p>
              <a:endParaRPr/>
            </a:p>
          </p:txBody>
        </p:sp>
      </p:grpSp>
      <p:sp>
        <p:nvSpPr>
          <p:cNvPr id="5" name="日付プレースホルダー 4">
            <a:extLst>
              <a:ext uri="{FF2B5EF4-FFF2-40B4-BE49-F238E27FC236}">
                <a16:creationId xmlns:a16="http://schemas.microsoft.com/office/drawing/2014/main" id="{95B3EC48-2A7F-8A35-A5D5-0D165F644EDC}"/>
              </a:ext>
            </a:extLst>
          </p:cNvPr>
          <p:cNvSpPr>
            <a:spLocks noGrp="1"/>
          </p:cNvSpPr>
          <p:nvPr>
            <p:ph type="dt" sz="half" idx="10"/>
          </p:nvPr>
        </p:nvSpPr>
        <p:spPr/>
        <p:txBody>
          <a:bodyPr/>
          <a:lstStyle/>
          <a:p>
            <a:r>
              <a:rPr lang="en-US" altLang="ja-JP"/>
              <a:t>2026.4.26</a:t>
            </a:r>
            <a:endParaRPr lang="en-US"/>
          </a:p>
        </p:txBody>
      </p:sp>
    </p:spTree>
    <p:extLst>
      <p:ext uri="{BB962C8B-B14F-4D97-AF65-F5344CB8AC3E}">
        <p14:creationId xmlns:p14="http://schemas.microsoft.com/office/powerpoint/2010/main" val="4260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D6275C-7596-FE74-8D76-6AD0B8DCE7F3}"/>
              </a:ext>
            </a:extLst>
          </p:cNvPr>
          <p:cNvSpPr>
            <a:spLocks noGrp="1"/>
          </p:cNvSpPr>
          <p:nvPr>
            <p:ph type="title"/>
          </p:nvPr>
        </p:nvSpPr>
        <p:spPr>
          <a:xfrm>
            <a:off x="1741895" y="1381059"/>
            <a:ext cx="11523930" cy="1259082"/>
          </a:xfrm>
        </p:spPr>
        <p:txBody>
          <a:bodyPr>
            <a:normAutofit/>
          </a:bodyPr>
          <a:lstStyle/>
          <a:p>
            <a:r>
              <a:rPr lang="ja-JP" altLang="en-US" sz="4400" dirty="0"/>
              <a:t>重点項目 ②</a:t>
            </a:r>
            <a:r>
              <a:rPr lang="en-US" altLang="ja-JP" sz="4400" dirty="0"/>
              <a:t>-</a:t>
            </a:r>
            <a:r>
              <a:rPr lang="ja-JP" altLang="en-US" sz="4400" dirty="0"/>
              <a:t>３</a:t>
            </a:r>
            <a:r>
              <a:rPr lang="en-US" altLang="ja-JP" sz="4400" dirty="0"/>
              <a:t> </a:t>
            </a:r>
            <a:r>
              <a:rPr lang="ja-JP" altLang="en-US" sz="4400" dirty="0"/>
              <a:t>　</a:t>
            </a:r>
            <a:r>
              <a:rPr lang="ja-JP" altLang="en-US" sz="2800" dirty="0"/>
              <a:t>（</a:t>
            </a:r>
            <a:r>
              <a:rPr lang="en-US" altLang="ja-JP" sz="2800" dirty="0"/>
              <a:t>2790</a:t>
            </a:r>
            <a:r>
              <a:rPr lang="ja-JP" altLang="en-US" sz="2800" dirty="0"/>
              <a:t>地区 重点事項）　</a:t>
            </a:r>
            <a:endParaRPr kumimoji="1" lang="ja-JP" altLang="en-US" sz="2800" dirty="0"/>
          </a:p>
        </p:txBody>
      </p:sp>
      <p:sp>
        <p:nvSpPr>
          <p:cNvPr id="3" name="コンテンツ プレースホルダー 2">
            <a:extLst>
              <a:ext uri="{FF2B5EF4-FFF2-40B4-BE49-F238E27FC236}">
                <a16:creationId xmlns:a16="http://schemas.microsoft.com/office/drawing/2014/main" id="{43083F09-9CEA-73F9-1DCE-6BA08B9A03FA}"/>
              </a:ext>
            </a:extLst>
          </p:cNvPr>
          <p:cNvSpPr>
            <a:spLocks noGrp="1"/>
          </p:cNvSpPr>
          <p:nvPr>
            <p:ph idx="1"/>
          </p:nvPr>
        </p:nvSpPr>
        <p:spPr/>
        <p:txBody>
          <a:bodyPr>
            <a:normAutofit/>
          </a:bodyPr>
          <a:lstStyle/>
          <a:p>
            <a:pPr marL="0" indent="0">
              <a:buNone/>
            </a:pPr>
            <a:r>
              <a:rPr lang="ja-JP" altLang="en-US" sz="4000" dirty="0"/>
              <a:t>成人・青少年へのハラスメント防止　　</a:t>
            </a:r>
            <a:endParaRPr lang="en-US" altLang="ja-JP" sz="4000" dirty="0"/>
          </a:p>
          <a:p>
            <a:pPr marL="0" indent="0">
              <a:buNone/>
            </a:pPr>
            <a:r>
              <a:rPr lang="ja-JP" altLang="en-US" sz="4000" dirty="0"/>
              <a:t>　　　　　　　　　　　➡　安心して活動できる環境づくり</a:t>
            </a:r>
            <a:endParaRPr lang="en-US" altLang="ja-JP" sz="4000" dirty="0">
              <a:latin typeface="+mn-ea"/>
            </a:endParaRPr>
          </a:p>
          <a:p>
            <a:pPr marL="0" indent="0" algn="ctr">
              <a:buNone/>
            </a:pPr>
            <a:r>
              <a:rPr lang="ja-JP" altLang="en-US" dirty="0">
                <a:solidFill>
                  <a:srgbClr val="FF0000"/>
                </a:solidFill>
              </a:rPr>
              <a:t>各クラブ例会等で 動画視聴　（地区</a:t>
            </a:r>
            <a:r>
              <a:rPr lang="en-US" altLang="ja-JP" dirty="0">
                <a:solidFill>
                  <a:srgbClr val="FF0000"/>
                </a:solidFill>
              </a:rPr>
              <a:t>HP</a:t>
            </a:r>
            <a:r>
              <a:rPr lang="ja-JP" altLang="en-US" dirty="0">
                <a:solidFill>
                  <a:srgbClr val="FF0000"/>
                </a:solidFill>
              </a:rPr>
              <a:t>からダウンロード可）　を！</a:t>
            </a:r>
          </a:p>
          <a:p>
            <a:pPr marL="0" indent="0">
              <a:buNone/>
            </a:pPr>
            <a:r>
              <a:rPr lang="ja-JP" altLang="en-US" sz="3200" dirty="0"/>
              <a:t>　　　　　　　　　　　　　　　　↓</a:t>
            </a:r>
            <a:endParaRPr lang="en-US" altLang="ja-JP" sz="3200" dirty="0"/>
          </a:p>
          <a:p>
            <a:pPr marL="0" indent="0">
              <a:buNone/>
            </a:pPr>
            <a:r>
              <a:rPr lang="ja-JP" altLang="en-US" dirty="0"/>
              <a:t>　　　</a:t>
            </a:r>
            <a:r>
              <a:rPr lang="ja-JP" altLang="en-US" dirty="0">
                <a:solidFill>
                  <a:srgbClr val="FF0000"/>
                </a:solidFill>
              </a:rPr>
              <a:t>　</a:t>
            </a:r>
            <a:r>
              <a:rPr lang="en-US" altLang="ja-JP" dirty="0">
                <a:solidFill>
                  <a:srgbClr val="FF0000"/>
                </a:solidFill>
              </a:rPr>
              <a:t>P.</a:t>
            </a:r>
            <a:r>
              <a:rPr lang="ja-JP" altLang="en-US" dirty="0">
                <a:solidFill>
                  <a:srgbClr val="FF0000"/>
                </a:solidFill>
              </a:rPr>
              <a:t>９参照　</a:t>
            </a:r>
            <a:r>
              <a:rPr lang="ja-JP" altLang="en-US" sz="3200" dirty="0"/>
              <a:t>危機管理の重点事項　（ハラスメントへの対応）</a:t>
            </a:r>
            <a:endParaRPr lang="ja-JP" altLang="en-US" dirty="0"/>
          </a:p>
          <a:p>
            <a:endParaRPr kumimoji="1" lang="ja-JP" altLang="en-US" dirty="0"/>
          </a:p>
        </p:txBody>
      </p:sp>
      <p:sp>
        <p:nvSpPr>
          <p:cNvPr id="4" name="日付プレースホルダー 3">
            <a:extLst>
              <a:ext uri="{FF2B5EF4-FFF2-40B4-BE49-F238E27FC236}">
                <a16:creationId xmlns:a16="http://schemas.microsoft.com/office/drawing/2014/main" id="{A3C72601-EC91-F4ED-2804-AC06A028394A}"/>
              </a:ext>
            </a:extLst>
          </p:cNvPr>
          <p:cNvSpPr>
            <a:spLocks noGrp="1"/>
          </p:cNvSpPr>
          <p:nvPr>
            <p:ph type="dt" sz="half" idx="10"/>
          </p:nvPr>
        </p:nvSpPr>
        <p:spPr/>
        <p:txBody>
          <a:bodyPr/>
          <a:lstStyle/>
          <a:p>
            <a:r>
              <a:rPr lang="en-US" altLang="ja-JP"/>
              <a:t>2026.4.26</a:t>
            </a:r>
            <a:endParaRPr lang="en-US"/>
          </a:p>
        </p:txBody>
      </p:sp>
      <p:grpSp>
        <p:nvGrpSpPr>
          <p:cNvPr id="5" name="グループ化 4">
            <a:extLst>
              <a:ext uri="{FF2B5EF4-FFF2-40B4-BE49-F238E27FC236}">
                <a16:creationId xmlns:a16="http://schemas.microsoft.com/office/drawing/2014/main" id="{7C51DCC4-F2BA-F1D6-5C75-84C2E6A0658A}"/>
              </a:ext>
            </a:extLst>
          </p:cNvPr>
          <p:cNvGrpSpPr/>
          <p:nvPr/>
        </p:nvGrpSpPr>
        <p:grpSpPr>
          <a:xfrm>
            <a:off x="10512756" y="6364248"/>
            <a:ext cx="4117644" cy="1865352"/>
            <a:chOff x="9195333" y="2864910"/>
            <a:chExt cx="4117644" cy="1865352"/>
          </a:xfrm>
        </p:grpSpPr>
        <p:sp>
          <p:nvSpPr>
            <p:cNvPr id="6" name="object 12">
              <a:extLst>
                <a:ext uri="{FF2B5EF4-FFF2-40B4-BE49-F238E27FC236}">
                  <a16:creationId xmlns:a16="http://schemas.microsoft.com/office/drawing/2014/main" id="{2580D27B-31A1-494A-2DB0-9449EA4FC42F}"/>
                </a:ext>
              </a:extLst>
            </p:cNvPr>
            <p:cNvSpPr/>
            <p:nvPr/>
          </p:nvSpPr>
          <p:spPr>
            <a:xfrm>
              <a:off x="11254155" y="2864910"/>
              <a:ext cx="2058822" cy="1865352"/>
            </a:xfrm>
            <a:prstGeom prst="rect">
              <a:avLst/>
            </a:prstGeom>
            <a:blipFill>
              <a:blip r:embed="rId3" cstate="print"/>
              <a:stretch>
                <a:fillRect/>
              </a:stretch>
            </a:blipFill>
          </p:spPr>
          <p:txBody>
            <a:bodyPr wrap="square" lIns="0" tIns="0" rIns="0" bIns="0" rtlCol="0"/>
            <a:lstStyle/>
            <a:p>
              <a:endParaRPr lang="ja-JP" altLang="en-US"/>
            </a:p>
          </p:txBody>
        </p:sp>
        <p:sp>
          <p:nvSpPr>
            <p:cNvPr id="7" name="object 3">
              <a:extLst>
                <a:ext uri="{FF2B5EF4-FFF2-40B4-BE49-F238E27FC236}">
                  <a16:creationId xmlns:a16="http://schemas.microsoft.com/office/drawing/2014/main" id="{EE7FF92F-6F40-4F9A-861C-6FC214B329C5}"/>
                </a:ext>
              </a:extLst>
            </p:cNvPr>
            <p:cNvSpPr/>
            <p:nvPr/>
          </p:nvSpPr>
          <p:spPr>
            <a:xfrm>
              <a:off x="9195333" y="2864910"/>
              <a:ext cx="2058822" cy="1865352"/>
            </a:xfrm>
            <a:prstGeom prst="rect">
              <a:avLst/>
            </a:prstGeom>
            <a:blipFill>
              <a:blip r:embed="rId4" cstate="print"/>
              <a:stretch>
                <a:fillRect/>
              </a:stretch>
            </a:blipFill>
          </p:spPr>
          <p:txBody>
            <a:bodyPr wrap="square" lIns="0" tIns="0" rIns="0" bIns="0" rtlCol="0"/>
            <a:lstStyle/>
            <a:p>
              <a:endParaRPr/>
            </a:p>
          </p:txBody>
        </p:sp>
      </p:grpSp>
    </p:spTree>
    <p:extLst>
      <p:ext uri="{BB962C8B-B14F-4D97-AF65-F5344CB8AC3E}">
        <p14:creationId xmlns:p14="http://schemas.microsoft.com/office/powerpoint/2010/main" val="15848977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61974-2DA2-F0B3-FA6B-755CA14FBF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CD5FCA-1C9C-DA67-4A27-0C8B04254DA9}"/>
              </a:ext>
            </a:extLst>
          </p:cNvPr>
          <p:cNvSpPr>
            <a:spLocks noGrp="1"/>
          </p:cNvSpPr>
          <p:nvPr>
            <p:ph type="title"/>
          </p:nvPr>
        </p:nvSpPr>
        <p:spPr>
          <a:xfrm>
            <a:off x="1741894" y="1132302"/>
            <a:ext cx="11523930" cy="903705"/>
          </a:xfrm>
        </p:spPr>
        <p:txBody>
          <a:bodyPr>
            <a:normAutofit/>
          </a:bodyPr>
          <a:lstStyle/>
          <a:p>
            <a:r>
              <a:rPr lang="ja-JP" altLang="en-US" sz="4400" dirty="0"/>
              <a:t>重点項目③ 会員増強とクラブ活性化</a:t>
            </a:r>
            <a:endParaRPr sz="4400" dirty="0"/>
          </a:p>
        </p:txBody>
      </p:sp>
      <p:grpSp>
        <p:nvGrpSpPr>
          <p:cNvPr id="4" name="グループ化 3">
            <a:extLst>
              <a:ext uri="{FF2B5EF4-FFF2-40B4-BE49-F238E27FC236}">
                <a16:creationId xmlns:a16="http://schemas.microsoft.com/office/drawing/2014/main" id="{E96E584C-F832-7A79-32B5-BF0DF10441A1}"/>
              </a:ext>
            </a:extLst>
          </p:cNvPr>
          <p:cNvGrpSpPr/>
          <p:nvPr/>
        </p:nvGrpSpPr>
        <p:grpSpPr>
          <a:xfrm>
            <a:off x="10612582" y="6559550"/>
            <a:ext cx="4017818" cy="1670050"/>
            <a:chOff x="9195333" y="2864910"/>
            <a:chExt cx="4117644" cy="1865352"/>
          </a:xfrm>
        </p:grpSpPr>
        <p:sp>
          <p:nvSpPr>
            <p:cNvPr id="7" name="object 12">
              <a:extLst>
                <a:ext uri="{FF2B5EF4-FFF2-40B4-BE49-F238E27FC236}">
                  <a16:creationId xmlns:a16="http://schemas.microsoft.com/office/drawing/2014/main" id="{C561B63A-A904-455F-2198-782E16947E4B}"/>
                </a:ext>
              </a:extLst>
            </p:cNvPr>
            <p:cNvSpPr/>
            <p:nvPr/>
          </p:nvSpPr>
          <p:spPr>
            <a:xfrm>
              <a:off x="11254155" y="2864910"/>
              <a:ext cx="2058822" cy="1865352"/>
            </a:xfrm>
            <a:prstGeom prst="rect">
              <a:avLst/>
            </a:prstGeom>
            <a:blipFill>
              <a:blip r:embed="rId3" cstate="print"/>
              <a:stretch>
                <a:fillRect/>
              </a:stretch>
            </a:blipFill>
          </p:spPr>
          <p:txBody>
            <a:bodyPr wrap="square" lIns="0" tIns="0" rIns="0" bIns="0" rtlCol="0"/>
            <a:lstStyle/>
            <a:p>
              <a:endParaRPr lang="ja-JP" altLang="en-US"/>
            </a:p>
          </p:txBody>
        </p:sp>
        <p:sp>
          <p:nvSpPr>
            <p:cNvPr id="8" name="object 3">
              <a:extLst>
                <a:ext uri="{FF2B5EF4-FFF2-40B4-BE49-F238E27FC236}">
                  <a16:creationId xmlns:a16="http://schemas.microsoft.com/office/drawing/2014/main" id="{51D30A2C-2711-43E3-3F5A-3D01D728182F}"/>
                </a:ext>
              </a:extLst>
            </p:cNvPr>
            <p:cNvSpPr/>
            <p:nvPr/>
          </p:nvSpPr>
          <p:spPr>
            <a:xfrm>
              <a:off x="9195333" y="2864910"/>
              <a:ext cx="2058822" cy="1865352"/>
            </a:xfrm>
            <a:prstGeom prst="rect">
              <a:avLst/>
            </a:prstGeom>
            <a:blipFill>
              <a:blip r:embed="rId4" cstate="print"/>
              <a:stretch>
                <a:fillRect/>
              </a:stretch>
            </a:blipFill>
          </p:spPr>
          <p:txBody>
            <a:bodyPr wrap="square" lIns="0" tIns="0" rIns="0" bIns="0" rtlCol="0"/>
            <a:lstStyle/>
            <a:p>
              <a:endParaRPr/>
            </a:p>
          </p:txBody>
        </p:sp>
      </p:grpSp>
      <p:sp>
        <p:nvSpPr>
          <p:cNvPr id="5" name="日付プレースホルダー 4">
            <a:extLst>
              <a:ext uri="{FF2B5EF4-FFF2-40B4-BE49-F238E27FC236}">
                <a16:creationId xmlns:a16="http://schemas.microsoft.com/office/drawing/2014/main" id="{3C8EF42E-3526-D990-1D93-34409AA3CDB7}"/>
              </a:ext>
            </a:extLst>
          </p:cNvPr>
          <p:cNvSpPr>
            <a:spLocks noGrp="1"/>
          </p:cNvSpPr>
          <p:nvPr>
            <p:ph type="dt" sz="half" idx="10"/>
          </p:nvPr>
        </p:nvSpPr>
        <p:spPr/>
        <p:txBody>
          <a:bodyPr/>
          <a:lstStyle/>
          <a:p>
            <a:r>
              <a:rPr lang="en-US" altLang="ja-JP"/>
              <a:t>2026.4.26</a:t>
            </a:r>
            <a:endParaRPr lang="en-US"/>
          </a:p>
        </p:txBody>
      </p:sp>
      <p:sp>
        <p:nvSpPr>
          <p:cNvPr id="12" name="Content Placeholder 2">
            <a:extLst>
              <a:ext uri="{FF2B5EF4-FFF2-40B4-BE49-F238E27FC236}">
                <a16:creationId xmlns:a16="http://schemas.microsoft.com/office/drawing/2014/main" id="{C5DF5F96-B166-F1D7-8DF3-2CFD3DFCF2A6}"/>
              </a:ext>
            </a:extLst>
          </p:cNvPr>
          <p:cNvSpPr>
            <a:spLocks noGrp="1"/>
          </p:cNvSpPr>
          <p:nvPr>
            <p:ph idx="1"/>
          </p:nvPr>
        </p:nvSpPr>
        <p:spPr>
          <a:xfrm>
            <a:off x="1741488" y="2419350"/>
            <a:ext cx="11523662" cy="4140200"/>
          </a:xfrm>
        </p:spPr>
        <p:txBody>
          <a:bodyPr>
            <a:normAutofit fontScale="92500"/>
          </a:bodyPr>
          <a:lstStyle/>
          <a:p>
            <a:r>
              <a:rPr lang="ja-JP" altLang="en-US" sz="4000" dirty="0"/>
              <a:t>横の連携の強化　　　　　　　　　　　　</a:t>
            </a:r>
            <a:r>
              <a:rPr lang="en-US" altLang="ja-JP" sz="3200" dirty="0">
                <a:solidFill>
                  <a:srgbClr val="FF0000"/>
                </a:solidFill>
              </a:rPr>
              <a:t>P.9</a:t>
            </a:r>
            <a:r>
              <a:rPr lang="ja-JP" altLang="en-US" sz="3200" dirty="0">
                <a:solidFill>
                  <a:srgbClr val="FF0000"/>
                </a:solidFill>
              </a:rPr>
              <a:t>　「４．（２）」参照　　</a:t>
            </a:r>
            <a:endParaRPr lang="en-US" altLang="ja-JP" sz="3200" dirty="0">
              <a:solidFill>
                <a:srgbClr val="FF0000"/>
              </a:solidFill>
            </a:endParaRPr>
          </a:p>
          <a:p>
            <a:r>
              <a:rPr sz="4000" dirty="0" err="1"/>
              <a:t>地区チームが一体となって支援</a:t>
            </a:r>
            <a:r>
              <a:rPr lang="ja-JP" altLang="en-US" sz="4000" dirty="0"/>
              <a:t>　</a:t>
            </a:r>
            <a:endParaRPr lang="en-US" altLang="ja-JP" sz="4000" dirty="0"/>
          </a:p>
          <a:p>
            <a:pPr marL="0" indent="0">
              <a:buNone/>
            </a:pPr>
            <a:r>
              <a:rPr lang="ja-JP" altLang="en-US" sz="4000" dirty="0"/>
              <a:t>　　　　　　　（統括委員長等連携委員会）　</a:t>
            </a:r>
            <a:r>
              <a:rPr lang="en-US" altLang="ja-JP" sz="3200" dirty="0">
                <a:solidFill>
                  <a:srgbClr val="FF0000"/>
                </a:solidFill>
              </a:rPr>
              <a:t>P.34</a:t>
            </a:r>
            <a:r>
              <a:rPr lang="ja-JP" altLang="en-US" sz="3200" dirty="0">
                <a:solidFill>
                  <a:srgbClr val="FF0000"/>
                </a:solidFill>
              </a:rPr>
              <a:t> 「組織図」参照</a:t>
            </a:r>
            <a:endParaRPr sz="3200" dirty="0">
              <a:solidFill>
                <a:srgbClr val="FF0000"/>
              </a:solidFill>
            </a:endParaRPr>
          </a:p>
          <a:p>
            <a:r>
              <a:rPr sz="4000" dirty="0" err="1"/>
              <a:t>情報提供とクラブ活性化を推進</a:t>
            </a:r>
            <a:r>
              <a:rPr lang="ja-JP" altLang="en-US" sz="4000" dirty="0"/>
              <a:t>　</a:t>
            </a:r>
            <a:endParaRPr lang="en-US" altLang="ja-JP" sz="4000" dirty="0"/>
          </a:p>
          <a:p>
            <a:pPr marL="0" indent="0">
              <a:buNone/>
            </a:pPr>
            <a:r>
              <a:rPr lang="ja-JP" altLang="en-US" sz="4000" dirty="0"/>
              <a:t>　　　（リソースの共有）　</a:t>
            </a:r>
            <a:r>
              <a:rPr lang="en-US" altLang="ja-JP" sz="3000" dirty="0">
                <a:solidFill>
                  <a:srgbClr val="FF0000"/>
                </a:solidFill>
              </a:rPr>
              <a:t>P.41</a:t>
            </a:r>
            <a:r>
              <a:rPr lang="ja-JP" altLang="en-US" sz="3000" dirty="0">
                <a:solidFill>
                  <a:srgbClr val="FF0000"/>
                </a:solidFill>
              </a:rPr>
              <a:t> 「</a:t>
            </a:r>
            <a:r>
              <a:rPr lang="en-US" altLang="ja-JP" sz="3000" dirty="0">
                <a:solidFill>
                  <a:srgbClr val="FF0000"/>
                </a:solidFill>
              </a:rPr>
              <a:t>2026</a:t>
            </a:r>
            <a:r>
              <a:rPr lang="ja-JP" altLang="en-US" sz="3000" dirty="0">
                <a:solidFill>
                  <a:srgbClr val="FF0000"/>
                </a:solidFill>
              </a:rPr>
              <a:t>年国際協議会のリソース」参照</a:t>
            </a:r>
            <a:endParaRPr sz="3000" dirty="0"/>
          </a:p>
        </p:txBody>
      </p:sp>
    </p:spTree>
    <p:extLst>
      <p:ext uri="{BB962C8B-B14F-4D97-AF65-F5344CB8AC3E}">
        <p14:creationId xmlns:p14="http://schemas.microsoft.com/office/powerpoint/2010/main" val="22749890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28FBB-9BB5-6898-FDF9-C81B57E0D81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637DE99-7737-573B-018F-EC96FA30146D}"/>
              </a:ext>
            </a:extLst>
          </p:cNvPr>
          <p:cNvSpPr>
            <a:spLocks noGrp="1"/>
          </p:cNvSpPr>
          <p:nvPr>
            <p:ph type="title"/>
          </p:nvPr>
        </p:nvSpPr>
        <p:spPr>
          <a:xfrm>
            <a:off x="1005841" y="438151"/>
            <a:ext cx="8475152" cy="978729"/>
          </a:xfrm>
        </p:spPr>
        <p:txBody>
          <a:bodyPr>
            <a:normAutofit/>
          </a:bodyPr>
          <a:lstStyle/>
          <a:p>
            <a:r>
              <a:rPr kumimoji="1" lang="ja-JP" altLang="en-US" b="1" dirty="0">
                <a:solidFill>
                  <a:srgbClr val="17458F"/>
                </a:solidFill>
                <a:latin typeface="Noto Sans JP" panose="020B0200000000000000" pitchFamily="50" charset="-128"/>
                <a:ea typeface="Noto Sans JP" panose="020B0200000000000000" pitchFamily="50" charset="-128"/>
              </a:rPr>
              <a:t>「グッド」から「ベスト」へ</a:t>
            </a:r>
          </a:p>
        </p:txBody>
      </p:sp>
      <p:sp>
        <p:nvSpPr>
          <p:cNvPr id="3" name="テキスト ボックス 2">
            <a:extLst>
              <a:ext uri="{FF2B5EF4-FFF2-40B4-BE49-F238E27FC236}">
                <a16:creationId xmlns:a16="http://schemas.microsoft.com/office/drawing/2014/main" id="{CF10E29E-D4D5-7F06-430D-A9604504C9E5}"/>
              </a:ext>
            </a:extLst>
          </p:cNvPr>
          <p:cNvSpPr txBox="1"/>
          <p:nvPr/>
        </p:nvSpPr>
        <p:spPr>
          <a:xfrm>
            <a:off x="1146427" y="1281178"/>
            <a:ext cx="12587897" cy="978729"/>
          </a:xfrm>
          <a:prstGeom prst="rect">
            <a:avLst/>
          </a:prstGeom>
          <a:noFill/>
        </p:spPr>
        <p:txBody>
          <a:bodyPr wrap="square" rtlCol="0">
            <a:spAutoFit/>
          </a:bodyPr>
          <a:lstStyle/>
          <a:p>
            <a:r>
              <a:rPr kumimoji="1" lang="ja-JP" altLang="en-US" sz="2880" b="1" dirty="0">
                <a:latin typeface="Noto Sans JP" panose="020B0200000000000000" pitchFamily="50" charset="-128"/>
                <a:ea typeface="Noto Sans JP" panose="020B0200000000000000" pitchFamily="50" charset="-128"/>
              </a:rPr>
              <a:t>最も健全な競争は、クラブ間ではなく、</a:t>
            </a:r>
            <a:endParaRPr kumimoji="1" lang="en-US" altLang="ja-JP" sz="2880" b="1" dirty="0">
              <a:latin typeface="Noto Sans JP" panose="020B0200000000000000" pitchFamily="50" charset="-128"/>
              <a:ea typeface="Noto Sans JP" panose="020B0200000000000000" pitchFamily="50" charset="-128"/>
            </a:endParaRPr>
          </a:p>
          <a:p>
            <a:r>
              <a:rPr lang="ja-JP" altLang="en-US" sz="2880" b="1" dirty="0">
                <a:latin typeface="Noto Sans JP" panose="020B0200000000000000" pitchFamily="50" charset="-128"/>
                <a:ea typeface="Noto Sans JP" panose="020B0200000000000000" pitchFamily="50" charset="-128"/>
              </a:rPr>
              <a:t>　　　</a:t>
            </a:r>
            <a:r>
              <a:rPr kumimoji="1" lang="ja-JP" altLang="en-US" sz="2880" b="1" dirty="0">
                <a:solidFill>
                  <a:srgbClr val="FF0000"/>
                </a:solidFill>
                <a:latin typeface="Noto Sans JP" panose="020B0200000000000000" pitchFamily="50" charset="-128"/>
                <a:ea typeface="Noto Sans JP" panose="020B0200000000000000" pitchFamily="50" charset="-128"/>
              </a:rPr>
              <a:t>過去と現在の自分たちとの間  </a:t>
            </a:r>
            <a:r>
              <a:rPr kumimoji="1" lang="ja-JP" altLang="en-US" sz="2880" b="1" dirty="0">
                <a:latin typeface="Noto Sans JP" panose="020B0200000000000000" pitchFamily="50" charset="-128"/>
                <a:ea typeface="Noto Sans JP" panose="020B0200000000000000" pitchFamily="50" charset="-128"/>
              </a:rPr>
              <a:t>にあるべきです</a:t>
            </a:r>
          </a:p>
        </p:txBody>
      </p:sp>
      <p:sp>
        <p:nvSpPr>
          <p:cNvPr id="7" name="テキスト ボックス 6">
            <a:extLst>
              <a:ext uri="{FF2B5EF4-FFF2-40B4-BE49-F238E27FC236}">
                <a16:creationId xmlns:a16="http://schemas.microsoft.com/office/drawing/2014/main" id="{3A266865-B432-EB57-E5A2-1DB6A0B7A546}"/>
              </a:ext>
            </a:extLst>
          </p:cNvPr>
          <p:cNvSpPr txBox="1"/>
          <p:nvPr/>
        </p:nvSpPr>
        <p:spPr>
          <a:xfrm>
            <a:off x="1005841" y="4552677"/>
            <a:ext cx="7081976" cy="461665"/>
          </a:xfrm>
          <a:prstGeom prst="rect">
            <a:avLst/>
          </a:prstGeom>
          <a:noFill/>
        </p:spPr>
        <p:txBody>
          <a:bodyPr wrap="square" rtlCol="0">
            <a:spAutoFit/>
          </a:bodyPr>
          <a:lstStyle/>
          <a:p>
            <a:r>
              <a:rPr kumimoji="1" lang="ja-JP" altLang="en-US" sz="2400" b="1" dirty="0">
                <a:latin typeface="Noto Sans JP" panose="020B0200000000000000" pitchFamily="50" charset="-128"/>
                <a:ea typeface="Noto Sans JP" panose="020B0200000000000000" pitchFamily="50" charset="-128"/>
              </a:rPr>
              <a:t>過去</a:t>
            </a:r>
            <a:r>
              <a:rPr kumimoji="1" lang="en-US" altLang="ja-JP" sz="2400" b="1" dirty="0">
                <a:latin typeface="Noto Sans JP" panose="020B0200000000000000" pitchFamily="50" charset="-128"/>
                <a:ea typeface="Noto Sans JP" panose="020B0200000000000000" pitchFamily="50" charset="-128"/>
              </a:rPr>
              <a:t>5</a:t>
            </a:r>
            <a:r>
              <a:rPr kumimoji="1" lang="ja-JP" altLang="en-US" sz="2400" b="1" dirty="0">
                <a:latin typeface="Noto Sans JP" panose="020B0200000000000000" pitchFamily="50" charset="-128"/>
                <a:ea typeface="Noto Sans JP" panose="020B0200000000000000" pitchFamily="50" charset="-128"/>
              </a:rPr>
              <a:t>～</a:t>
            </a:r>
            <a:r>
              <a:rPr kumimoji="1" lang="en-US" altLang="ja-JP" sz="2400" b="1" dirty="0">
                <a:latin typeface="Noto Sans JP" panose="020B0200000000000000" pitchFamily="50" charset="-128"/>
                <a:ea typeface="Noto Sans JP" panose="020B0200000000000000" pitchFamily="50" charset="-128"/>
              </a:rPr>
              <a:t>7</a:t>
            </a:r>
            <a:r>
              <a:rPr kumimoji="1" lang="ja-JP" altLang="en-US" sz="2400" b="1" dirty="0">
                <a:latin typeface="Noto Sans JP" panose="020B0200000000000000" pitchFamily="50" charset="-128"/>
                <a:ea typeface="Noto Sans JP" panose="020B0200000000000000" pitchFamily="50" charset="-128"/>
              </a:rPr>
              <a:t>年で最高の記録は何でしたか？</a:t>
            </a:r>
          </a:p>
        </p:txBody>
      </p:sp>
      <p:sp>
        <p:nvSpPr>
          <p:cNvPr id="8" name="テキスト ボックス 7">
            <a:extLst>
              <a:ext uri="{FF2B5EF4-FFF2-40B4-BE49-F238E27FC236}">
                <a16:creationId xmlns:a16="http://schemas.microsoft.com/office/drawing/2014/main" id="{C923E3AE-E66C-CA8A-193A-DAEB96AC6271}"/>
              </a:ext>
            </a:extLst>
          </p:cNvPr>
          <p:cNvSpPr txBox="1"/>
          <p:nvPr/>
        </p:nvSpPr>
        <p:spPr>
          <a:xfrm>
            <a:off x="1256723" y="5070600"/>
            <a:ext cx="4315146" cy="1689245"/>
          </a:xfrm>
          <a:prstGeom prst="rect">
            <a:avLst/>
          </a:prstGeom>
          <a:noFill/>
        </p:spPr>
        <p:txBody>
          <a:bodyPr wrap="square" rtlCol="0">
            <a:spAutoFit/>
          </a:bodyPr>
          <a:lstStyle/>
          <a:p>
            <a:pPr marL="342900" indent="-342900">
              <a:lnSpc>
                <a:spcPct val="150000"/>
              </a:lnSpc>
              <a:buFont typeface="Wingdings" panose="05000000000000000000" pitchFamily="2" charset="2"/>
              <a:buChar char="l"/>
            </a:pPr>
            <a:r>
              <a:rPr kumimoji="1" lang="ja-JP" altLang="en-US" sz="2400" b="1" dirty="0">
                <a:solidFill>
                  <a:srgbClr val="FF0000"/>
                </a:solidFill>
                <a:latin typeface="Noto Sans JP" panose="020B0200000000000000" pitchFamily="50" charset="-128"/>
                <a:ea typeface="Noto Sans JP" panose="020B0200000000000000" pitchFamily="50" charset="-128"/>
              </a:rPr>
              <a:t>会員増強</a:t>
            </a:r>
            <a:endParaRPr kumimoji="1" lang="en-US" altLang="ja-JP" sz="2400" b="1" dirty="0">
              <a:solidFill>
                <a:srgbClr val="FF0000"/>
              </a:solidFill>
              <a:latin typeface="Noto Sans JP" panose="020B0200000000000000" pitchFamily="50" charset="-128"/>
              <a:ea typeface="Noto Sans JP" panose="020B0200000000000000" pitchFamily="50" charset="-128"/>
            </a:endParaRPr>
          </a:p>
          <a:p>
            <a:pPr marL="342900" indent="-342900">
              <a:lnSpc>
                <a:spcPct val="150000"/>
              </a:lnSpc>
              <a:buFont typeface="Wingdings" panose="05000000000000000000" pitchFamily="2" charset="2"/>
              <a:buChar char="l"/>
            </a:pPr>
            <a:r>
              <a:rPr kumimoji="1" lang="ja-JP" altLang="en-US" sz="2400" b="1" dirty="0">
                <a:solidFill>
                  <a:srgbClr val="FF0000"/>
                </a:solidFill>
                <a:latin typeface="Noto Sans JP" panose="020B0200000000000000" pitchFamily="50" charset="-128"/>
                <a:ea typeface="Noto Sans JP" panose="020B0200000000000000" pitchFamily="50" charset="-128"/>
              </a:rPr>
              <a:t>寄付</a:t>
            </a:r>
            <a:endParaRPr kumimoji="1" lang="en-US" altLang="ja-JP" sz="2400" b="1" dirty="0">
              <a:solidFill>
                <a:srgbClr val="FF0000"/>
              </a:solidFill>
              <a:latin typeface="Noto Sans JP" panose="020B0200000000000000" pitchFamily="50" charset="-128"/>
              <a:ea typeface="Noto Sans JP" panose="020B0200000000000000" pitchFamily="50" charset="-128"/>
            </a:endParaRPr>
          </a:p>
          <a:p>
            <a:pPr marL="342900" indent="-342900">
              <a:lnSpc>
                <a:spcPct val="150000"/>
              </a:lnSpc>
              <a:buFont typeface="Wingdings" panose="05000000000000000000" pitchFamily="2" charset="2"/>
              <a:buChar char="l"/>
            </a:pPr>
            <a:r>
              <a:rPr kumimoji="1" lang="ja-JP" altLang="en-US" sz="2400" b="1" dirty="0">
                <a:solidFill>
                  <a:srgbClr val="FF0000"/>
                </a:solidFill>
                <a:latin typeface="Noto Sans JP" panose="020B0200000000000000" pitchFamily="50" charset="-128"/>
                <a:ea typeface="Noto Sans JP" panose="020B0200000000000000" pitchFamily="50" charset="-128"/>
              </a:rPr>
              <a:t>プロジェクトのインパクト</a:t>
            </a:r>
          </a:p>
        </p:txBody>
      </p:sp>
      <p:sp>
        <p:nvSpPr>
          <p:cNvPr id="9" name="テキスト ボックス 8">
            <a:extLst>
              <a:ext uri="{FF2B5EF4-FFF2-40B4-BE49-F238E27FC236}">
                <a16:creationId xmlns:a16="http://schemas.microsoft.com/office/drawing/2014/main" id="{420EB828-222B-4E2B-BC74-8D712041AEA5}"/>
              </a:ext>
            </a:extLst>
          </p:cNvPr>
          <p:cNvSpPr txBox="1"/>
          <p:nvPr/>
        </p:nvSpPr>
        <p:spPr>
          <a:xfrm>
            <a:off x="5571869" y="5179650"/>
            <a:ext cx="8551334" cy="609398"/>
          </a:xfrm>
          <a:prstGeom prst="rect">
            <a:avLst/>
          </a:prstGeom>
          <a:noFill/>
        </p:spPr>
        <p:txBody>
          <a:bodyPr wrap="square" rtlCol="0">
            <a:spAutoFit/>
          </a:bodyPr>
          <a:lstStyle/>
          <a:p>
            <a:r>
              <a:rPr kumimoji="1" lang="ja-JP" altLang="en-US" sz="3360" b="1" dirty="0">
                <a:solidFill>
                  <a:srgbClr val="17458F"/>
                </a:solidFill>
                <a:latin typeface="Noto Sans JP" panose="020B0200000000000000" pitchFamily="50" charset="-128"/>
                <a:ea typeface="Noto Sans JP" panose="020B0200000000000000" pitchFamily="50" charset="-128"/>
              </a:rPr>
              <a:t>行動喚起：その最高記録を超えてください</a:t>
            </a:r>
          </a:p>
        </p:txBody>
      </p:sp>
      <p:sp>
        <p:nvSpPr>
          <p:cNvPr id="10" name="テキスト ボックス 9">
            <a:extLst>
              <a:ext uri="{FF2B5EF4-FFF2-40B4-BE49-F238E27FC236}">
                <a16:creationId xmlns:a16="http://schemas.microsoft.com/office/drawing/2014/main" id="{40EBC2A9-5EF3-762C-1EEC-3CC63518522D}"/>
              </a:ext>
            </a:extLst>
          </p:cNvPr>
          <p:cNvSpPr txBox="1"/>
          <p:nvPr/>
        </p:nvSpPr>
        <p:spPr>
          <a:xfrm>
            <a:off x="194060" y="6877373"/>
            <a:ext cx="14492632" cy="461665"/>
          </a:xfrm>
          <a:prstGeom prst="rect">
            <a:avLst/>
          </a:prstGeom>
          <a:noFill/>
        </p:spPr>
        <p:txBody>
          <a:bodyPr wrap="square" rtlCol="0">
            <a:spAutoFit/>
          </a:bodyPr>
          <a:lstStyle/>
          <a:p>
            <a:pPr algn="ctr"/>
            <a:r>
              <a:rPr kumimoji="1" lang="en-US" altLang="ja-JP" sz="2400" b="1" i="1" dirty="0">
                <a:latin typeface="Noto Sans JP" panose="020B0200000000000000" pitchFamily="50" charset="-128"/>
                <a:ea typeface="Noto Sans JP" panose="020B0200000000000000" pitchFamily="50" charset="-128"/>
              </a:rPr>
              <a:t>『</a:t>
            </a:r>
            <a:r>
              <a:rPr kumimoji="1" lang="ja-JP" altLang="en-US" sz="2400" b="1" i="1" dirty="0">
                <a:latin typeface="Noto Sans JP" panose="020B0200000000000000" pitchFamily="50" charset="-128"/>
                <a:ea typeface="Noto Sans JP" panose="020B0200000000000000" pitchFamily="50" charset="-128"/>
              </a:rPr>
              <a:t>グッド</a:t>
            </a:r>
            <a:r>
              <a:rPr kumimoji="1" lang="en-US" altLang="ja-JP" sz="2400" b="1" i="1" dirty="0">
                <a:latin typeface="Noto Sans JP" panose="020B0200000000000000" pitchFamily="50" charset="-128"/>
                <a:ea typeface="Noto Sans JP" panose="020B0200000000000000" pitchFamily="50" charset="-128"/>
              </a:rPr>
              <a:t>』</a:t>
            </a:r>
            <a:r>
              <a:rPr kumimoji="1" lang="ja-JP" altLang="en-US" sz="2400" b="1" i="1" dirty="0">
                <a:latin typeface="Noto Sans JP" panose="020B0200000000000000" pitchFamily="50" charset="-128"/>
                <a:ea typeface="Noto Sans JP" panose="020B0200000000000000" pitchFamily="50" charset="-128"/>
              </a:rPr>
              <a:t>が</a:t>
            </a:r>
            <a:r>
              <a:rPr kumimoji="1" lang="en-US" altLang="ja-JP" sz="2400" b="1" i="1" dirty="0">
                <a:latin typeface="Noto Sans JP" panose="020B0200000000000000" pitchFamily="50" charset="-128"/>
                <a:ea typeface="Noto Sans JP" panose="020B0200000000000000" pitchFamily="50" charset="-128"/>
              </a:rPr>
              <a:t>『</a:t>
            </a:r>
            <a:r>
              <a:rPr kumimoji="1" lang="ja-JP" altLang="en-US" sz="2400" b="1" i="1" dirty="0">
                <a:latin typeface="Noto Sans JP" panose="020B0200000000000000" pitchFamily="50" charset="-128"/>
                <a:ea typeface="Noto Sans JP" panose="020B0200000000000000" pitchFamily="50" charset="-128"/>
              </a:rPr>
              <a:t>ベター</a:t>
            </a:r>
            <a:r>
              <a:rPr kumimoji="1" lang="en-US" altLang="ja-JP" sz="2400" b="1" i="1" dirty="0">
                <a:latin typeface="Noto Sans JP" panose="020B0200000000000000" pitchFamily="50" charset="-128"/>
                <a:ea typeface="Noto Sans JP" panose="020B0200000000000000" pitchFamily="50" charset="-128"/>
              </a:rPr>
              <a:t>』</a:t>
            </a:r>
            <a:r>
              <a:rPr kumimoji="1" lang="ja-JP" altLang="en-US" sz="2400" b="1" i="1" dirty="0">
                <a:latin typeface="Noto Sans JP" panose="020B0200000000000000" pitchFamily="50" charset="-128"/>
                <a:ea typeface="Noto Sans JP" panose="020B0200000000000000" pitchFamily="50" charset="-128"/>
              </a:rPr>
              <a:t>になり、</a:t>
            </a:r>
            <a:r>
              <a:rPr kumimoji="1" lang="en-US" altLang="ja-JP" sz="2400" b="1" i="1" dirty="0">
                <a:latin typeface="Noto Sans JP" panose="020B0200000000000000" pitchFamily="50" charset="-128"/>
                <a:ea typeface="Noto Sans JP" panose="020B0200000000000000" pitchFamily="50" charset="-128"/>
              </a:rPr>
              <a:t>『</a:t>
            </a:r>
            <a:r>
              <a:rPr kumimoji="1" lang="ja-JP" altLang="en-US" sz="2400" b="1" i="1" dirty="0">
                <a:latin typeface="Noto Sans JP" panose="020B0200000000000000" pitchFamily="50" charset="-128"/>
                <a:ea typeface="Noto Sans JP" panose="020B0200000000000000" pitchFamily="50" charset="-128"/>
              </a:rPr>
              <a:t>ベター</a:t>
            </a:r>
            <a:r>
              <a:rPr kumimoji="1" lang="en-US" altLang="ja-JP" sz="2400" b="1" i="1" dirty="0">
                <a:latin typeface="Noto Sans JP" panose="020B0200000000000000" pitchFamily="50" charset="-128"/>
                <a:ea typeface="Noto Sans JP" panose="020B0200000000000000" pitchFamily="50" charset="-128"/>
              </a:rPr>
              <a:t>』</a:t>
            </a:r>
            <a:r>
              <a:rPr kumimoji="1" lang="ja-JP" altLang="en-US" sz="2400" b="1" i="1" dirty="0">
                <a:latin typeface="Noto Sans JP" panose="020B0200000000000000" pitchFamily="50" charset="-128"/>
                <a:ea typeface="Noto Sans JP" panose="020B0200000000000000" pitchFamily="50" charset="-128"/>
              </a:rPr>
              <a:t>が</a:t>
            </a:r>
            <a:r>
              <a:rPr kumimoji="1" lang="en-US" altLang="ja-JP" sz="2400" b="1" i="1" dirty="0">
                <a:latin typeface="Noto Sans JP" panose="020B0200000000000000" pitchFamily="50" charset="-128"/>
                <a:ea typeface="Noto Sans JP" panose="020B0200000000000000" pitchFamily="50" charset="-128"/>
              </a:rPr>
              <a:t>『</a:t>
            </a:r>
            <a:r>
              <a:rPr kumimoji="1" lang="ja-JP" altLang="en-US" sz="2400" b="1" i="1" dirty="0">
                <a:latin typeface="Noto Sans JP" panose="020B0200000000000000" pitchFamily="50" charset="-128"/>
                <a:ea typeface="Noto Sans JP" panose="020B0200000000000000" pitchFamily="50" charset="-128"/>
              </a:rPr>
              <a:t>ベスト</a:t>
            </a:r>
            <a:r>
              <a:rPr kumimoji="1" lang="en-US" altLang="ja-JP" sz="2400" b="1" i="1" dirty="0">
                <a:latin typeface="Noto Sans JP" panose="020B0200000000000000" pitchFamily="50" charset="-128"/>
                <a:ea typeface="Noto Sans JP" panose="020B0200000000000000" pitchFamily="50" charset="-128"/>
              </a:rPr>
              <a:t>』</a:t>
            </a:r>
            <a:r>
              <a:rPr kumimoji="1" lang="ja-JP" altLang="en-US" sz="2400" b="1" i="1" dirty="0">
                <a:latin typeface="Noto Sans JP" panose="020B0200000000000000" pitchFamily="50" charset="-128"/>
                <a:ea typeface="Noto Sans JP" panose="020B0200000000000000" pitchFamily="50" charset="-128"/>
              </a:rPr>
              <a:t>になるまでは、歩みを止めてはならない</a:t>
            </a:r>
          </a:p>
        </p:txBody>
      </p:sp>
      <p:graphicFrame>
        <p:nvGraphicFramePr>
          <p:cNvPr id="12" name="図表 11">
            <a:extLst>
              <a:ext uri="{FF2B5EF4-FFF2-40B4-BE49-F238E27FC236}">
                <a16:creationId xmlns:a16="http://schemas.microsoft.com/office/drawing/2014/main" id="{3E0FDF1A-84A0-35BC-3AAB-91C6845863CC}"/>
              </a:ext>
            </a:extLst>
          </p:cNvPr>
          <p:cNvGraphicFramePr/>
          <p:nvPr>
            <p:extLst>
              <p:ext uri="{D42A27DB-BD31-4B8C-83A1-F6EECF244321}">
                <p14:modId xmlns:p14="http://schemas.microsoft.com/office/powerpoint/2010/main" val="3122243234"/>
              </p:ext>
            </p:extLst>
          </p:nvPr>
        </p:nvGraphicFramePr>
        <p:xfrm>
          <a:off x="2438400" y="1552355"/>
          <a:ext cx="9753600" cy="35187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4" name="直線コネクタ 3">
            <a:extLst>
              <a:ext uri="{FF2B5EF4-FFF2-40B4-BE49-F238E27FC236}">
                <a16:creationId xmlns:a16="http://schemas.microsoft.com/office/drawing/2014/main" id="{C841CF30-1B39-4D57-75E8-38CD512B700E}"/>
              </a:ext>
            </a:extLst>
          </p:cNvPr>
          <p:cNvCxnSpPr>
            <a:cxnSpLocks/>
          </p:cNvCxnSpPr>
          <p:nvPr/>
        </p:nvCxnSpPr>
        <p:spPr>
          <a:xfrm>
            <a:off x="807961" y="7298177"/>
            <a:ext cx="13373866" cy="0"/>
          </a:xfrm>
          <a:prstGeom prst="line">
            <a:avLst/>
          </a:prstGeom>
          <a:ln w="28575">
            <a:solidFill>
              <a:srgbClr val="F7A81B"/>
            </a:solidFill>
          </a:ln>
        </p:spPr>
        <p:style>
          <a:lnRef idx="2">
            <a:schemeClr val="accent1"/>
          </a:lnRef>
          <a:fillRef idx="0">
            <a:schemeClr val="accent1"/>
          </a:fillRef>
          <a:effectRef idx="1">
            <a:schemeClr val="accent1"/>
          </a:effectRef>
          <a:fontRef idx="minor">
            <a:schemeClr val="tx1"/>
          </a:fontRef>
        </p:style>
      </p:cxnSp>
      <p:sp>
        <p:nvSpPr>
          <p:cNvPr id="5" name="日付プレースホルダー 4">
            <a:extLst>
              <a:ext uri="{FF2B5EF4-FFF2-40B4-BE49-F238E27FC236}">
                <a16:creationId xmlns:a16="http://schemas.microsoft.com/office/drawing/2014/main" id="{060E4E11-3322-81AD-FB42-ECB1DAC3C561}"/>
              </a:ext>
            </a:extLst>
          </p:cNvPr>
          <p:cNvSpPr>
            <a:spLocks noGrp="1"/>
          </p:cNvSpPr>
          <p:nvPr>
            <p:ph type="dt" sz="half" idx="10"/>
          </p:nvPr>
        </p:nvSpPr>
        <p:spPr/>
        <p:txBody>
          <a:bodyPr/>
          <a:lstStyle/>
          <a:p>
            <a:r>
              <a:rPr kumimoji="1" lang="en-US" altLang="ja-JP"/>
              <a:t>2026.4.26</a:t>
            </a:r>
            <a:endParaRPr kumimoji="1" lang="ja-JP" altLang="en-US"/>
          </a:p>
        </p:txBody>
      </p:sp>
    </p:spTree>
    <p:extLst>
      <p:ext uri="{BB962C8B-B14F-4D97-AF65-F5344CB8AC3E}">
        <p14:creationId xmlns:p14="http://schemas.microsoft.com/office/powerpoint/2010/main" val="18799496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76E85-CD46-EA93-4DB2-9284CF1AD7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AF702E-21C4-9AD7-AAE3-6494342B3627}"/>
              </a:ext>
            </a:extLst>
          </p:cNvPr>
          <p:cNvSpPr>
            <a:spLocks noGrp="1"/>
          </p:cNvSpPr>
          <p:nvPr>
            <p:ph type="title"/>
          </p:nvPr>
        </p:nvSpPr>
        <p:spPr>
          <a:xfrm>
            <a:off x="1741894" y="1132302"/>
            <a:ext cx="11523930" cy="903705"/>
          </a:xfrm>
        </p:spPr>
        <p:txBody>
          <a:bodyPr>
            <a:normAutofit/>
          </a:bodyPr>
          <a:lstStyle/>
          <a:p>
            <a:r>
              <a:rPr lang="ja-JP" altLang="en-US" sz="4400" dirty="0"/>
              <a:t>重点項目④ インパクトをもたらす奉仕</a:t>
            </a:r>
            <a:endParaRPr sz="4400" dirty="0"/>
          </a:p>
        </p:txBody>
      </p:sp>
      <p:grpSp>
        <p:nvGrpSpPr>
          <p:cNvPr id="4" name="グループ化 3">
            <a:extLst>
              <a:ext uri="{FF2B5EF4-FFF2-40B4-BE49-F238E27FC236}">
                <a16:creationId xmlns:a16="http://schemas.microsoft.com/office/drawing/2014/main" id="{BC3E4B56-14E2-1AA4-3077-43AEA1C2B884}"/>
              </a:ext>
            </a:extLst>
          </p:cNvPr>
          <p:cNvGrpSpPr/>
          <p:nvPr/>
        </p:nvGrpSpPr>
        <p:grpSpPr>
          <a:xfrm>
            <a:off x="10512756" y="6364248"/>
            <a:ext cx="4117644" cy="1865352"/>
            <a:chOff x="9195333" y="2864910"/>
            <a:chExt cx="4117644" cy="1865352"/>
          </a:xfrm>
        </p:grpSpPr>
        <p:sp>
          <p:nvSpPr>
            <p:cNvPr id="7" name="object 12">
              <a:extLst>
                <a:ext uri="{FF2B5EF4-FFF2-40B4-BE49-F238E27FC236}">
                  <a16:creationId xmlns:a16="http://schemas.microsoft.com/office/drawing/2014/main" id="{FC1F2A1E-9F7B-DB38-7846-C73CFD91D363}"/>
                </a:ext>
              </a:extLst>
            </p:cNvPr>
            <p:cNvSpPr/>
            <p:nvPr/>
          </p:nvSpPr>
          <p:spPr>
            <a:xfrm>
              <a:off x="11254155" y="2864910"/>
              <a:ext cx="2058822" cy="1865352"/>
            </a:xfrm>
            <a:prstGeom prst="rect">
              <a:avLst/>
            </a:prstGeom>
            <a:blipFill>
              <a:blip r:embed="rId3" cstate="print"/>
              <a:stretch>
                <a:fillRect/>
              </a:stretch>
            </a:blipFill>
          </p:spPr>
          <p:txBody>
            <a:bodyPr wrap="square" lIns="0" tIns="0" rIns="0" bIns="0" rtlCol="0"/>
            <a:lstStyle/>
            <a:p>
              <a:endParaRPr lang="ja-JP" altLang="en-US"/>
            </a:p>
          </p:txBody>
        </p:sp>
        <p:sp>
          <p:nvSpPr>
            <p:cNvPr id="8" name="object 3">
              <a:extLst>
                <a:ext uri="{FF2B5EF4-FFF2-40B4-BE49-F238E27FC236}">
                  <a16:creationId xmlns:a16="http://schemas.microsoft.com/office/drawing/2014/main" id="{EBDC9169-C94A-B671-6CAD-B05C8D42EB35}"/>
                </a:ext>
              </a:extLst>
            </p:cNvPr>
            <p:cNvSpPr/>
            <p:nvPr/>
          </p:nvSpPr>
          <p:spPr>
            <a:xfrm>
              <a:off x="9195333" y="2864910"/>
              <a:ext cx="2058822" cy="1865352"/>
            </a:xfrm>
            <a:prstGeom prst="rect">
              <a:avLst/>
            </a:prstGeom>
            <a:blipFill>
              <a:blip r:embed="rId4" cstate="print"/>
              <a:stretch>
                <a:fillRect/>
              </a:stretch>
            </a:blipFill>
          </p:spPr>
          <p:txBody>
            <a:bodyPr wrap="square" lIns="0" tIns="0" rIns="0" bIns="0" rtlCol="0"/>
            <a:lstStyle/>
            <a:p>
              <a:endParaRPr/>
            </a:p>
          </p:txBody>
        </p:sp>
      </p:grpSp>
      <p:sp>
        <p:nvSpPr>
          <p:cNvPr id="5" name="日付プレースホルダー 4">
            <a:extLst>
              <a:ext uri="{FF2B5EF4-FFF2-40B4-BE49-F238E27FC236}">
                <a16:creationId xmlns:a16="http://schemas.microsoft.com/office/drawing/2014/main" id="{442D9B3D-02D3-CDEF-30F6-2E3519A6BC40}"/>
              </a:ext>
            </a:extLst>
          </p:cNvPr>
          <p:cNvSpPr>
            <a:spLocks noGrp="1"/>
          </p:cNvSpPr>
          <p:nvPr>
            <p:ph type="dt" sz="half" idx="10"/>
          </p:nvPr>
        </p:nvSpPr>
        <p:spPr/>
        <p:txBody>
          <a:bodyPr/>
          <a:lstStyle/>
          <a:p>
            <a:r>
              <a:rPr lang="en-US" altLang="ja-JP"/>
              <a:t>2026.4.26</a:t>
            </a:r>
            <a:endParaRPr lang="en-US"/>
          </a:p>
        </p:txBody>
      </p:sp>
      <p:sp>
        <p:nvSpPr>
          <p:cNvPr id="9" name="コンテンツ プレースホルダー 8">
            <a:extLst>
              <a:ext uri="{FF2B5EF4-FFF2-40B4-BE49-F238E27FC236}">
                <a16:creationId xmlns:a16="http://schemas.microsoft.com/office/drawing/2014/main" id="{FE4F8F68-D5B3-A32B-7EB7-29D7D22F7A4E}"/>
              </a:ext>
            </a:extLst>
          </p:cNvPr>
          <p:cNvSpPr>
            <a:spLocks noGrp="1"/>
          </p:cNvSpPr>
          <p:nvPr>
            <p:ph idx="1"/>
          </p:nvPr>
        </p:nvSpPr>
        <p:spPr/>
        <p:txBody>
          <a:bodyPr>
            <a:normAutofit/>
          </a:bodyPr>
          <a:lstStyle/>
          <a:p>
            <a:r>
              <a:rPr lang="ja-JP" altLang="en-US" sz="3200" dirty="0"/>
              <a:t>　地区寄付基盤の強化　　　　</a:t>
            </a:r>
            <a:endParaRPr lang="en-US" altLang="ja-JP" sz="3200" dirty="0">
              <a:solidFill>
                <a:srgbClr val="FF0000"/>
              </a:solidFill>
            </a:endParaRPr>
          </a:p>
          <a:p>
            <a:r>
              <a:rPr lang="ja-JP" altLang="en-US" sz="3200" dirty="0"/>
              <a:t>　ロータリー財団の補助金を活用　　　</a:t>
            </a:r>
          </a:p>
          <a:p>
            <a:r>
              <a:rPr lang="ja-JP" altLang="en-US" sz="3200" dirty="0"/>
              <a:t>　</a:t>
            </a:r>
            <a:r>
              <a:rPr lang="en-US" altLang="ja-JP" sz="3200" dirty="0"/>
              <a:t>7</a:t>
            </a:r>
            <a:r>
              <a:rPr lang="ja-JP" altLang="en-US" sz="3200" dirty="0"/>
              <a:t>つの重点分野に沿った支援活動</a:t>
            </a:r>
          </a:p>
          <a:p>
            <a:r>
              <a:rPr lang="ja-JP" altLang="en-US" sz="3200" dirty="0"/>
              <a:t>　支援活動のストーリーを理解</a:t>
            </a:r>
            <a:endParaRPr lang="en-US" altLang="ja-JP" sz="3200" dirty="0"/>
          </a:p>
          <a:p>
            <a:pPr marL="0" indent="0">
              <a:buNone/>
            </a:pPr>
            <a:r>
              <a:rPr lang="ja-JP" altLang="en-US" sz="3200" dirty="0"/>
              <a:t>　　</a:t>
            </a:r>
            <a:r>
              <a:rPr lang="en-US" altLang="ja-JP" sz="3200" dirty="0">
                <a:solidFill>
                  <a:srgbClr val="FF0000"/>
                </a:solidFill>
              </a:rPr>
              <a:t>P.9</a:t>
            </a:r>
            <a:r>
              <a:rPr lang="ja-JP" altLang="en-US" sz="3200" dirty="0">
                <a:solidFill>
                  <a:srgbClr val="FF0000"/>
                </a:solidFill>
              </a:rPr>
              <a:t>　「５．」参照</a:t>
            </a:r>
            <a:endParaRPr lang="ja-JP" altLang="en-US" sz="3200" dirty="0"/>
          </a:p>
          <a:p>
            <a:pPr marL="0" indent="0">
              <a:buNone/>
            </a:pPr>
            <a:endParaRPr lang="ja-JP" altLang="en-US" sz="3200" dirty="0"/>
          </a:p>
        </p:txBody>
      </p:sp>
    </p:spTree>
    <p:extLst>
      <p:ext uri="{BB962C8B-B14F-4D97-AF65-F5344CB8AC3E}">
        <p14:creationId xmlns:p14="http://schemas.microsoft.com/office/powerpoint/2010/main" val="38375703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8EB4F6-7747-EB8A-2EAF-90E388BF47A7}"/>
              </a:ext>
            </a:extLst>
          </p:cNvPr>
          <p:cNvSpPr>
            <a:spLocks noGrp="1"/>
          </p:cNvSpPr>
          <p:nvPr>
            <p:ph type="ctrTitle"/>
          </p:nvPr>
        </p:nvSpPr>
        <p:spPr>
          <a:xfrm>
            <a:off x="1710267" y="962758"/>
            <a:ext cx="11555556" cy="3049717"/>
          </a:xfrm>
        </p:spPr>
        <p:txBody>
          <a:bodyPr/>
          <a:lstStyle/>
          <a:p>
            <a:r>
              <a:rPr kumimoji="1" lang="ja-JP" altLang="en-US" dirty="0"/>
              <a:t>これらを確実に</a:t>
            </a:r>
            <a:br>
              <a:rPr kumimoji="1" lang="en-US" altLang="ja-JP" dirty="0"/>
            </a:br>
            <a:r>
              <a:rPr kumimoji="1" lang="ja-JP" altLang="en-US" dirty="0"/>
              <a:t>　　実現するために、</a:t>
            </a:r>
          </a:p>
        </p:txBody>
      </p:sp>
      <p:sp>
        <p:nvSpPr>
          <p:cNvPr id="4" name="日付プレースホルダー 3">
            <a:extLst>
              <a:ext uri="{FF2B5EF4-FFF2-40B4-BE49-F238E27FC236}">
                <a16:creationId xmlns:a16="http://schemas.microsoft.com/office/drawing/2014/main" id="{A0AF67BB-0815-96F5-6BB5-0CEE4BC4BE2B}"/>
              </a:ext>
            </a:extLst>
          </p:cNvPr>
          <p:cNvSpPr>
            <a:spLocks noGrp="1"/>
          </p:cNvSpPr>
          <p:nvPr>
            <p:ph type="dt" sz="half" idx="10"/>
          </p:nvPr>
        </p:nvSpPr>
        <p:spPr/>
        <p:txBody>
          <a:bodyPr/>
          <a:lstStyle/>
          <a:p>
            <a:r>
              <a:rPr lang="en-US" altLang="ja-JP"/>
              <a:t>2026.4.26</a:t>
            </a:r>
            <a:endParaRPr lang="en-US"/>
          </a:p>
        </p:txBody>
      </p:sp>
      <p:grpSp>
        <p:nvGrpSpPr>
          <p:cNvPr id="5" name="グループ化 4">
            <a:extLst>
              <a:ext uri="{FF2B5EF4-FFF2-40B4-BE49-F238E27FC236}">
                <a16:creationId xmlns:a16="http://schemas.microsoft.com/office/drawing/2014/main" id="{1DA9D2EC-F051-7062-55CE-9FC8F1C39E85}"/>
              </a:ext>
            </a:extLst>
          </p:cNvPr>
          <p:cNvGrpSpPr/>
          <p:nvPr/>
        </p:nvGrpSpPr>
        <p:grpSpPr>
          <a:xfrm>
            <a:off x="10512756" y="6364248"/>
            <a:ext cx="4117644" cy="1865352"/>
            <a:chOff x="9195333" y="2864910"/>
            <a:chExt cx="4117644" cy="1865352"/>
          </a:xfrm>
        </p:grpSpPr>
        <p:sp>
          <p:nvSpPr>
            <p:cNvPr id="6" name="object 12">
              <a:extLst>
                <a:ext uri="{FF2B5EF4-FFF2-40B4-BE49-F238E27FC236}">
                  <a16:creationId xmlns:a16="http://schemas.microsoft.com/office/drawing/2014/main" id="{8A351C5E-D191-2FF5-C543-07C736966A7C}"/>
                </a:ext>
              </a:extLst>
            </p:cNvPr>
            <p:cNvSpPr/>
            <p:nvPr/>
          </p:nvSpPr>
          <p:spPr>
            <a:xfrm>
              <a:off x="11254155" y="2864910"/>
              <a:ext cx="2058822" cy="1865352"/>
            </a:xfrm>
            <a:prstGeom prst="rect">
              <a:avLst/>
            </a:prstGeom>
            <a:blipFill>
              <a:blip r:embed="rId2" cstate="print"/>
              <a:stretch>
                <a:fillRect/>
              </a:stretch>
            </a:blipFill>
          </p:spPr>
          <p:txBody>
            <a:bodyPr wrap="square" lIns="0" tIns="0" rIns="0" bIns="0" rtlCol="0"/>
            <a:lstStyle/>
            <a:p>
              <a:endParaRPr lang="ja-JP" altLang="en-US"/>
            </a:p>
          </p:txBody>
        </p:sp>
        <p:sp>
          <p:nvSpPr>
            <p:cNvPr id="7" name="object 3">
              <a:extLst>
                <a:ext uri="{FF2B5EF4-FFF2-40B4-BE49-F238E27FC236}">
                  <a16:creationId xmlns:a16="http://schemas.microsoft.com/office/drawing/2014/main" id="{675A38B6-759B-0C19-4995-F13D7B6673B6}"/>
                </a:ext>
              </a:extLst>
            </p:cNvPr>
            <p:cNvSpPr/>
            <p:nvPr/>
          </p:nvSpPr>
          <p:spPr>
            <a:xfrm>
              <a:off x="9195333" y="2864910"/>
              <a:ext cx="2058822" cy="1865352"/>
            </a:xfrm>
            <a:prstGeom prst="rect">
              <a:avLst/>
            </a:prstGeom>
            <a:blipFill>
              <a:blip r:embed="rId3" cstate="print"/>
              <a:stretch>
                <a:fillRect/>
              </a:stretch>
            </a:blipFill>
          </p:spPr>
          <p:txBody>
            <a:bodyPr wrap="square" lIns="0" tIns="0" rIns="0" bIns="0" rtlCol="0"/>
            <a:lstStyle/>
            <a:p>
              <a:endParaRPr/>
            </a:p>
          </p:txBody>
        </p:sp>
      </p:grpSp>
      <p:sp>
        <p:nvSpPr>
          <p:cNvPr id="9" name="Title 1">
            <a:extLst>
              <a:ext uri="{FF2B5EF4-FFF2-40B4-BE49-F238E27FC236}">
                <a16:creationId xmlns:a16="http://schemas.microsoft.com/office/drawing/2014/main" id="{CFF9F420-4213-EBC7-110E-292AC1B1353C}"/>
              </a:ext>
            </a:extLst>
          </p:cNvPr>
          <p:cNvSpPr txBox="1">
            <a:spLocks/>
          </p:cNvSpPr>
          <p:nvPr/>
        </p:nvSpPr>
        <p:spPr>
          <a:xfrm>
            <a:off x="1073756" y="4250993"/>
            <a:ext cx="11523930" cy="1259082"/>
          </a:xfrm>
          <a:prstGeom prst="rect">
            <a:avLst/>
          </a:prstGeom>
        </p:spPr>
        <p:txBody>
          <a:bodyPr vert="horz" lIns="91440" tIns="45720" rIns="91440" bIns="0" rtlCol="0" anchor="b">
            <a:normAutofit/>
          </a:bodyPr>
          <a:lstStyle>
            <a:lvl1pPr algn="l" defTabSz="1097280" rtl="0" eaLnBrk="1" latinLnBrk="0" hangingPunct="1">
              <a:lnSpc>
                <a:spcPct val="90000"/>
              </a:lnSpc>
              <a:spcBef>
                <a:spcPct val="0"/>
              </a:spcBef>
              <a:buNone/>
              <a:defRPr kumimoji="1" sz="7920" b="0" i="0" kern="1200" cap="all">
                <a:solidFill>
                  <a:schemeClr val="tx1"/>
                </a:solidFill>
                <a:effectLst/>
                <a:latin typeface="+mj-lt"/>
                <a:ea typeface="+mj-ea"/>
                <a:cs typeface="+mj-cs"/>
              </a:defRPr>
            </a:lvl1pPr>
          </a:lstStyle>
          <a:p>
            <a:r>
              <a:rPr lang="ja-JP" altLang="en-US" sz="4400" dirty="0"/>
              <a:t>１．地区の役割を　⇒　明確に！</a:t>
            </a:r>
          </a:p>
        </p:txBody>
      </p:sp>
      <p:sp>
        <p:nvSpPr>
          <p:cNvPr id="10" name="Title 1">
            <a:extLst>
              <a:ext uri="{FF2B5EF4-FFF2-40B4-BE49-F238E27FC236}">
                <a16:creationId xmlns:a16="http://schemas.microsoft.com/office/drawing/2014/main" id="{A5A045C0-AA31-9FBE-7EA6-FAE1F1CC564D}"/>
              </a:ext>
            </a:extLst>
          </p:cNvPr>
          <p:cNvSpPr txBox="1">
            <a:spLocks/>
          </p:cNvSpPr>
          <p:nvPr/>
        </p:nvSpPr>
        <p:spPr>
          <a:xfrm>
            <a:off x="1147944" y="5057374"/>
            <a:ext cx="11523930" cy="1259082"/>
          </a:xfrm>
          <a:prstGeom prst="rect">
            <a:avLst/>
          </a:prstGeom>
        </p:spPr>
        <p:txBody>
          <a:bodyPr vert="horz" lIns="91440" tIns="45720" rIns="91440" bIns="0" rtlCol="0" anchor="b">
            <a:normAutofit/>
          </a:bodyPr>
          <a:lstStyle>
            <a:lvl1pPr algn="l" defTabSz="1097280" rtl="0" eaLnBrk="1" latinLnBrk="0" hangingPunct="1">
              <a:lnSpc>
                <a:spcPct val="90000"/>
              </a:lnSpc>
              <a:spcBef>
                <a:spcPct val="0"/>
              </a:spcBef>
              <a:buNone/>
              <a:defRPr kumimoji="1" sz="7920" b="0" i="0" kern="1200" cap="all">
                <a:solidFill>
                  <a:schemeClr val="tx1"/>
                </a:solidFill>
                <a:effectLst/>
                <a:latin typeface="+mj-lt"/>
                <a:ea typeface="+mj-ea"/>
                <a:cs typeface="+mj-cs"/>
              </a:defRPr>
            </a:lvl1pPr>
          </a:lstStyle>
          <a:p>
            <a:r>
              <a:rPr lang="en-US" altLang="ja-JP" sz="4400" dirty="0"/>
              <a:t>2</a:t>
            </a:r>
            <a:r>
              <a:rPr lang="ja-JP" altLang="en-US" sz="4400" dirty="0"/>
              <a:t>．地区チームによるクラブの支援とは、</a:t>
            </a:r>
          </a:p>
        </p:txBody>
      </p:sp>
      <p:sp>
        <p:nvSpPr>
          <p:cNvPr id="11" name="タイトル 1">
            <a:extLst>
              <a:ext uri="{FF2B5EF4-FFF2-40B4-BE49-F238E27FC236}">
                <a16:creationId xmlns:a16="http://schemas.microsoft.com/office/drawing/2014/main" id="{014DCB5D-9335-2DDB-D8FA-7B1BA2724165}"/>
              </a:ext>
            </a:extLst>
          </p:cNvPr>
          <p:cNvSpPr txBox="1">
            <a:spLocks/>
          </p:cNvSpPr>
          <p:nvPr/>
        </p:nvSpPr>
        <p:spPr>
          <a:xfrm>
            <a:off x="1222132" y="5734707"/>
            <a:ext cx="11523930" cy="1259082"/>
          </a:xfrm>
          <a:prstGeom prst="rect">
            <a:avLst/>
          </a:prstGeom>
        </p:spPr>
        <p:txBody>
          <a:bodyPr vert="horz" lIns="91440" tIns="45720" rIns="91440" bIns="0" rtlCol="0" anchor="b">
            <a:normAutofit/>
          </a:bodyPr>
          <a:lstStyle>
            <a:lvl1pPr algn="l" defTabSz="1097280" rtl="0" eaLnBrk="1" latinLnBrk="0" hangingPunct="1">
              <a:lnSpc>
                <a:spcPct val="90000"/>
              </a:lnSpc>
              <a:spcBef>
                <a:spcPct val="0"/>
              </a:spcBef>
              <a:buNone/>
              <a:defRPr kumimoji="1" sz="7920" b="0" i="0" kern="1200" cap="all">
                <a:solidFill>
                  <a:schemeClr val="tx1"/>
                </a:solidFill>
                <a:effectLst/>
                <a:latin typeface="+mj-lt"/>
                <a:ea typeface="+mj-ea"/>
                <a:cs typeface="+mj-cs"/>
              </a:defRPr>
            </a:lvl1pPr>
          </a:lstStyle>
          <a:p>
            <a:r>
              <a:rPr lang="en-US" altLang="ja-JP" sz="4000"/>
              <a:t>3</a:t>
            </a:r>
            <a:r>
              <a:rPr lang="ja-JP" altLang="en-US" sz="4000"/>
              <a:t>．地区の健全財政についての取組み</a:t>
            </a:r>
            <a:endParaRPr lang="ja-JP" altLang="en-US" sz="4000" dirty="0"/>
          </a:p>
        </p:txBody>
      </p:sp>
    </p:spTree>
    <p:extLst>
      <p:ext uri="{BB962C8B-B14F-4D97-AF65-F5344CB8AC3E}">
        <p14:creationId xmlns:p14="http://schemas.microsoft.com/office/powerpoint/2010/main" val="14160828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ja-JP" altLang="en-US" sz="4400" dirty="0"/>
              <a:t>１．</a:t>
            </a:r>
            <a:r>
              <a:rPr sz="4400" dirty="0" err="1"/>
              <a:t>地区の役割</a:t>
            </a:r>
            <a:r>
              <a:rPr lang="ja-JP" altLang="en-US" sz="4400" dirty="0"/>
              <a:t>は、</a:t>
            </a:r>
            <a:endParaRPr sz="4400" dirty="0"/>
          </a:p>
        </p:txBody>
      </p:sp>
      <p:sp>
        <p:nvSpPr>
          <p:cNvPr id="3" name="Content Placeholder 2"/>
          <p:cNvSpPr>
            <a:spLocks noGrp="1"/>
          </p:cNvSpPr>
          <p:nvPr>
            <p:ph idx="1"/>
          </p:nvPr>
        </p:nvSpPr>
        <p:spPr/>
        <p:txBody>
          <a:bodyPr>
            <a:normAutofit/>
          </a:bodyPr>
          <a:lstStyle/>
          <a:p>
            <a:r>
              <a:rPr sz="4000" dirty="0" err="1"/>
              <a:t>クラブを強化し</a:t>
            </a:r>
            <a:r>
              <a:rPr lang="ja-JP" altLang="en-US" sz="4000" dirty="0"/>
              <a:t>、</a:t>
            </a:r>
            <a:r>
              <a:rPr sz="4000" dirty="0" err="1"/>
              <a:t>支援すること</a:t>
            </a:r>
            <a:endParaRPr sz="4000" dirty="0"/>
          </a:p>
          <a:p>
            <a:r>
              <a:rPr sz="4000" dirty="0" err="1"/>
              <a:t>ガバナー補佐がクラブ運営をサポート</a:t>
            </a:r>
            <a:endParaRPr sz="4000" dirty="0"/>
          </a:p>
        </p:txBody>
      </p:sp>
      <p:grpSp>
        <p:nvGrpSpPr>
          <p:cNvPr id="4" name="グループ化 3">
            <a:extLst>
              <a:ext uri="{FF2B5EF4-FFF2-40B4-BE49-F238E27FC236}">
                <a16:creationId xmlns:a16="http://schemas.microsoft.com/office/drawing/2014/main" id="{78B9DA8E-24C4-BC96-AEC2-631A5EEE5930}"/>
              </a:ext>
            </a:extLst>
          </p:cNvPr>
          <p:cNvGrpSpPr/>
          <p:nvPr/>
        </p:nvGrpSpPr>
        <p:grpSpPr>
          <a:xfrm>
            <a:off x="10512756" y="6364248"/>
            <a:ext cx="4117644" cy="1865352"/>
            <a:chOff x="9195333" y="2864910"/>
            <a:chExt cx="4117644" cy="1865352"/>
          </a:xfrm>
        </p:grpSpPr>
        <p:sp>
          <p:nvSpPr>
            <p:cNvPr id="7" name="object 12">
              <a:extLst>
                <a:ext uri="{FF2B5EF4-FFF2-40B4-BE49-F238E27FC236}">
                  <a16:creationId xmlns:a16="http://schemas.microsoft.com/office/drawing/2014/main" id="{49A6078F-EE67-7C7A-7285-95847D18B837}"/>
                </a:ext>
              </a:extLst>
            </p:cNvPr>
            <p:cNvSpPr/>
            <p:nvPr/>
          </p:nvSpPr>
          <p:spPr>
            <a:xfrm>
              <a:off x="11254155" y="2864910"/>
              <a:ext cx="2058822" cy="1865352"/>
            </a:xfrm>
            <a:prstGeom prst="rect">
              <a:avLst/>
            </a:prstGeom>
            <a:blipFill>
              <a:blip r:embed="rId3" cstate="print"/>
              <a:stretch>
                <a:fillRect/>
              </a:stretch>
            </a:blipFill>
          </p:spPr>
          <p:txBody>
            <a:bodyPr wrap="square" lIns="0" tIns="0" rIns="0" bIns="0" rtlCol="0"/>
            <a:lstStyle/>
            <a:p>
              <a:endParaRPr lang="ja-JP" altLang="en-US"/>
            </a:p>
          </p:txBody>
        </p:sp>
        <p:sp>
          <p:nvSpPr>
            <p:cNvPr id="8" name="object 3">
              <a:extLst>
                <a:ext uri="{FF2B5EF4-FFF2-40B4-BE49-F238E27FC236}">
                  <a16:creationId xmlns:a16="http://schemas.microsoft.com/office/drawing/2014/main" id="{8FF89663-0826-AF1D-5406-AF8DCE057C9D}"/>
                </a:ext>
              </a:extLst>
            </p:cNvPr>
            <p:cNvSpPr/>
            <p:nvPr/>
          </p:nvSpPr>
          <p:spPr>
            <a:xfrm>
              <a:off x="9195333" y="2864910"/>
              <a:ext cx="2058822" cy="1865352"/>
            </a:xfrm>
            <a:prstGeom prst="rect">
              <a:avLst/>
            </a:prstGeom>
            <a:blipFill>
              <a:blip r:embed="rId4" cstate="print"/>
              <a:stretch>
                <a:fillRect/>
              </a:stretch>
            </a:blipFill>
          </p:spPr>
          <p:txBody>
            <a:bodyPr wrap="square" lIns="0" tIns="0" rIns="0" bIns="0" rtlCol="0"/>
            <a:lstStyle/>
            <a:p>
              <a:endParaRPr/>
            </a:p>
          </p:txBody>
        </p:sp>
      </p:grpSp>
      <p:sp>
        <p:nvSpPr>
          <p:cNvPr id="5" name="日付プレースホルダー 4">
            <a:extLst>
              <a:ext uri="{FF2B5EF4-FFF2-40B4-BE49-F238E27FC236}">
                <a16:creationId xmlns:a16="http://schemas.microsoft.com/office/drawing/2014/main" id="{48510C27-39A5-9DE9-54B0-2AE765141212}"/>
              </a:ext>
            </a:extLst>
          </p:cNvPr>
          <p:cNvSpPr>
            <a:spLocks noGrp="1"/>
          </p:cNvSpPr>
          <p:nvPr>
            <p:ph type="dt" sz="half" idx="10"/>
          </p:nvPr>
        </p:nvSpPr>
        <p:spPr/>
        <p:txBody>
          <a:bodyPr/>
          <a:lstStyle/>
          <a:p>
            <a:r>
              <a:rPr lang="en-US" altLang="ja-JP"/>
              <a:t>2026.4.26</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ja-JP" altLang="en-US" sz="4800" dirty="0"/>
              <a:t>２．</a:t>
            </a:r>
            <a:r>
              <a:rPr sz="4800" dirty="0" err="1"/>
              <a:t>地区チーム</a:t>
            </a:r>
            <a:r>
              <a:rPr lang="ja-JP" altLang="en-US" sz="4800" dirty="0"/>
              <a:t>によるクラブ</a:t>
            </a:r>
            <a:r>
              <a:rPr sz="4800" dirty="0" err="1"/>
              <a:t>の支援</a:t>
            </a:r>
            <a:r>
              <a:rPr lang="ja-JP" altLang="en-US" sz="4800" dirty="0"/>
              <a:t>とは、</a:t>
            </a:r>
            <a:endParaRPr sz="4800" dirty="0"/>
          </a:p>
        </p:txBody>
      </p:sp>
      <p:sp>
        <p:nvSpPr>
          <p:cNvPr id="3" name="Content Placeholder 2"/>
          <p:cNvSpPr>
            <a:spLocks noGrp="1"/>
          </p:cNvSpPr>
          <p:nvPr>
            <p:ph idx="1"/>
          </p:nvPr>
        </p:nvSpPr>
        <p:spPr/>
        <p:txBody>
          <a:bodyPr>
            <a:normAutofit fontScale="92500" lnSpcReduction="20000"/>
          </a:bodyPr>
          <a:lstStyle/>
          <a:p>
            <a:r>
              <a:rPr sz="4000" dirty="0" err="1">
                <a:solidFill>
                  <a:srgbClr val="FF0000"/>
                </a:solidFill>
              </a:rPr>
              <a:t>地域リーダー</a:t>
            </a:r>
            <a:r>
              <a:rPr sz="4000" dirty="0" err="1"/>
              <a:t>と連携</a:t>
            </a:r>
            <a:r>
              <a:rPr lang="ja-JP" altLang="en-US" sz="4000" dirty="0">
                <a:solidFill>
                  <a:srgbClr val="FF0000"/>
                </a:solidFill>
              </a:rPr>
              <a:t>　</a:t>
            </a:r>
            <a:r>
              <a:rPr lang="en-US" altLang="ja-JP" sz="4000" dirty="0">
                <a:solidFill>
                  <a:srgbClr val="FF0000"/>
                </a:solidFill>
              </a:rPr>
              <a:t>※</a:t>
            </a:r>
            <a:endParaRPr sz="4000" dirty="0">
              <a:solidFill>
                <a:srgbClr val="FF0000"/>
              </a:solidFill>
            </a:endParaRPr>
          </a:p>
          <a:p>
            <a:r>
              <a:rPr sz="4000" dirty="0" err="1"/>
              <a:t>戦略</a:t>
            </a:r>
            <a:r>
              <a:rPr lang="ja-JP" altLang="en-US" sz="4000" dirty="0"/>
              <a:t> （計画） </a:t>
            </a:r>
            <a:r>
              <a:rPr sz="4000" dirty="0" err="1"/>
              <a:t>を共有し、成功を目指す</a:t>
            </a:r>
            <a:endParaRPr lang="en-US" sz="4000" dirty="0"/>
          </a:p>
          <a:p>
            <a:endParaRPr lang="en-US" sz="4000" dirty="0"/>
          </a:p>
          <a:p>
            <a:endParaRPr lang="en-US" sz="3200" dirty="0"/>
          </a:p>
          <a:p>
            <a:pPr marL="0" indent="0">
              <a:buNone/>
            </a:pPr>
            <a:r>
              <a:rPr lang="ja-JP" altLang="en-US" sz="3200" dirty="0">
                <a:solidFill>
                  <a:srgbClr val="FF0000"/>
                </a:solidFill>
              </a:rPr>
              <a:t>冊子　</a:t>
            </a:r>
            <a:r>
              <a:rPr lang="en-US" altLang="ja-JP" sz="3200" dirty="0">
                <a:solidFill>
                  <a:srgbClr val="FF0000"/>
                </a:solidFill>
              </a:rPr>
              <a:t>P.</a:t>
            </a:r>
            <a:r>
              <a:rPr lang="ja-JP" altLang="en-US" sz="3200" dirty="0">
                <a:solidFill>
                  <a:srgbClr val="FF0000"/>
                </a:solidFill>
              </a:rPr>
              <a:t>３５　「組織図（案）」　右上　</a:t>
            </a:r>
            <a:endParaRPr lang="en-US" altLang="ja-JP" sz="3200" dirty="0">
              <a:solidFill>
                <a:srgbClr val="FF0000"/>
              </a:solidFill>
            </a:endParaRPr>
          </a:p>
          <a:p>
            <a:pPr marL="0" indent="0">
              <a:buNone/>
            </a:pPr>
            <a:r>
              <a:rPr lang="ja-JP" altLang="en-US" sz="3200" dirty="0">
                <a:solidFill>
                  <a:srgbClr val="FF0000"/>
                </a:solidFill>
              </a:rPr>
              <a:t>　　　「地域リーダー」 参照</a:t>
            </a:r>
            <a:endParaRPr sz="3200" dirty="0">
              <a:solidFill>
                <a:srgbClr val="FF0000"/>
              </a:solidFill>
            </a:endParaRPr>
          </a:p>
        </p:txBody>
      </p:sp>
      <p:grpSp>
        <p:nvGrpSpPr>
          <p:cNvPr id="6" name="グループ化 5">
            <a:extLst>
              <a:ext uri="{FF2B5EF4-FFF2-40B4-BE49-F238E27FC236}">
                <a16:creationId xmlns:a16="http://schemas.microsoft.com/office/drawing/2014/main" id="{476A590B-931E-93CB-6324-7F3279CF22EF}"/>
              </a:ext>
            </a:extLst>
          </p:cNvPr>
          <p:cNvGrpSpPr/>
          <p:nvPr/>
        </p:nvGrpSpPr>
        <p:grpSpPr>
          <a:xfrm>
            <a:off x="10512756" y="6364248"/>
            <a:ext cx="4117644" cy="1865352"/>
            <a:chOff x="9195333" y="2864910"/>
            <a:chExt cx="4117644" cy="1865352"/>
          </a:xfrm>
        </p:grpSpPr>
        <p:sp>
          <p:nvSpPr>
            <p:cNvPr id="7" name="object 12">
              <a:extLst>
                <a:ext uri="{FF2B5EF4-FFF2-40B4-BE49-F238E27FC236}">
                  <a16:creationId xmlns:a16="http://schemas.microsoft.com/office/drawing/2014/main" id="{468BFD8C-2744-3D5B-28DD-95DA7579B769}"/>
                </a:ext>
              </a:extLst>
            </p:cNvPr>
            <p:cNvSpPr/>
            <p:nvPr/>
          </p:nvSpPr>
          <p:spPr>
            <a:xfrm>
              <a:off x="11254155" y="2864910"/>
              <a:ext cx="2058822" cy="1865352"/>
            </a:xfrm>
            <a:prstGeom prst="rect">
              <a:avLst/>
            </a:prstGeom>
            <a:blipFill>
              <a:blip r:embed="rId3" cstate="print"/>
              <a:stretch>
                <a:fillRect/>
              </a:stretch>
            </a:blipFill>
          </p:spPr>
          <p:txBody>
            <a:bodyPr wrap="square" lIns="0" tIns="0" rIns="0" bIns="0" rtlCol="0"/>
            <a:lstStyle/>
            <a:p>
              <a:endParaRPr lang="ja-JP" altLang="en-US"/>
            </a:p>
          </p:txBody>
        </p:sp>
        <p:sp>
          <p:nvSpPr>
            <p:cNvPr id="8" name="object 3">
              <a:extLst>
                <a:ext uri="{FF2B5EF4-FFF2-40B4-BE49-F238E27FC236}">
                  <a16:creationId xmlns:a16="http://schemas.microsoft.com/office/drawing/2014/main" id="{9554BFF3-F3C1-F14C-01E1-37D48E51EA9B}"/>
                </a:ext>
              </a:extLst>
            </p:cNvPr>
            <p:cNvSpPr/>
            <p:nvPr/>
          </p:nvSpPr>
          <p:spPr>
            <a:xfrm>
              <a:off x="9195333" y="2864910"/>
              <a:ext cx="2058822" cy="1865352"/>
            </a:xfrm>
            <a:prstGeom prst="rect">
              <a:avLst/>
            </a:prstGeom>
            <a:blipFill>
              <a:blip r:embed="rId4" cstate="print"/>
              <a:stretch>
                <a:fillRect/>
              </a:stretch>
            </a:blipFill>
          </p:spPr>
          <p:txBody>
            <a:bodyPr wrap="square" lIns="0" tIns="0" rIns="0" bIns="0" rtlCol="0"/>
            <a:lstStyle/>
            <a:p>
              <a:endParaRPr/>
            </a:p>
          </p:txBody>
        </p:sp>
      </p:grpSp>
      <p:sp>
        <p:nvSpPr>
          <p:cNvPr id="4" name="日付プレースホルダー 3">
            <a:extLst>
              <a:ext uri="{FF2B5EF4-FFF2-40B4-BE49-F238E27FC236}">
                <a16:creationId xmlns:a16="http://schemas.microsoft.com/office/drawing/2014/main" id="{76FC09F1-13B8-F6C8-FCCC-7AE9C27CBBB8}"/>
              </a:ext>
            </a:extLst>
          </p:cNvPr>
          <p:cNvSpPr>
            <a:spLocks noGrp="1"/>
          </p:cNvSpPr>
          <p:nvPr>
            <p:ph type="dt" sz="half" idx="10"/>
          </p:nvPr>
        </p:nvSpPr>
        <p:spPr/>
        <p:txBody>
          <a:bodyPr/>
          <a:lstStyle/>
          <a:p>
            <a:r>
              <a:rPr lang="en-US" altLang="ja-JP"/>
              <a:t>2026.4.26</a:t>
            </a: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5AF23D-0D05-FB2A-4829-5303E3BCBBE5}"/>
              </a:ext>
            </a:extLst>
          </p:cNvPr>
          <p:cNvSpPr>
            <a:spLocks noGrp="1"/>
          </p:cNvSpPr>
          <p:nvPr>
            <p:ph type="title"/>
          </p:nvPr>
        </p:nvSpPr>
        <p:spPr/>
        <p:txBody>
          <a:bodyPr/>
          <a:lstStyle/>
          <a:p>
            <a:r>
              <a:rPr lang="ja-JP" altLang="en-US" sz="4000" dirty="0"/>
              <a:t>地</a:t>
            </a:r>
            <a:r>
              <a:rPr lang="ja-JP" altLang="en-US" sz="4000" dirty="0">
                <a:solidFill>
                  <a:srgbClr val="FF0000"/>
                </a:solidFill>
              </a:rPr>
              <a:t>域</a:t>
            </a:r>
            <a:r>
              <a:rPr lang="ja-JP" altLang="en-US" sz="4000" dirty="0"/>
              <a:t>リーダー　　　　</a:t>
            </a:r>
            <a:br>
              <a:rPr kumimoji="1" lang="en-US" altLang="ja-JP" dirty="0"/>
            </a:br>
            <a:r>
              <a:rPr kumimoji="1" lang="ja-JP" altLang="en-US" dirty="0"/>
              <a:t>　　　</a:t>
            </a:r>
          </a:p>
        </p:txBody>
      </p:sp>
      <p:sp>
        <p:nvSpPr>
          <p:cNvPr id="4" name="日付プレースホルダー 3">
            <a:extLst>
              <a:ext uri="{FF2B5EF4-FFF2-40B4-BE49-F238E27FC236}">
                <a16:creationId xmlns:a16="http://schemas.microsoft.com/office/drawing/2014/main" id="{C39BA1A4-0A18-F963-9B10-3EE192C8BF02}"/>
              </a:ext>
            </a:extLst>
          </p:cNvPr>
          <p:cNvSpPr>
            <a:spLocks noGrp="1"/>
          </p:cNvSpPr>
          <p:nvPr>
            <p:ph type="dt" sz="half" idx="10"/>
          </p:nvPr>
        </p:nvSpPr>
        <p:spPr/>
        <p:txBody>
          <a:bodyPr/>
          <a:lstStyle/>
          <a:p>
            <a:r>
              <a:rPr lang="en-US" altLang="ja-JP"/>
              <a:t>2026.4.26</a:t>
            </a:r>
            <a:endParaRPr lang="en-US"/>
          </a:p>
        </p:txBody>
      </p:sp>
      <p:grpSp>
        <p:nvGrpSpPr>
          <p:cNvPr id="5" name="グループ化 4">
            <a:extLst>
              <a:ext uri="{FF2B5EF4-FFF2-40B4-BE49-F238E27FC236}">
                <a16:creationId xmlns:a16="http://schemas.microsoft.com/office/drawing/2014/main" id="{185A85CC-83F3-F368-49D4-7E987FAF68DD}"/>
              </a:ext>
            </a:extLst>
          </p:cNvPr>
          <p:cNvGrpSpPr/>
          <p:nvPr/>
        </p:nvGrpSpPr>
        <p:grpSpPr>
          <a:xfrm>
            <a:off x="10512756" y="5474360"/>
            <a:ext cx="4117644" cy="1865352"/>
            <a:chOff x="9195333" y="2864910"/>
            <a:chExt cx="4117644" cy="1865352"/>
          </a:xfrm>
        </p:grpSpPr>
        <p:sp>
          <p:nvSpPr>
            <p:cNvPr id="6" name="object 12">
              <a:extLst>
                <a:ext uri="{FF2B5EF4-FFF2-40B4-BE49-F238E27FC236}">
                  <a16:creationId xmlns:a16="http://schemas.microsoft.com/office/drawing/2014/main" id="{95141136-06D7-0384-57AE-BCE4271C1119}"/>
                </a:ext>
              </a:extLst>
            </p:cNvPr>
            <p:cNvSpPr/>
            <p:nvPr/>
          </p:nvSpPr>
          <p:spPr>
            <a:xfrm>
              <a:off x="11254155" y="2864910"/>
              <a:ext cx="2058822" cy="1865352"/>
            </a:xfrm>
            <a:prstGeom prst="rect">
              <a:avLst/>
            </a:prstGeom>
            <a:blipFill>
              <a:blip r:embed="rId2" cstate="print"/>
              <a:stretch>
                <a:fillRect/>
              </a:stretch>
            </a:blipFill>
          </p:spPr>
          <p:txBody>
            <a:bodyPr wrap="square" lIns="0" tIns="0" rIns="0" bIns="0" rtlCol="0"/>
            <a:lstStyle/>
            <a:p>
              <a:endParaRPr lang="ja-JP" altLang="en-US"/>
            </a:p>
          </p:txBody>
        </p:sp>
        <p:sp>
          <p:nvSpPr>
            <p:cNvPr id="7" name="object 3">
              <a:extLst>
                <a:ext uri="{FF2B5EF4-FFF2-40B4-BE49-F238E27FC236}">
                  <a16:creationId xmlns:a16="http://schemas.microsoft.com/office/drawing/2014/main" id="{2445BD24-C167-A436-FF88-E7B883871D20}"/>
                </a:ext>
              </a:extLst>
            </p:cNvPr>
            <p:cNvSpPr/>
            <p:nvPr/>
          </p:nvSpPr>
          <p:spPr>
            <a:xfrm>
              <a:off x="9195333" y="2864910"/>
              <a:ext cx="2058822" cy="1865352"/>
            </a:xfrm>
            <a:prstGeom prst="rect">
              <a:avLst/>
            </a:prstGeom>
            <a:blipFill>
              <a:blip r:embed="rId3" cstate="print"/>
              <a:stretch>
                <a:fillRect/>
              </a:stretch>
            </a:blipFill>
          </p:spPr>
          <p:txBody>
            <a:bodyPr wrap="square" lIns="0" tIns="0" rIns="0" bIns="0" rtlCol="0"/>
            <a:lstStyle/>
            <a:p>
              <a:endParaRPr/>
            </a:p>
          </p:txBody>
        </p:sp>
      </p:grpSp>
      <p:sp>
        <p:nvSpPr>
          <p:cNvPr id="8" name="テキスト ボックス 7">
            <a:extLst>
              <a:ext uri="{FF2B5EF4-FFF2-40B4-BE49-F238E27FC236}">
                <a16:creationId xmlns:a16="http://schemas.microsoft.com/office/drawing/2014/main" id="{90549A0F-0988-BB0F-6697-13DD5B5E46B8}"/>
              </a:ext>
            </a:extLst>
          </p:cNvPr>
          <p:cNvSpPr txBox="1"/>
          <p:nvPr/>
        </p:nvSpPr>
        <p:spPr>
          <a:xfrm>
            <a:off x="8259674" y="3663398"/>
            <a:ext cx="5811441" cy="707886"/>
          </a:xfrm>
          <a:prstGeom prst="rect">
            <a:avLst/>
          </a:prstGeom>
          <a:noFill/>
        </p:spPr>
        <p:txBody>
          <a:bodyPr wrap="square">
            <a:spAutoFit/>
          </a:bodyPr>
          <a:lstStyle/>
          <a:p>
            <a:r>
              <a:rPr kumimoji="1" lang="ja-JP" altLang="en-US" sz="4000" dirty="0"/>
              <a:t>⇒　</a:t>
            </a:r>
            <a:r>
              <a:rPr lang="en-US" altLang="ja-JP" sz="4000" dirty="0">
                <a:solidFill>
                  <a:srgbClr val="FF0000"/>
                </a:solidFill>
              </a:rPr>
              <a:t> </a:t>
            </a:r>
            <a:r>
              <a:rPr lang="en-US" altLang="ja-JP" sz="3200" dirty="0">
                <a:solidFill>
                  <a:srgbClr val="FF0000"/>
                </a:solidFill>
              </a:rPr>
              <a:t>P.35</a:t>
            </a:r>
            <a:r>
              <a:rPr lang="ja-JP" altLang="en-US" sz="3200" dirty="0">
                <a:solidFill>
                  <a:srgbClr val="FF0000"/>
                </a:solidFill>
              </a:rPr>
              <a:t>　上段中央参照</a:t>
            </a:r>
            <a:endParaRPr lang="ja-JP" altLang="en-US" sz="3200" dirty="0"/>
          </a:p>
        </p:txBody>
      </p:sp>
      <p:pic>
        <p:nvPicPr>
          <p:cNvPr id="12" name="コンテンツ プレースホルダー 11">
            <a:extLst>
              <a:ext uri="{FF2B5EF4-FFF2-40B4-BE49-F238E27FC236}">
                <a16:creationId xmlns:a16="http://schemas.microsoft.com/office/drawing/2014/main" id="{2ECA78BB-BB42-A667-7D0A-FF437A052F68}"/>
              </a:ext>
            </a:extLst>
          </p:cNvPr>
          <p:cNvPicPr>
            <a:picLocks noGrp="1" noChangeAspect="1"/>
          </p:cNvPicPr>
          <p:nvPr>
            <p:ph idx="1"/>
          </p:nvPr>
        </p:nvPicPr>
        <p:blipFill>
          <a:blip r:embed="rId4"/>
          <a:stretch>
            <a:fillRect/>
          </a:stretch>
        </p:blipFill>
        <p:spPr>
          <a:xfrm>
            <a:off x="3246059" y="1551709"/>
            <a:ext cx="5013615" cy="5751731"/>
          </a:xfrm>
        </p:spPr>
      </p:pic>
    </p:spTree>
    <p:extLst>
      <p:ext uri="{BB962C8B-B14F-4D97-AF65-F5344CB8AC3E}">
        <p14:creationId xmlns:p14="http://schemas.microsoft.com/office/powerpoint/2010/main" val="2392794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5AEA03-115B-9982-0F55-6A7925D3C45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84D41E4-5E17-AC12-8811-39B21C581735}"/>
              </a:ext>
            </a:extLst>
          </p:cNvPr>
          <p:cNvSpPr>
            <a:spLocks noGrp="1"/>
          </p:cNvSpPr>
          <p:nvPr>
            <p:ph type="title"/>
          </p:nvPr>
        </p:nvSpPr>
        <p:spPr>
          <a:xfrm>
            <a:off x="1750740" y="396445"/>
            <a:ext cx="11622359" cy="2263053"/>
          </a:xfrm>
        </p:spPr>
        <p:txBody>
          <a:bodyPr>
            <a:normAutofit/>
          </a:bodyPr>
          <a:lstStyle/>
          <a:p>
            <a:pPr algn="ctr"/>
            <a:r>
              <a:rPr kumimoji="1" lang="ja-JP" altLang="en-US" sz="4400" dirty="0"/>
              <a:t>国際ロータリー第</a:t>
            </a:r>
            <a:r>
              <a:rPr kumimoji="1" lang="en-US" altLang="ja-JP" sz="4400" dirty="0"/>
              <a:t>2790</a:t>
            </a:r>
            <a:r>
              <a:rPr kumimoji="1" lang="ja-JP" altLang="en-US" sz="4400" dirty="0"/>
              <a:t>地区</a:t>
            </a:r>
            <a:br>
              <a:rPr kumimoji="1" lang="en-US" altLang="ja-JP" sz="4400" dirty="0"/>
            </a:br>
            <a:r>
              <a:rPr kumimoji="1" lang="en-US" altLang="ja-JP" sz="4400" dirty="0"/>
              <a:t>2026-27</a:t>
            </a:r>
            <a:r>
              <a:rPr kumimoji="1" lang="ja-JP" altLang="en-US" sz="4400" dirty="0"/>
              <a:t>年度</a:t>
            </a:r>
            <a:br>
              <a:rPr kumimoji="1" lang="en-US" altLang="ja-JP" sz="4400" dirty="0"/>
            </a:br>
            <a:r>
              <a:rPr kumimoji="1" lang="ja-JP" altLang="en-US" sz="4400" dirty="0"/>
              <a:t>クラブ・リーダーシップ・ラーニングセミナー</a:t>
            </a:r>
          </a:p>
        </p:txBody>
      </p:sp>
      <p:sp>
        <p:nvSpPr>
          <p:cNvPr id="3" name="コンテンツ プレースホルダー 2">
            <a:extLst>
              <a:ext uri="{FF2B5EF4-FFF2-40B4-BE49-F238E27FC236}">
                <a16:creationId xmlns:a16="http://schemas.microsoft.com/office/drawing/2014/main" id="{DD6D5904-9227-AFF9-A8D6-2C91FE158B30}"/>
              </a:ext>
            </a:extLst>
          </p:cNvPr>
          <p:cNvSpPr>
            <a:spLocks noGrp="1"/>
          </p:cNvSpPr>
          <p:nvPr>
            <p:ph idx="1"/>
          </p:nvPr>
        </p:nvSpPr>
        <p:spPr>
          <a:xfrm>
            <a:off x="1750740" y="2371987"/>
            <a:ext cx="11515083" cy="3485625"/>
          </a:xfrm>
        </p:spPr>
        <p:txBody>
          <a:bodyPr>
            <a:normAutofit/>
          </a:bodyPr>
          <a:lstStyle/>
          <a:p>
            <a:pPr marL="0" indent="0" algn="ctr">
              <a:buNone/>
            </a:pPr>
            <a:r>
              <a:rPr lang="ja-JP" altLang="en-US" sz="3600" dirty="0"/>
              <a:t>（　</a:t>
            </a:r>
            <a:r>
              <a:rPr lang="en-US" altLang="ja-JP" sz="3600" dirty="0"/>
              <a:t>CLLS</a:t>
            </a:r>
            <a:r>
              <a:rPr lang="ja-JP" altLang="en-US" sz="3600" dirty="0"/>
              <a:t>　</a:t>
            </a:r>
            <a:r>
              <a:rPr lang="en-US" altLang="ja-JP" sz="3600" dirty="0"/>
              <a:t> /</a:t>
            </a:r>
            <a:r>
              <a:rPr lang="ja-JP" altLang="en-US" sz="3600" dirty="0"/>
              <a:t>　</a:t>
            </a:r>
            <a:r>
              <a:rPr lang="en-US" altLang="ja-JP" sz="3600" dirty="0"/>
              <a:t> </a:t>
            </a:r>
            <a:r>
              <a:rPr lang="ja-JP" altLang="en-US" sz="3600" dirty="0"/>
              <a:t>旧：地区研修・協議会 ）</a:t>
            </a:r>
            <a:endParaRPr lang="en-US" altLang="ja-JP" sz="3600" dirty="0"/>
          </a:p>
          <a:p>
            <a:pPr marL="0" indent="0">
              <a:buNone/>
            </a:pPr>
            <a:r>
              <a:rPr lang="ja-JP" altLang="en-US" sz="3200" dirty="0"/>
              <a:t>　　</a:t>
            </a:r>
            <a:endParaRPr lang="en-US" altLang="ja-JP" sz="3200" dirty="0"/>
          </a:p>
          <a:p>
            <a:pPr marL="0" indent="0">
              <a:buNone/>
            </a:pPr>
            <a:r>
              <a:rPr lang="ja-JP" altLang="en-US" sz="3600" dirty="0"/>
              <a:t>⇒　自分の役割やクラブ運営の具体的な方針、</a:t>
            </a:r>
            <a:endParaRPr lang="en-US" altLang="ja-JP" sz="3600" dirty="0"/>
          </a:p>
          <a:p>
            <a:pPr marL="0" indent="0">
              <a:buNone/>
            </a:pPr>
            <a:r>
              <a:rPr lang="ja-JP" altLang="en-US" sz="3600" dirty="0"/>
              <a:t>　　　　　　　　　　　　　　最新のロータリー情報を確認</a:t>
            </a:r>
            <a:endParaRPr lang="en-US" altLang="ja-JP" sz="3600" dirty="0"/>
          </a:p>
          <a:p>
            <a:pPr marL="0" indent="0">
              <a:buNone/>
            </a:pPr>
            <a:endParaRPr lang="en-US" altLang="ja-JP" dirty="0"/>
          </a:p>
          <a:p>
            <a:pPr marL="0" indent="0">
              <a:buNone/>
            </a:pPr>
            <a:endParaRPr kumimoji="1" lang="en-US" altLang="ja-JP" sz="2800" dirty="0"/>
          </a:p>
          <a:p>
            <a:pPr marL="0" indent="0">
              <a:buNone/>
            </a:pPr>
            <a:endParaRPr kumimoji="1" lang="en-US" altLang="ja-JP" sz="2800" dirty="0"/>
          </a:p>
        </p:txBody>
      </p:sp>
      <p:grpSp>
        <p:nvGrpSpPr>
          <p:cNvPr id="9" name="グループ化 8">
            <a:extLst>
              <a:ext uri="{FF2B5EF4-FFF2-40B4-BE49-F238E27FC236}">
                <a16:creationId xmlns:a16="http://schemas.microsoft.com/office/drawing/2014/main" id="{53A263B4-C1E8-FD43-BD1F-4BB30A30051B}"/>
              </a:ext>
            </a:extLst>
          </p:cNvPr>
          <p:cNvGrpSpPr/>
          <p:nvPr/>
        </p:nvGrpSpPr>
        <p:grpSpPr>
          <a:xfrm>
            <a:off x="10553646" y="6364248"/>
            <a:ext cx="4117644" cy="1865352"/>
            <a:chOff x="9195333" y="2864910"/>
            <a:chExt cx="4117644" cy="1865352"/>
          </a:xfrm>
        </p:grpSpPr>
        <p:sp>
          <p:nvSpPr>
            <p:cNvPr id="4" name="object 12">
              <a:extLst>
                <a:ext uri="{FF2B5EF4-FFF2-40B4-BE49-F238E27FC236}">
                  <a16:creationId xmlns:a16="http://schemas.microsoft.com/office/drawing/2014/main" id="{FB7B969B-D10F-413B-A2C9-CCDCE7583E9F}"/>
                </a:ext>
              </a:extLst>
            </p:cNvPr>
            <p:cNvSpPr/>
            <p:nvPr/>
          </p:nvSpPr>
          <p:spPr>
            <a:xfrm>
              <a:off x="11254155" y="2864910"/>
              <a:ext cx="2058822" cy="1865352"/>
            </a:xfrm>
            <a:prstGeom prst="rect">
              <a:avLst/>
            </a:prstGeom>
            <a:blipFill>
              <a:blip r:embed="rId3" cstate="print"/>
              <a:stretch>
                <a:fillRect/>
              </a:stretch>
            </a:blipFill>
          </p:spPr>
          <p:txBody>
            <a:bodyPr wrap="square" lIns="0" tIns="0" rIns="0" bIns="0" rtlCol="0"/>
            <a:lstStyle/>
            <a:p>
              <a:endParaRPr lang="ja-JP" altLang="en-US"/>
            </a:p>
          </p:txBody>
        </p:sp>
        <p:sp>
          <p:nvSpPr>
            <p:cNvPr id="5" name="object 3">
              <a:extLst>
                <a:ext uri="{FF2B5EF4-FFF2-40B4-BE49-F238E27FC236}">
                  <a16:creationId xmlns:a16="http://schemas.microsoft.com/office/drawing/2014/main" id="{67DE9937-628E-67CE-80C1-0FC840F76E46}"/>
                </a:ext>
              </a:extLst>
            </p:cNvPr>
            <p:cNvSpPr/>
            <p:nvPr/>
          </p:nvSpPr>
          <p:spPr>
            <a:xfrm>
              <a:off x="9195333" y="2864910"/>
              <a:ext cx="2058822" cy="1865352"/>
            </a:xfrm>
            <a:prstGeom prst="rect">
              <a:avLst/>
            </a:prstGeom>
            <a:blipFill>
              <a:blip r:embed="rId4" cstate="print"/>
              <a:stretch>
                <a:fillRect/>
              </a:stretch>
            </a:blipFill>
          </p:spPr>
          <p:txBody>
            <a:bodyPr wrap="square" lIns="0" tIns="0" rIns="0" bIns="0" rtlCol="0"/>
            <a:lstStyle/>
            <a:p>
              <a:endParaRPr dirty="0"/>
            </a:p>
          </p:txBody>
        </p:sp>
      </p:grpSp>
      <p:sp>
        <p:nvSpPr>
          <p:cNvPr id="6" name="日付プレースホルダー 5">
            <a:extLst>
              <a:ext uri="{FF2B5EF4-FFF2-40B4-BE49-F238E27FC236}">
                <a16:creationId xmlns:a16="http://schemas.microsoft.com/office/drawing/2014/main" id="{691262BB-CB3A-92C0-3D19-F540144FC3A2}"/>
              </a:ext>
            </a:extLst>
          </p:cNvPr>
          <p:cNvSpPr>
            <a:spLocks noGrp="1"/>
          </p:cNvSpPr>
          <p:nvPr>
            <p:ph type="dt" sz="half" idx="10"/>
          </p:nvPr>
        </p:nvSpPr>
        <p:spPr/>
        <p:txBody>
          <a:bodyPr/>
          <a:lstStyle/>
          <a:p>
            <a:r>
              <a:rPr lang="en-US" altLang="ja-JP"/>
              <a:t>2026.4.26</a:t>
            </a:r>
            <a:endParaRPr lang="en-US" dirty="0"/>
          </a:p>
        </p:txBody>
      </p:sp>
    </p:spTree>
    <p:extLst>
      <p:ext uri="{BB962C8B-B14F-4D97-AF65-F5344CB8AC3E}">
        <p14:creationId xmlns:p14="http://schemas.microsoft.com/office/powerpoint/2010/main" val="13064630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19243A-7701-FA57-9E52-EC0A9C31D973}"/>
              </a:ext>
            </a:extLst>
          </p:cNvPr>
          <p:cNvSpPr>
            <a:spLocks noGrp="1"/>
          </p:cNvSpPr>
          <p:nvPr>
            <p:ph type="title"/>
          </p:nvPr>
        </p:nvSpPr>
        <p:spPr/>
        <p:txBody>
          <a:bodyPr>
            <a:normAutofit/>
          </a:bodyPr>
          <a:lstStyle/>
          <a:p>
            <a:br>
              <a:rPr kumimoji="1" lang="en-US" altLang="ja-JP" dirty="0"/>
            </a:br>
            <a:r>
              <a:rPr kumimoji="1" lang="ja-JP" altLang="en-US" dirty="0"/>
              <a:t>リソース　　　　　　　　　　　　　　　　　　　　　</a:t>
            </a:r>
            <a:r>
              <a:rPr kumimoji="1" lang="ja-JP" altLang="en-US" sz="3200" dirty="0">
                <a:solidFill>
                  <a:srgbClr val="FF0000"/>
                </a:solidFill>
              </a:rPr>
              <a:t>　</a:t>
            </a:r>
            <a:r>
              <a:rPr lang="en-US" altLang="ja-JP" sz="3200" dirty="0">
                <a:solidFill>
                  <a:srgbClr val="FF0000"/>
                </a:solidFill>
              </a:rPr>
              <a:t> P.41</a:t>
            </a:r>
            <a:r>
              <a:rPr lang="ja-JP" altLang="en-US" sz="3200" dirty="0">
                <a:solidFill>
                  <a:srgbClr val="FF0000"/>
                </a:solidFill>
              </a:rPr>
              <a:t>参照</a:t>
            </a:r>
            <a:endParaRPr kumimoji="1" lang="ja-JP" altLang="en-US" sz="3200" dirty="0">
              <a:solidFill>
                <a:srgbClr val="FF0000"/>
              </a:solidFill>
            </a:endParaRPr>
          </a:p>
        </p:txBody>
      </p:sp>
      <p:pic>
        <p:nvPicPr>
          <p:cNvPr id="9" name="コンテンツ プレースホルダー 8">
            <a:extLst>
              <a:ext uri="{FF2B5EF4-FFF2-40B4-BE49-F238E27FC236}">
                <a16:creationId xmlns:a16="http://schemas.microsoft.com/office/drawing/2014/main" id="{ADA68D9E-DE56-9C15-4287-345701311D90}"/>
              </a:ext>
            </a:extLst>
          </p:cNvPr>
          <p:cNvPicPr>
            <a:picLocks noGrp="1" noChangeAspect="1"/>
          </p:cNvPicPr>
          <p:nvPr>
            <p:ph idx="1"/>
          </p:nvPr>
        </p:nvPicPr>
        <p:blipFill>
          <a:blip r:embed="rId2"/>
          <a:stretch>
            <a:fillRect/>
          </a:stretch>
        </p:blipFill>
        <p:spPr>
          <a:xfrm>
            <a:off x="3812344" y="-4304"/>
            <a:ext cx="6032055" cy="7344016"/>
          </a:xfrm>
        </p:spPr>
      </p:pic>
      <p:sp>
        <p:nvSpPr>
          <p:cNvPr id="4" name="日付プレースホルダー 3">
            <a:extLst>
              <a:ext uri="{FF2B5EF4-FFF2-40B4-BE49-F238E27FC236}">
                <a16:creationId xmlns:a16="http://schemas.microsoft.com/office/drawing/2014/main" id="{A5AD8606-55C6-7FAE-012D-E0291EBDC950}"/>
              </a:ext>
            </a:extLst>
          </p:cNvPr>
          <p:cNvSpPr>
            <a:spLocks noGrp="1"/>
          </p:cNvSpPr>
          <p:nvPr>
            <p:ph type="dt" sz="half" idx="10"/>
          </p:nvPr>
        </p:nvSpPr>
        <p:spPr/>
        <p:txBody>
          <a:bodyPr/>
          <a:lstStyle/>
          <a:p>
            <a:r>
              <a:rPr lang="en-US" altLang="ja-JP"/>
              <a:t>2026.4.26</a:t>
            </a:r>
            <a:endParaRPr lang="en-US"/>
          </a:p>
        </p:txBody>
      </p:sp>
      <p:grpSp>
        <p:nvGrpSpPr>
          <p:cNvPr id="5" name="グループ化 4">
            <a:extLst>
              <a:ext uri="{FF2B5EF4-FFF2-40B4-BE49-F238E27FC236}">
                <a16:creationId xmlns:a16="http://schemas.microsoft.com/office/drawing/2014/main" id="{6A72B043-98C5-7072-9E56-5F014629185F}"/>
              </a:ext>
            </a:extLst>
          </p:cNvPr>
          <p:cNvGrpSpPr/>
          <p:nvPr/>
        </p:nvGrpSpPr>
        <p:grpSpPr>
          <a:xfrm>
            <a:off x="10512756" y="6364248"/>
            <a:ext cx="4117644" cy="1865352"/>
            <a:chOff x="9195333" y="2864910"/>
            <a:chExt cx="4117644" cy="1865352"/>
          </a:xfrm>
        </p:grpSpPr>
        <p:sp>
          <p:nvSpPr>
            <p:cNvPr id="6" name="object 12">
              <a:extLst>
                <a:ext uri="{FF2B5EF4-FFF2-40B4-BE49-F238E27FC236}">
                  <a16:creationId xmlns:a16="http://schemas.microsoft.com/office/drawing/2014/main" id="{2657DA65-2F02-87F7-6E7B-BE1E0972FA3E}"/>
                </a:ext>
              </a:extLst>
            </p:cNvPr>
            <p:cNvSpPr/>
            <p:nvPr/>
          </p:nvSpPr>
          <p:spPr>
            <a:xfrm>
              <a:off x="11254155" y="2864910"/>
              <a:ext cx="2058822" cy="1865352"/>
            </a:xfrm>
            <a:prstGeom prst="rect">
              <a:avLst/>
            </a:prstGeom>
            <a:blipFill>
              <a:blip r:embed="rId3" cstate="print"/>
              <a:stretch>
                <a:fillRect/>
              </a:stretch>
            </a:blipFill>
          </p:spPr>
          <p:txBody>
            <a:bodyPr wrap="square" lIns="0" tIns="0" rIns="0" bIns="0" rtlCol="0"/>
            <a:lstStyle/>
            <a:p>
              <a:endParaRPr lang="ja-JP" altLang="en-US"/>
            </a:p>
          </p:txBody>
        </p:sp>
        <p:sp>
          <p:nvSpPr>
            <p:cNvPr id="7" name="object 3">
              <a:extLst>
                <a:ext uri="{FF2B5EF4-FFF2-40B4-BE49-F238E27FC236}">
                  <a16:creationId xmlns:a16="http://schemas.microsoft.com/office/drawing/2014/main" id="{F9F6D0FF-606A-3BB9-5C60-3BCDB36D55D2}"/>
                </a:ext>
              </a:extLst>
            </p:cNvPr>
            <p:cNvSpPr/>
            <p:nvPr/>
          </p:nvSpPr>
          <p:spPr>
            <a:xfrm>
              <a:off x="9195333" y="2864910"/>
              <a:ext cx="2058822" cy="1865352"/>
            </a:xfrm>
            <a:prstGeom prst="rect">
              <a:avLst/>
            </a:prstGeom>
            <a:blipFill>
              <a:blip r:embed="rId4" cstate="print"/>
              <a:stretch>
                <a:fillRect/>
              </a:stretch>
            </a:blipFill>
          </p:spPr>
          <p:txBody>
            <a:bodyPr wrap="square" lIns="0" tIns="0" rIns="0" bIns="0" rtlCol="0"/>
            <a:lstStyle/>
            <a:p>
              <a:endParaRPr/>
            </a:p>
          </p:txBody>
        </p:sp>
      </p:grpSp>
    </p:spTree>
    <p:extLst>
      <p:ext uri="{BB962C8B-B14F-4D97-AF65-F5344CB8AC3E}">
        <p14:creationId xmlns:p14="http://schemas.microsoft.com/office/powerpoint/2010/main" val="9642685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97A24F-9875-C8CC-2918-95FD9500C8F3}"/>
              </a:ext>
            </a:extLst>
          </p:cNvPr>
          <p:cNvSpPr>
            <a:spLocks noGrp="1"/>
          </p:cNvSpPr>
          <p:nvPr>
            <p:ph type="title"/>
          </p:nvPr>
        </p:nvSpPr>
        <p:spPr/>
        <p:txBody>
          <a:bodyPr>
            <a:normAutofit fontScale="90000"/>
          </a:bodyPr>
          <a:lstStyle/>
          <a:p>
            <a:r>
              <a:rPr kumimoji="1" lang="ja-JP" altLang="en-US" dirty="0"/>
              <a:t>　　　　　　　　　　　　　　　　　　　　　　　　　　　本ブックの内容は、</a:t>
            </a:r>
            <a:br>
              <a:rPr kumimoji="1" lang="en-US" altLang="ja-JP" dirty="0"/>
            </a:br>
            <a:r>
              <a:rPr kumimoji="1" lang="ja-JP" altLang="en-US" dirty="0"/>
              <a:t>　　　　　　　　　　　　　　　　　　　　　　　　　</a:t>
            </a:r>
          </a:p>
        </p:txBody>
      </p:sp>
      <p:sp>
        <p:nvSpPr>
          <p:cNvPr id="4" name="日付プレースホルダー 3">
            <a:extLst>
              <a:ext uri="{FF2B5EF4-FFF2-40B4-BE49-F238E27FC236}">
                <a16:creationId xmlns:a16="http://schemas.microsoft.com/office/drawing/2014/main" id="{16085975-03FD-1DD5-3D71-AE6E47B1EE2E}"/>
              </a:ext>
            </a:extLst>
          </p:cNvPr>
          <p:cNvSpPr>
            <a:spLocks noGrp="1"/>
          </p:cNvSpPr>
          <p:nvPr>
            <p:ph type="dt" sz="half" idx="10"/>
          </p:nvPr>
        </p:nvSpPr>
        <p:spPr/>
        <p:txBody>
          <a:bodyPr/>
          <a:lstStyle/>
          <a:p>
            <a:r>
              <a:rPr lang="en-US" altLang="ja-JP"/>
              <a:t>2026.4.26</a:t>
            </a:r>
            <a:endParaRPr lang="en-US"/>
          </a:p>
        </p:txBody>
      </p:sp>
      <p:grpSp>
        <p:nvGrpSpPr>
          <p:cNvPr id="11" name="グループ化 10">
            <a:extLst>
              <a:ext uri="{FF2B5EF4-FFF2-40B4-BE49-F238E27FC236}">
                <a16:creationId xmlns:a16="http://schemas.microsoft.com/office/drawing/2014/main" id="{A6E1281A-13B4-C1A3-1697-426B24B7F055}"/>
              </a:ext>
            </a:extLst>
          </p:cNvPr>
          <p:cNvGrpSpPr/>
          <p:nvPr/>
        </p:nvGrpSpPr>
        <p:grpSpPr>
          <a:xfrm>
            <a:off x="10512756" y="6364248"/>
            <a:ext cx="4117644" cy="1865352"/>
            <a:chOff x="9195333" y="2864910"/>
            <a:chExt cx="4117644" cy="1865352"/>
          </a:xfrm>
        </p:grpSpPr>
        <p:sp>
          <p:nvSpPr>
            <p:cNvPr id="12" name="object 12">
              <a:extLst>
                <a:ext uri="{FF2B5EF4-FFF2-40B4-BE49-F238E27FC236}">
                  <a16:creationId xmlns:a16="http://schemas.microsoft.com/office/drawing/2014/main" id="{B8241C1E-529A-755E-962C-907F937A3225}"/>
                </a:ext>
              </a:extLst>
            </p:cNvPr>
            <p:cNvSpPr/>
            <p:nvPr/>
          </p:nvSpPr>
          <p:spPr>
            <a:xfrm>
              <a:off x="11254155" y="2864910"/>
              <a:ext cx="2058822" cy="1865352"/>
            </a:xfrm>
            <a:prstGeom prst="rect">
              <a:avLst/>
            </a:prstGeom>
            <a:blipFill>
              <a:blip r:embed="rId3" cstate="print"/>
              <a:stretch>
                <a:fillRect/>
              </a:stretch>
            </a:blipFill>
          </p:spPr>
          <p:txBody>
            <a:bodyPr wrap="square" lIns="0" tIns="0" rIns="0" bIns="0" rtlCol="0"/>
            <a:lstStyle/>
            <a:p>
              <a:endParaRPr lang="ja-JP" altLang="en-US"/>
            </a:p>
          </p:txBody>
        </p:sp>
        <p:sp>
          <p:nvSpPr>
            <p:cNvPr id="13" name="object 3">
              <a:extLst>
                <a:ext uri="{FF2B5EF4-FFF2-40B4-BE49-F238E27FC236}">
                  <a16:creationId xmlns:a16="http://schemas.microsoft.com/office/drawing/2014/main" id="{677656EC-3C00-AF11-FD7C-3DC57EADC12A}"/>
                </a:ext>
              </a:extLst>
            </p:cNvPr>
            <p:cNvSpPr/>
            <p:nvPr/>
          </p:nvSpPr>
          <p:spPr>
            <a:xfrm>
              <a:off x="9195333" y="2864910"/>
              <a:ext cx="2058822" cy="1865352"/>
            </a:xfrm>
            <a:prstGeom prst="rect">
              <a:avLst/>
            </a:prstGeom>
            <a:blipFill>
              <a:blip r:embed="rId4" cstate="print"/>
              <a:stretch>
                <a:fillRect/>
              </a:stretch>
            </a:blipFill>
          </p:spPr>
          <p:txBody>
            <a:bodyPr wrap="square" lIns="0" tIns="0" rIns="0" bIns="0" rtlCol="0"/>
            <a:lstStyle/>
            <a:p>
              <a:endParaRPr/>
            </a:p>
          </p:txBody>
        </p:sp>
      </p:grpSp>
      <p:pic>
        <p:nvPicPr>
          <p:cNvPr id="17" name="コンテンツ プレースホルダー 16">
            <a:extLst>
              <a:ext uri="{FF2B5EF4-FFF2-40B4-BE49-F238E27FC236}">
                <a16:creationId xmlns:a16="http://schemas.microsoft.com/office/drawing/2014/main" id="{482E837E-90E1-5DAF-EFFE-9A4E22CC0FF0}"/>
              </a:ext>
            </a:extLst>
          </p:cNvPr>
          <p:cNvPicPr>
            <a:picLocks noGrp="1" noChangeAspect="1"/>
          </p:cNvPicPr>
          <p:nvPr>
            <p:ph idx="1"/>
          </p:nvPr>
        </p:nvPicPr>
        <p:blipFill>
          <a:blip r:embed="rId5"/>
          <a:stretch>
            <a:fillRect/>
          </a:stretch>
        </p:blipFill>
        <p:spPr>
          <a:xfrm>
            <a:off x="0" y="-1"/>
            <a:ext cx="9580098" cy="7359649"/>
          </a:xfrm>
        </p:spPr>
      </p:pic>
    </p:spTree>
    <p:extLst>
      <p:ext uri="{BB962C8B-B14F-4D97-AF65-F5344CB8AC3E}">
        <p14:creationId xmlns:p14="http://schemas.microsoft.com/office/powerpoint/2010/main" val="26563062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F499B5-2857-54FE-6080-BE00D4B7E9E1}"/>
              </a:ext>
            </a:extLst>
          </p:cNvPr>
          <p:cNvSpPr>
            <a:spLocks noGrp="1"/>
          </p:cNvSpPr>
          <p:nvPr>
            <p:ph type="title"/>
          </p:nvPr>
        </p:nvSpPr>
        <p:spPr/>
        <p:txBody>
          <a:bodyPr>
            <a:normAutofit fontScale="90000"/>
          </a:bodyPr>
          <a:lstStyle/>
          <a:p>
            <a:r>
              <a:rPr lang="ja-JP" altLang="en-US" sz="4000" dirty="0"/>
              <a:t>リソース　</a:t>
            </a:r>
            <a:br>
              <a:rPr lang="en-US" altLang="ja-JP" sz="4000" dirty="0"/>
            </a:br>
            <a:r>
              <a:rPr lang="ja-JP" altLang="en-US" sz="4000" dirty="0"/>
              <a:t>　　　「ロータリーインパクトハンドブック」について　</a:t>
            </a:r>
            <a:r>
              <a:rPr lang="en-US" altLang="ja-JP" sz="4000" dirty="0">
                <a:solidFill>
                  <a:srgbClr val="FF0000"/>
                </a:solidFill>
              </a:rPr>
              <a:t>P.41</a:t>
            </a:r>
            <a:r>
              <a:rPr lang="ja-JP" altLang="en-US" sz="4000" dirty="0">
                <a:solidFill>
                  <a:srgbClr val="FF0000"/>
                </a:solidFill>
              </a:rPr>
              <a:t>参照</a:t>
            </a:r>
            <a:endParaRPr kumimoji="1" lang="ja-JP" altLang="en-US" dirty="0">
              <a:solidFill>
                <a:srgbClr val="FF0000"/>
              </a:solidFill>
            </a:endParaRPr>
          </a:p>
        </p:txBody>
      </p:sp>
      <p:sp>
        <p:nvSpPr>
          <p:cNvPr id="3" name="コンテンツ プレースホルダー 2">
            <a:extLst>
              <a:ext uri="{FF2B5EF4-FFF2-40B4-BE49-F238E27FC236}">
                <a16:creationId xmlns:a16="http://schemas.microsoft.com/office/drawing/2014/main" id="{5A527C08-8EC7-D93A-6010-22FD93C7548C}"/>
              </a:ext>
            </a:extLst>
          </p:cNvPr>
          <p:cNvSpPr>
            <a:spLocks noGrp="1"/>
          </p:cNvSpPr>
          <p:nvPr>
            <p:ph idx="1"/>
          </p:nvPr>
        </p:nvSpPr>
        <p:spPr/>
        <p:txBody>
          <a:bodyPr/>
          <a:lstStyle/>
          <a:p>
            <a:r>
              <a:rPr lang="ja-JP" altLang="en-US" dirty="0"/>
              <a:t>このハンドブックは、　</a:t>
            </a:r>
            <a:endParaRPr lang="en-US" altLang="ja-JP" dirty="0"/>
          </a:p>
          <a:p>
            <a:pPr marL="0" indent="0">
              <a:buNone/>
            </a:pPr>
            <a:r>
              <a:rPr lang="ja-JP" altLang="en-US" dirty="0"/>
              <a:t>　　　　</a:t>
            </a:r>
            <a:r>
              <a:rPr lang="ja-JP" altLang="en-US" sz="3200" dirty="0"/>
              <a:t>ロータリー財団の補助金を利用するかどうかにかかわらず、</a:t>
            </a:r>
            <a:endParaRPr lang="en-US" altLang="ja-JP" sz="3200" dirty="0"/>
          </a:p>
          <a:p>
            <a:pPr marL="0" indent="0">
              <a:buNone/>
            </a:pPr>
            <a:r>
              <a:rPr lang="ja-JP" altLang="en-US" sz="3200" dirty="0"/>
              <a:t>　　　 クラブと地区の</a:t>
            </a:r>
            <a:r>
              <a:rPr lang="ja-JP" altLang="en-US" sz="3200" dirty="0">
                <a:solidFill>
                  <a:srgbClr val="FF0000"/>
                </a:solidFill>
              </a:rPr>
              <a:t>すべての奉仕プロジェクトの成果を</a:t>
            </a:r>
            <a:endParaRPr lang="en-US" altLang="ja-JP" sz="3200" dirty="0">
              <a:solidFill>
                <a:srgbClr val="FF0000"/>
              </a:solidFill>
            </a:endParaRPr>
          </a:p>
          <a:p>
            <a:pPr marL="0" indent="0">
              <a:buNone/>
            </a:pPr>
            <a:r>
              <a:rPr lang="ja-JP" altLang="en-US" sz="3200" dirty="0">
                <a:solidFill>
                  <a:srgbClr val="FF0000"/>
                </a:solidFill>
              </a:rPr>
              <a:t>　　 　どのように測定するかを計画する際に役立てるもの</a:t>
            </a:r>
            <a:endParaRPr kumimoji="1" lang="ja-JP" altLang="en-US" sz="3200" dirty="0">
              <a:solidFill>
                <a:srgbClr val="FF0000"/>
              </a:solidFill>
            </a:endParaRPr>
          </a:p>
        </p:txBody>
      </p:sp>
      <p:sp>
        <p:nvSpPr>
          <p:cNvPr id="4" name="日付プレースホルダー 3">
            <a:extLst>
              <a:ext uri="{FF2B5EF4-FFF2-40B4-BE49-F238E27FC236}">
                <a16:creationId xmlns:a16="http://schemas.microsoft.com/office/drawing/2014/main" id="{7A41645E-70C8-BBA1-5AE6-E5ABA30B7B56}"/>
              </a:ext>
            </a:extLst>
          </p:cNvPr>
          <p:cNvSpPr>
            <a:spLocks noGrp="1"/>
          </p:cNvSpPr>
          <p:nvPr>
            <p:ph type="dt" sz="half" idx="10"/>
          </p:nvPr>
        </p:nvSpPr>
        <p:spPr/>
        <p:txBody>
          <a:bodyPr/>
          <a:lstStyle/>
          <a:p>
            <a:r>
              <a:rPr lang="en-US" altLang="ja-JP"/>
              <a:t>2026.4.26</a:t>
            </a:r>
            <a:endParaRPr lang="en-US"/>
          </a:p>
        </p:txBody>
      </p:sp>
      <p:grpSp>
        <p:nvGrpSpPr>
          <p:cNvPr id="5" name="グループ化 4">
            <a:extLst>
              <a:ext uri="{FF2B5EF4-FFF2-40B4-BE49-F238E27FC236}">
                <a16:creationId xmlns:a16="http://schemas.microsoft.com/office/drawing/2014/main" id="{2F58BF4F-2D43-3F27-6143-53AB378E4E34}"/>
              </a:ext>
            </a:extLst>
          </p:cNvPr>
          <p:cNvGrpSpPr/>
          <p:nvPr/>
        </p:nvGrpSpPr>
        <p:grpSpPr>
          <a:xfrm>
            <a:off x="10518736" y="6407036"/>
            <a:ext cx="4129604" cy="1865352"/>
            <a:chOff x="9195333" y="2864910"/>
            <a:chExt cx="4129604" cy="1865352"/>
          </a:xfrm>
        </p:grpSpPr>
        <p:sp>
          <p:nvSpPr>
            <p:cNvPr id="6" name="object 12">
              <a:extLst>
                <a:ext uri="{FF2B5EF4-FFF2-40B4-BE49-F238E27FC236}">
                  <a16:creationId xmlns:a16="http://schemas.microsoft.com/office/drawing/2014/main" id="{018CBA7B-673B-C3E6-F4BE-25DF7B71A16E}"/>
                </a:ext>
              </a:extLst>
            </p:cNvPr>
            <p:cNvSpPr/>
            <p:nvPr/>
          </p:nvSpPr>
          <p:spPr>
            <a:xfrm>
              <a:off x="11266115" y="2864910"/>
              <a:ext cx="2058822" cy="1865352"/>
            </a:xfrm>
            <a:prstGeom prst="rect">
              <a:avLst/>
            </a:prstGeom>
            <a:blipFill>
              <a:blip r:embed="rId2" cstate="print"/>
              <a:stretch>
                <a:fillRect/>
              </a:stretch>
            </a:blipFill>
          </p:spPr>
          <p:txBody>
            <a:bodyPr wrap="square" lIns="0" tIns="0" rIns="0" bIns="0" rtlCol="0"/>
            <a:lstStyle/>
            <a:p>
              <a:endParaRPr lang="ja-JP" altLang="en-US"/>
            </a:p>
          </p:txBody>
        </p:sp>
        <p:sp>
          <p:nvSpPr>
            <p:cNvPr id="7" name="object 3">
              <a:extLst>
                <a:ext uri="{FF2B5EF4-FFF2-40B4-BE49-F238E27FC236}">
                  <a16:creationId xmlns:a16="http://schemas.microsoft.com/office/drawing/2014/main" id="{12585981-8E5C-FC1C-C118-4004A9E1D00E}"/>
                </a:ext>
              </a:extLst>
            </p:cNvPr>
            <p:cNvSpPr/>
            <p:nvPr/>
          </p:nvSpPr>
          <p:spPr>
            <a:xfrm>
              <a:off x="9195333" y="2864910"/>
              <a:ext cx="2058822" cy="1865352"/>
            </a:xfrm>
            <a:prstGeom prst="rect">
              <a:avLst/>
            </a:prstGeom>
            <a:blipFill>
              <a:blip r:embed="rId3" cstate="print"/>
              <a:stretch>
                <a:fillRect/>
              </a:stretch>
            </a:blipFill>
          </p:spPr>
          <p:txBody>
            <a:bodyPr wrap="square" lIns="0" tIns="0" rIns="0" bIns="0" rtlCol="0"/>
            <a:lstStyle/>
            <a:p>
              <a:endParaRPr dirty="0"/>
            </a:p>
          </p:txBody>
        </p:sp>
      </p:grpSp>
    </p:spTree>
    <p:extLst>
      <p:ext uri="{BB962C8B-B14F-4D97-AF65-F5344CB8AC3E}">
        <p14:creationId xmlns:p14="http://schemas.microsoft.com/office/powerpoint/2010/main" val="2577286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E4FF2C-D000-94AF-AC39-B425BA45E29D}"/>
              </a:ext>
            </a:extLst>
          </p:cNvPr>
          <p:cNvSpPr>
            <a:spLocks noGrp="1"/>
          </p:cNvSpPr>
          <p:nvPr>
            <p:ph type="title"/>
          </p:nvPr>
        </p:nvSpPr>
        <p:spPr>
          <a:xfrm>
            <a:off x="1797865" y="965423"/>
            <a:ext cx="11523930" cy="1259082"/>
          </a:xfrm>
        </p:spPr>
        <p:txBody>
          <a:bodyPr>
            <a:normAutofit/>
          </a:bodyPr>
          <a:lstStyle/>
          <a:p>
            <a:r>
              <a:rPr lang="en-US" altLang="ja-JP" sz="4400" dirty="0"/>
              <a:t>3</a:t>
            </a:r>
            <a:r>
              <a:rPr lang="ja-JP" altLang="en-US" sz="4400" dirty="0"/>
              <a:t>．</a:t>
            </a:r>
            <a:r>
              <a:rPr kumimoji="1" lang="ja-JP" altLang="en-US" sz="4400" dirty="0"/>
              <a:t>地区の健全財政についての取組み</a:t>
            </a:r>
          </a:p>
        </p:txBody>
      </p:sp>
      <p:sp>
        <p:nvSpPr>
          <p:cNvPr id="3" name="コンテンツ プレースホルダー 2">
            <a:extLst>
              <a:ext uri="{FF2B5EF4-FFF2-40B4-BE49-F238E27FC236}">
                <a16:creationId xmlns:a16="http://schemas.microsoft.com/office/drawing/2014/main" id="{7DA5459C-5F1A-2AAE-EF2F-3AD7A1663E7F}"/>
              </a:ext>
            </a:extLst>
          </p:cNvPr>
          <p:cNvSpPr>
            <a:spLocks noGrp="1"/>
          </p:cNvSpPr>
          <p:nvPr>
            <p:ph idx="1"/>
          </p:nvPr>
        </p:nvSpPr>
        <p:spPr>
          <a:xfrm>
            <a:off x="1797865" y="2224505"/>
            <a:ext cx="11523930" cy="4338673"/>
          </a:xfrm>
        </p:spPr>
        <p:txBody>
          <a:bodyPr>
            <a:normAutofit/>
          </a:bodyPr>
          <a:lstStyle/>
          <a:p>
            <a:pPr marL="0" indent="0">
              <a:buNone/>
            </a:pPr>
            <a:r>
              <a:rPr kumimoji="1" lang="ja-JP" altLang="en-US" sz="3200" dirty="0"/>
              <a:t>⓵　物価高への対処の予算策定及び執行</a:t>
            </a:r>
            <a:endParaRPr kumimoji="1" lang="en-US" altLang="ja-JP" sz="3200" dirty="0"/>
          </a:p>
          <a:p>
            <a:pPr marL="0" indent="0">
              <a:buNone/>
            </a:pPr>
            <a:r>
              <a:rPr lang="ja-JP" altLang="en-US" sz="3200" dirty="0"/>
              <a:t>⓶　災害等リスクへの備え（積立金の造成）</a:t>
            </a:r>
            <a:endParaRPr lang="en-US" altLang="ja-JP" sz="3200" dirty="0"/>
          </a:p>
          <a:p>
            <a:pPr marL="0" indent="0">
              <a:buNone/>
            </a:pPr>
            <a:endParaRPr lang="en-US" altLang="ja-JP" dirty="0"/>
          </a:p>
          <a:p>
            <a:pPr marL="0" indent="0">
              <a:buNone/>
            </a:pPr>
            <a:r>
              <a:rPr lang="ja-JP" altLang="en-US" dirty="0"/>
              <a:t>　</a:t>
            </a:r>
            <a:r>
              <a:rPr lang="en-US" altLang="ja-JP" sz="3600" dirty="0"/>
              <a:t>2026-27</a:t>
            </a:r>
            <a:r>
              <a:rPr lang="ja-JP" altLang="en-US" sz="3600" dirty="0"/>
              <a:t>年度 地区資金収支予算（</a:t>
            </a:r>
            <a:r>
              <a:rPr lang="en-US" altLang="ja-JP" sz="3600" dirty="0"/>
              <a:t>P.</a:t>
            </a:r>
            <a:r>
              <a:rPr lang="ja-JP" altLang="en-US" sz="3600" dirty="0"/>
              <a:t>２３～</a:t>
            </a:r>
            <a:r>
              <a:rPr lang="en-US" altLang="ja-JP" sz="3600" dirty="0"/>
              <a:t>25</a:t>
            </a:r>
            <a:r>
              <a:rPr lang="ja-JP" altLang="en-US" sz="3600" dirty="0"/>
              <a:t>）について、</a:t>
            </a:r>
            <a:endParaRPr lang="en-US" altLang="ja-JP" sz="3600" dirty="0"/>
          </a:p>
          <a:p>
            <a:pPr marL="0" indent="0">
              <a:buNone/>
            </a:pPr>
            <a:r>
              <a:rPr lang="ja-JP" altLang="en-US" sz="3600" dirty="0"/>
              <a:t>　　⇒　</a:t>
            </a:r>
            <a:r>
              <a:rPr lang="ja-JP" altLang="en-US" sz="3600" dirty="0">
                <a:solidFill>
                  <a:srgbClr val="FF0000"/>
                </a:solidFill>
              </a:rPr>
              <a:t>本日、会長部会にて、審議</a:t>
            </a:r>
            <a:endParaRPr lang="en-US" altLang="ja-JP" sz="3600" dirty="0">
              <a:solidFill>
                <a:srgbClr val="FF0000"/>
              </a:solidFill>
            </a:endParaRPr>
          </a:p>
          <a:p>
            <a:pPr marL="0" indent="0">
              <a:buNone/>
            </a:pPr>
            <a:r>
              <a:rPr kumimoji="1" lang="ja-JP" altLang="en-US" dirty="0"/>
              <a:t>　　　　　　　　　</a:t>
            </a:r>
            <a:endParaRPr lang="en-US" altLang="ja-JP" dirty="0"/>
          </a:p>
        </p:txBody>
      </p:sp>
      <p:grpSp>
        <p:nvGrpSpPr>
          <p:cNvPr id="4" name="グループ化 3">
            <a:extLst>
              <a:ext uri="{FF2B5EF4-FFF2-40B4-BE49-F238E27FC236}">
                <a16:creationId xmlns:a16="http://schemas.microsoft.com/office/drawing/2014/main" id="{113E0827-A5F8-D2AA-F3E7-47C240E74B8C}"/>
              </a:ext>
            </a:extLst>
          </p:cNvPr>
          <p:cNvGrpSpPr/>
          <p:nvPr/>
        </p:nvGrpSpPr>
        <p:grpSpPr>
          <a:xfrm>
            <a:off x="10512756" y="5474360"/>
            <a:ext cx="4117644" cy="1865352"/>
            <a:chOff x="9195333" y="2864910"/>
            <a:chExt cx="4117644" cy="1865352"/>
          </a:xfrm>
        </p:grpSpPr>
        <p:sp>
          <p:nvSpPr>
            <p:cNvPr id="5" name="object 12">
              <a:extLst>
                <a:ext uri="{FF2B5EF4-FFF2-40B4-BE49-F238E27FC236}">
                  <a16:creationId xmlns:a16="http://schemas.microsoft.com/office/drawing/2014/main" id="{B19E9273-250F-417D-EBBC-7AC0075A8D43}"/>
                </a:ext>
              </a:extLst>
            </p:cNvPr>
            <p:cNvSpPr/>
            <p:nvPr/>
          </p:nvSpPr>
          <p:spPr>
            <a:xfrm>
              <a:off x="11254155" y="2864910"/>
              <a:ext cx="2058822" cy="1865352"/>
            </a:xfrm>
            <a:prstGeom prst="rect">
              <a:avLst/>
            </a:prstGeom>
            <a:blipFill>
              <a:blip r:embed="rId3" cstate="print"/>
              <a:stretch>
                <a:fillRect/>
              </a:stretch>
            </a:blipFill>
          </p:spPr>
          <p:txBody>
            <a:bodyPr wrap="square" lIns="0" tIns="0" rIns="0" bIns="0" rtlCol="0"/>
            <a:lstStyle/>
            <a:p>
              <a:endParaRPr lang="ja-JP" altLang="en-US"/>
            </a:p>
          </p:txBody>
        </p:sp>
        <p:sp>
          <p:nvSpPr>
            <p:cNvPr id="6" name="object 3">
              <a:extLst>
                <a:ext uri="{FF2B5EF4-FFF2-40B4-BE49-F238E27FC236}">
                  <a16:creationId xmlns:a16="http://schemas.microsoft.com/office/drawing/2014/main" id="{62BB051E-F542-3EF4-4D0B-442389D0ECA5}"/>
                </a:ext>
              </a:extLst>
            </p:cNvPr>
            <p:cNvSpPr/>
            <p:nvPr/>
          </p:nvSpPr>
          <p:spPr>
            <a:xfrm>
              <a:off x="9195333" y="2864910"/>
              <a:ext cx="2058822" cy="1865352"/>
            </a:xfrm>
            <a:prstGeom prst="rect">
              <a:avLst/>
            </a:prstGeom>
            <a:blipFill>
              <a:blip r:embed="rId4" cstate="print"/>
              <a:stretch>
                <a:fillRect/>
              </a:stretch>
            </a:blipFill>
          </p:spPr>
          <p:txBody>
            <a:bodyPr wrap="square" lIns="0" tIns="0" rIns="0" bIns="0" rtlCol="0"/>
            <a:lstStyle/>
            <a:p>
              <a:endParaRPr dirty="0"/>
            </a:p>
          </p:txBody>
        </p:sp>
      </p:grpSp>
      <p:sp>
        <p:nvSpPr>
          <p:cNvPr id="7" name="日付プレースホルダー 6">
            <a:extLst>
              <a:ext uri="{FF2B5EF4-FFF2-40B4-BE49-F238E27FC236}">
                <a16:creationId xmlns:a16="http://schemas.microsoft.com/office/drawing/2014/main" id="{977DE452-A151-0580-6A1C-CDD575FB8259}"/>
              </a:ext>
            </a:extLst>
          </p:cNvPr>
          <p:cNvSpPr>
            <a:spLocks noGrp="1"/>
          </p:cNvSpPr>
          <p:nvPr>
            <p:ph type="dt" sz="half" idx="10"/>
          </p:nvPr>
        </p:nvSpPr>
        <p:spPr/>
        <p:txBody>
          <a:bodyPr/>
          <a:lstStyle/>
          <a:p>
            <a:r>
              <a:rPr lang="en-US" altLang="ja-JP"/>
              <a:t>2026.4.26</a:t>
            </a:r>
            <a:endParaRPr lang="en-US"/>
          </a:p>
        </p:txBody>
      </p:sp>
    </p:spTree>
    <p:extLst>
      <p:ext uri="{BB962C8B-B14F-4D97-AF65-F5344CB8AC3E}">
        <p14:creationId xmlns:p14="http://schemas.microsoft.com/office/powerpoint/2010/main" val="28331113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0A66B0-17B1-7970-0171-2EC467036F6D}"/>
              </a:ext>
            </a:extLst>
          </p:cNvPr>
          <p:cNvSpPr>
            <a:spLocks noGrp="1"/>
          </p:cNvSpPr>
          <p:nvPr>
            <p:ph type="title"/>
          </p:nvPr>
        </p:nvSpPr>
        <p:spPr/>
        <p:txBody>
          <a:bodyPr/>
          <a:lstStyle/>
          <a:p>
            <a:r>
              <a:rPr kumimoji="1" lang="ja-JP" altLang="en-US" dirty="0"/>
              <a:t>結びに、</a:t>
            </a:r>
          </a:p>
        </p:txBody>
      </p:sp>
      <p:sp>
        <p:nvSpPr>
          <p:cNvPr id="3" name="コンテンツ プレースホルダー 2">
            <a:extLst>
              <a:ext uri="{FF2B5EF4-FFF2-40B4-BE49-F238E27FC236}">
                <a16:creationId xmlns:a16="http://schemas.microsoft.com/office/drawing/2014/main" id="{9B1B59FB-0E80-9461-291C-5B181A4C1B90}"/>
              </a:ext>
            </a:extLst>
          </p:cNvPr>
          <p:cNvSpPr>
            <a:spLocks noGrp="1"/>
          </p:cNvSpPr>
          <p:nvPr>
            <p:ph idx="1"/>
          </p:nvPr>
        </p:nvSpPr>
        <p:spPr>
          <a:xfrm>
            <a:off x="1741895" y="2224505"/>
            <a:ext cx="11523930" cy="5039672"/>
          </a:xfrm>
        </p:spPr>
        <p:txBody>
          <a:bodyPr>
            <a:normAutofit lnSpcReduction="10000"/>
          </a:bodyPr>
          <a:lstStyle/>
          <a:p>
            <a:pPr marL="0" indent="0" algn="ctr">
              <a:buNone/>
            </a:pPr>
            <a:r>
              <a:rPr kumimoji="1" lang="ja-JP" altLang="en-US" sz="3200" dirty="0"/>
              <a:t>国際ロータリーは、</a:t>
            </a:r>
            <a:endParaRPr kumimoji="1" lang="en-US" altLang="ja-JP" sz="3200" dirty="0"/>
          </a:p>
          <a:p>
            <a:pPr marL="0" indent="0" algn="ctr">
              <a:buNone/>
            </a:pPr>
            <a:r>
              <a:rPr kumimoji="1" lang="ja-JP" altLang="en-US" sz="3200" dirty="0"/>
              <a:t>急速に変化する現代社会に対応するため、</a:t>
            </a:r>
            <a:endParaRPr kumimoji="1" lang="en-US" altLang="ja-JP" sz="3200" dirty="0"/>
          </a:p>
          <a:p>
            <a:pPr marL="0" indent="0" algn="ctr">
              <a:buNone/>
            </a:pPr>
            <a:r>
              <a:rPr lang="ja-JP" altLang="en-US" sz="3200" dirty="0"/>
              <a:t>組織の在り方や活動方針において</a:t>
            </a:r>
            <a:endParaRPr lang="en-US" altLang="ja-JP" sz="3200" dirty="0"/>
          </a:p>
          <a:p>
            <a:pPr marL="0" indent="0" algn="ctr">
              <a:buNone/>
            </a:pPr>
            <a:r>
              <a:rPr kumimoji="1" lang="ja-JP" altLang="en-US" sz="3200" dirty="0"/>
              <a:t>大きな変革期を迎えています。</a:t>
            </a:r>
            <a:endParaRPr kumimoji="1" lang="en-US" altLang="ja-JP" sz="3200" dirty="0"/>
          </a:p>
          <a:p>
            <a:pPr marL="0" indent="0">
              <a:buNone/>
            </a:pPr>
            <a:endParaRPr lang="en-US" altLang="ja-JP" sz="3200" dirty="0"/>
          </a:p>
          <a:p>
            <a:pPr marL="0" indent="0">
              <a:buNone/>
            </a:pPr>
            <a:r>
              <a:rPr lang="en-US" altLang="ja-JP" sz="3200" dirty="0"/>
              <a:t>2026-27</a:t>
            </a:r>
            <a:r>
              <a:rPr lang="ja-JP" altLang="en-US" sz="3200" dirty="0"/>
              <a:t>年度も　ご一緒に、</a:t>
            </a:r>
            <a:endParaRPr lang="en-US" altLang="ja-JP" sz="3200" dirty="0"/>
          </a:p>
          <a:p>
            <a:pPr marL="0" indent="0">
              <a:buNone/>
            </a:pPr>
            <a:r>
              <a:rPr kumimoji="1" lang="ja-JP" altLang="en-US" sz="3200" dirty="0"/>
              <a:t>　　　楽しく居心地の良い一年にしていきましょう！</a:t>
            </a:r>
          </a:p>
        </p:txBody>
      </p:sp>
      <p:sp>
        <p:nvSpPr>
          <p:cNvPr id="4" name="日付プレースホルダー 3">
            <a:extLst>
              <a:ext uri="{FF2B5EF4-FFF2-40B4-BE49-F238E27FC236}">
                <a16:creationId xmlns:a16="http://schemas.microsoft.com/office/drawing/2014/main" id="{FF54EBC3-5D69-676F-411C-CB4F65D00C82}"/>
              </a:ext>
            </a:extLst>
          </p:cNvPr>
          <p:cNvSpPr>
            <a:spLocks noGrp="1"/>
          </p:cNvSpPr>
          <p:nvPr>
            <p:ph type="dt" sz="half" idx="10"/>
          </p:nvPr>
        </p:nvSpPr>
        <p:spPr/>
        <p:txBody>
          <a:bodyPr/>
          <a:lstStyle/>
          <a:p>
            <a:r>
              <a:rPr lang="en-US" altLang="ja-JP"/>
              <a:t>2026.4.26</a:t>
            </a:r>
            <a:endParaRPr lang="en-US"/>
          </a:p>
        </p:txBody>
      </p:sp>
      <p:grpSp>
        <p:nvGrpSpPr>
          <p:cNvPr id="5" name="グループ化 4">
            <a:extLst>
              <a:ext uri="{FF2B5EF4-FFF2-40B4-BE49-F238E27FC236}">
                <a16:creationId xmlns:a16="http://schemas.microsoft.com/office/drawing/2014/main" id="{B35556FA-6807-0C4C-B017-2B8E0414C59C}"/>
              </a:ext>
            </a:extLst>
          </p:cNvPr>
          <p:cNvGrpSpPr/>
          <p:nvPr/>
        </p:nvGrpSpPr>
        <p:grpSpPr>
          <a:xfrm>
            <a:off x="10512756" y="5474360"/>
            <a:ext cx="4117644" cy="1865352"/>
            <a:chOff x="9195333" y="2864910"/>
            <a:chExt cx="4117644" cy="1865352"/>
          </a:xfrm>
        </p:grpSpPr>
        <p:sp>
          <p:nvSpPr>
            <p:cNvPr id="6" name="object 12">
              <a:extLst>
                <a:ext uri="{FF2B5EF4-FFF2-40B4-BE49-F238E27FC236}">
                  <a16:creationId xmlns:a16="http://schemas.microsoft.com/office/drawing/2014/main" id="{B15B9AA5-BC7A-E78F-016A-21D856602328}"/>
                </a:ext>
              </a:extLst>
            </p:cNvPr>
            <p:cNvSpPr/>
            <p:nvPr/>
          </p:nvSpPr>
          <p:spPr>
            <a:xfrm>
              <a:off x="11254155" y="2864910"/>
              <a:ext cx="2058822" cy="1865352"/>
            </a:xfrm>
            <a:prstGeom prst="rect">
              <a:avLst/>
            </a:prstGeom>
            <a:blipFill>
              <a:blip r:embed="rId2" cstate="print"/>
              <a:stretch>
                <a:fillRect/>
              </a:stretch>
            </a:blipFill>
          </p:spPr>
          <p:txBody>
            <a:bodyPr wrap="square" lIns="0" tIns="0" rIns="0" bIns="0" rtlCol="0"/>
            <a:lstStyle/>
            <a:p>
              <a:endParaRPr lang="ja-JP" altLang="en-US"/>
            </a:p>
          </p:txBody>
        </p:sp>
        <p:sp>
          <p:nvSpPr>
            <p:cNvPr id="7" name="object 3">
              <a:extLst>
                <a:ext uri="{FF2B5EF4-FFF2-40B4-BE49-F238E27FC236}">
                  <a16:creationId xmlns:a16="http://schemas.microsoft.com/office/drawing/2014/main" id="{A4BC5372-4650-CAB8-F491-987D124A86A7}"/>
                </a:ext>
              </a:extLst>
            </p:cNvPr>
            <p:cNvSpPr/>
            <p:nvPr/>
          </p:nvSpPr>
          <p:spPr>
            <a:xfrm>
              <a:off x="9195333" y="2864910"/>
              <a:ext cx="2058822" cy="1865352"/>
            </a:xfrm>
            <a:prstGeom prst="rect">
              <a:avLst/>
            </a:prstGeom>
            <a:blipFill>
              <a:blip r:embed="rId3" cstate="print"/>
              <a:stretch>
                <a:fillRect/>
              </a:stretch>
            </a:blipFill>
          </p:spPr>
          <p:txBody>
            <a:bodyPr wrap="square" lIns="0" tIns="0" rIns="0" bIns="0" rtlCol="0"/>
            <a:lstStyle/>
            <a:p>
              <a:endParaRPr dirty="0"/>
            </a:p>
          </p:txBody>
        </p:sp>
      </p:grpSp>
    </p:spTree>
    <p:extLst>
      <p:ext uri="{BB962C8B-B14F-4D97-AF65-F5344CB8AC3E}">
        <p14:creationId xmlns:p14="http://schemas.microsoft.com/office/powerpoint/2010/main" val="17167354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E7E89F-DDAB-7AA9-3471-BDE6CC7F9204}"/>
              </a:ext>
            </a:extLst>
          </p:cNvPr>
          <p:cNvSpPr>
            <a:spLocks noGrp="1"/>
          </p:cNvSpPr>
          <p:nvPr>
            <p:ph type="title"/>
          </p:nvPr>
        </p:nvSpPr>
        <p:spPr/>
        <p:txBody>
          <a:bodyPr>
            <a:normAutofit/>
          </a:bodyPr>
          <a:lstStyle/>
          <a:p>
            <a:pPr algn="ctr"/>
            <a:r>
              <a:rPr lang="ja-JP" altLang="en-US" sz="4400" dirty="0"/>
              <a:t>ご清聴 ありがとうございました。</a:t>
            </a:r>
            <a:endParaRPr kumimoji="1" lang="ja-JP" altLang="en-US" sz="4400" dirty="0"/>
          </a:p>
        </p:txBody>
      </p:sp>
      <p:sp>
        <p:nvSpPr>
          <p:cNvPr id="3" name="コンテンツ プレースホルダー 2">
            <a:extLst>
              <a:ext uri="{FF2B5EF4-FFF2-40B4-BE49-F238E27FC236}">
                <a16:creationId xmlns:a16="http://schemas.microsoft.com/office/drawing/2014/main" id="{BC3F56B6-F6AE-3504-E567-EF5815753DC4}"/>
              </a:ext>
            </a:extLst>
          </p:cNvPr>
          <p:cNvSpPr>
            <a:spLocks noGrp="1"/>
          </p:cNvSpPr>
          <p:nvPr>
            <p:ph idx="1"/>
          </p:nvPr>
        </p:nvSpPr>
        <p:spPr/>
        <p:txBody>
          <a:bodyPr/>
          <a:lstStyle/>
          <a:p>
            <a:endParaRPr kumimoji="1" lang="ja-JP" altLang="en-US" dirty="0"/>
          </a:p>
        </p:txBody>
      </p:sp>
      <p:sp>
        <p:nvSpPr>
          <p:cNvPr id="4" name="日付プレースホルダー 3">
            <a:extLst>
              <a:ext uri="{FF2B5EF4-FFF2-40B4-BE49-F238E27FC236}">
                <a16:creationId xmlns:a16="http://schemas.microsoft.com/office/drawing/2014/main" id="{03DF5FEC-E630-C1DE-EF86-9DEEAA1900E0}"/>
              </a:ext>
            </a:extLst>
          </p:cNvPr>
          <p:cNvSpPr>
            <a:spLocks noGrp="1"/>
          </p:cNvSpPr>
          <p:nvPr>
            <p:ph type="dt" sz="half" idx="10"/>
          </p:nvPr>
        </p:nvSpPr>
        <p:spPr/>
        <p:txBody>
          <a:bodyPr/>
          <a:lstStyle/>
          <a:p>
            <a:r>
              <a:rPr lang="en-US" altLang="ja-JP"/>
              <a:t>2026.4.26</a:t>
            </a:r>
            <a:endParaRPr lang="en-US"/>
          </a:p>
        </p:txBody>
      </p:sp>
      <p:grpSp>
        <p:nvGrpSpPr>
          <p:cNvPr id="5" name="グループ化 4">
            <a:extLst>
              <a:ext uri="{FF2B5EF4-FFF2-40B4-BE49-F238E27FC236}">
                <a16:creationId xmlns:a16="http://schemas.microsoft.com/office/drawing/2014/main" id="{23A5B1D8-413E-94A7-0255-A06EA580B8A3}"/>
              </a:ext>
            </a:extLst>
          </p:cNvPr>
          <p:cNvGrpSpPr/>
          <p:nvPr/>
        </p:nvGrpSpPr>
        <p:grpSpPr>
          <a:xfrm>
            <a:off x="10512756" y="6407036"/>
            <a:ext cx="4117644" cy="1865352"/>
            <a:chOff x="9195333" y="2864910"/>
            <a:chExt cx="4117644" cy="1865352"/>
          </a:xfrm>
        </p:grpSpPr>
        <p:sp>
          <p:nvSpPr>
            <p:cNvPr id="6" name="object 12">
              <a:extLst>
                <a:ext uri="{FF2B5EF4-FFF2-40B4-BE49-F238E27FC236}">
                  <a16:creationId xmlns:a16="http://schemas.microsoft.com/office/drawing/2014/main" id="{59FA8625-1FA2-5990-FA33-8AF7360B45AB}"/>
                </a:ext>
              </a:extLst>
            </p:cNvPr>
            <p:cNvSpPr/>
            <p:nvPr/>
          </p:nvSpPr>
          <p:spPr>
            <a:xfrm>
              <a:off x="11254155" y="2864910"/>
              <a:ext cx="2058822" cy="1865352"/>
            </a:xfrm>
            <a:prstGeom prst="rect">
              <a:avLst/>
            </a:prstGeom>
            <a:blipFill>
              <a:blip r:embed="rId2" cstate="print"/>
              <a:stretch>
                <a:fillRect/>
              </a:stretch>
            </a:blipFill>
          </p:spPr>
          <p:txBody>
            <a:bodyPr wrap="square" lIns="0" tIns="0" rIns="0" bIns="0" rtlCol="0"/>
            <a:lstStyle/>
            <a:p>
              <a:endParaRPr lang="ja-JP" altLang="en-US"/>
            </a:p>
          </p:txBody>
        </p:sp>
        <p:sp>
          <p:nvSpPr>
            <p:cNvPr id="7" name="object 3">
              <a:extLst>
                <a:ext uri="{FF2B5EF4-FFF2-40B4-BE49-F238E27FC236}">
                  <a16:creationId xmlns:a16="http://schemas.microsoft.com/office/drawing/2014/main" id="{FEECAE40-8C5A-C460-2BA8-5EB3B9B50FD2}"/>
                </a:ext>
              </a:extLst>
            </p:cNvPr>
            <p:cNvSpPr/>
            <p:nvPr/>
          </p:nvSpPr>
          <p:spPr>
            <a:xfrm>
              <a:off x="9195333" y="2864910"/>
              <a:ext cx="2058822" cy="1865352"/>
            </a:xfrm>
            <a:prstGeom prst="rect">
              <a:avLst/>
            </a:prstGeom>
            <a:blipFill>
              <a:blip r:embed="rId3" cstate="print"/>
              <a:stretch>
                <a:fillRect/>
              </a:stretch>
            </a:blipFill>
          </p:spPr>
          <p:txBody>
            <a:bodyPr wrap="square" lIns="0" tIns="0" rIns="0" bIns="0" rtlCol="0"/>
            <a:lstStyle/>
            <a:p>
              <a:endParaRPr/>
            </a:p>
          </p:txBody>
        </p:sp>
      </p:grpSp>
    </p:spTree>
    <p:extLst>
      <p:ext uri="{BB962C8B-B14F-4D97-AF65-F5344CB8AC3E}">
        <p14:creationId xmlns:p14="http://schemas.microsoft.com/office/powerpoint/2010/main" val="177050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568C9-48FE-8330-B79D-04FBCFA11D3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4B350DE-10FD-001E-3C73-B1F778A2A27B}"/>
              </a:ext>
            </a:extLst>
          </p:cNvPr>
          <p:cNvSpPr>
            <a:spLocks noGrp="1"/>
          </p:cNvSpPr>
          <p:nvPr>
            <p:ph type="title"/>
          </p:nvPr>
        </p:nvSpPr>
        <p:spPr>
          <a:xfrm>
            <a:off x="1750740" y="396445"/>
            <a:ext cx="11622359" cy="2263053"/>
          </a:xfrm>
        </p:spPr>
        <p:txBody>
          <a:bodyPr>
            <a:normAutofit/>
          </a:bodyPr>
          <a:lstStyle/>
          <a:p>
            <a:pPr algn="ctr"/>
            <a:r>
              <a:rPr kumimoji="1" lang="ja-JP" altLang="en-US" sz="4400" dirty="0"/>
              <a:t>国際ロータリー第</a:t>
            </a:r>
            <a:r>
              <a:rPr kumimoji="1" lang="en-US" altLang="ja-JP" sz="4400" dirty="0"/>
              <a:t>2790</a:t>
            </a:r>
            <a:r>
              <a:rPr kumimoji="1" lang="ja-JP" altLang="en-US" sz="4400" dirty="0"/>
              <a:t>地区</a:t>
            </a:r>
            <a:br>
              <a:rPr kumimoji="1" lang="en-US" altLang="ja-JP" sz="4400" dirty="0"/>
            </a:br>
            <a:r>
              <a:rPr kumimoji="1" lang="en-US" altLang="ja-JP" sz="4400" dirty="0"/>
              <a:t>2026-27</a:t>
            </a:r>
            <a:r>
              <a:rPr kumimoji="1" lang="ja-JP" altLang="en-US" sz="4400" dirty="0"/>
              <a:t>年度</a:t>
            </a:r>
            <a:br>
              <a:rPr kumimoji="1" lang="en-US" altLang="ja-JP" sz="4400" dirty="0"/>
            </a:br>
            <a:r>
              <a:rPr kumimoji="1" lang="ja-JP" altLang="en-US" sz="4400" dirty="0"/>
              <a:t>クラブ・リーダーシップ・ラーニングセミナー</a:t>
            </a:r>
          </a:p>
        </p:txBody>
      </p:sp>
      <p:sp>
        <p:nvSpPr>
          <p:cNvPr id="3" name="コンテンツ プレースホルダー 2">
            <a:extLst>
              <a:ext uri="{FF2B5EF4-FFF2-40B4-BE49-F238E27FC236}">
                <a16:creationId xmlns:a16="http://schemas.microsoft.com/office/drawing/2014/main" id="{1F36CD53-8215-13B6-B246-920E846699D9}"/>
              </a:ext>
            </a:extLst>
          </p:cNvPr>
          <p:cNvSpPr>
            <a:spLocks noGrp="1"/>
          </p:cNvSpPr>
          <p:nvPr>
            <p:ph idx="1"/>
          </p:nvPr>
        </p:nvSpPr>
        <p:spPr>
          <a:xfrm>
            <a:off x="1750740" y="2371987"/>
            <a:ext cx="11515083" cy="3485625"/>
          </a:xfrm>
        </p:spPr>
        <p:txBody>
          <a:bodyPr>
            <a:normAutofit/>
          </a:bodyPr>
          <a:lstStyle/>
          <a:p>
            <a:pPr marL="0" indent="0">
              <a:buNone/>
            </a:pPr>
            <a:r>
              <a:rPr lang="ja-JP" altLang="en-US" sz="3200" dirty="0"/>
              <a:t>内容　</a:t>
            </a:r>
            <a:endParaRPr lang="en-US" altLang="ja-JP" sz="3200" dirty="0"/>
          </a:p>
          <a:p>
            <a:pPr marL="0" indent="0">
              <a:buNone/>
            </a:pPr>
            <a:r>
              <a:rPr lang="ja-JP" altLang="en-US" sz="3200" dirty="0"/>
              <a:t>・　</a:t>
            </a:r>
            <a:r>
              <a:rPr lang="ja-JP" altLang="en-US" sz="3200" dirty="0">
                <a:solidFill>
                  <a:srgbClr val="FF0000"/>
                </a:solidFill>
              </a:rPr>
              <a:t>規定審議会</a:t>
            </a:r>
            <a:r>
              <a:rPr lang="ja-JP" altLang="en-US" sz="3200" dirty="0"/>
              <a:t>での変更点 （寒郡ラーニングファシリテーター）</a:t>
            </a:r>
            <a:endParaRPr lang="en-US" altLang="ja-JP" sz="3200" dirty="0"/>
          </a:p>
          <a:p>
            <a:pPr marL="0" indent="0">
              <a:buNone/>
            </a:pPr>
            <a:r>
              <a:rPr lang="ja-JP" altLang="en-US" sz="3200" b="1" dirty="0"/>
              <a:t>・　</a:t>
            </a:r>
            <a:r>
              <a:rPr lang="en-US" altLang="ja-JP" sz="3200" b="1" dirty="0"/>
              <a:t>2026-27</a:t>
            </a:r>
            <a:r>
              <a:rPr lang="ja-JP" altLang="en-US" sz="3200" b="1" dirty="0"/>
              <a:t>年度 </a:t>
            </a:r>
            <a:r>
              <a:rPr lang="ja-JP" altLang="en-US" sz="3200" dirty="0"/>
              <a:t>国際ロータリー会長メッセージ　</a:t>
            </a:r>
            <a:endParaRPr lang="en-US" altLang="ja-JP" sz="3200" dirty="0"/>
          </a:p>
          <a:p>
            <a:pPr marL="0" indent="0">
              <a:buNone/>
            </a:pPr>
            <a:r>
              <a:rPr lang="ja-JP" altLang="en-US" sz="3200" b="1" dirty="0"/>
              <a:t>・　</a:t>
            </a:r>
            <a:r>
              <a:rPr lang="en-US" altLang="ja-JP" sz="3200" b="1" dirty="0"/>
              <a:t>2026-27</a:t>
            </a:r>
            <a:r>
              <a:rPr lang="ja-JP" altLang="en-US" sz="3200" b="1" dirty="0"/>
              <a:t>年度 </a:t>
            </a:r>
            <a:r>
              <a:rPr lang="ja-JP" altLang="en-US" sz="3200" dirty="0"/>
              <a:t>の 当地区の運営方針</a:t>
            </a:r>
            <a:endParaRPr lang="en-US" altLang="ja-JP" sz="3200" dirty="0"/>
          </a:p>
          <a:p>
            <a:pPr marL="0" indent="0">
              <a:buNone/>
            </a:pPr>
            <a:endParaRPr lang="en-US" altLang="ja-JP" sz="2800" dirty="0"/>
          </a:p>
          <a:p>
            <a:pPr marL="0" indent="0">
              <a:buNone/>
            </a:pPr>
            <a:endParaRPr kumimoji="1" lang="en-US" altLang="ja-JP" sz="2800" dirty="0"/>
          </a:p>
        </p:txBody>
      </p:sp>
      <p:grpSp>
        <p:nvGrpSpPr>
          <p:cNvPr id="9" name="グループ化 8">
            <a:extLst>
              <a:ext uri="{FF2B5EF4-FFF2-40B4-BE49-F238E27FC236}">
                <a16:creationId xmlns:a16="http://schemas.microsoft.com/office/drawing/2014/main" id="{706C84B2-E00F-0CD7-2870-3F5B1759491C}"/>
              </a:ext>
            </a:extLst>
          </p:cNvPr>
          <p:cNvGrpSpPr/>
          <p:nvPr/>
        </p:nvGrpSpPr>
        <p:grpSpPr>
          <a:xfrm>
            <a:off x="10512756" y="6364248"/>
            <a:ext cx="4117644" cy="1865352"/>
            <a:chOff x="9195333" y="2864910"/>
            <a:chExt cx="4117644" cy="1865352"/>
          </a:xfrm>
        </p:grpSpPr>
        <p:sp>
          <p:nvSpPr>
            <p:cNvPr id="4" name="object 12">
              <a:extLst>
                <a:ext uri="{FF2B5EF4-FFF2-40B4-BE49-F238E27FC236}">
                  <a16:creationId xmlns:a16="http://schemas.microsoft.com/office/drawing/2014/main" id="{6C6C8AB5-E502-F93E-DEA0-2E7D313BE669}"/>
                </a:ext>
              </a:extLst>
            </p:cNvPr>
            <p:cNvSpPr/>
            <p:nvPr/>
          </p:nvSpPr>
          <p:spPr>
            <a:xfrm>
              <a:off x="11254155" y="2864910"/>
              <a:ext cx="2058822" cy="1865352"/>
            </a:xfrm>
            <a:prstGeom prst="rect">
              <a:avLst/>
            </a:prstGeom>
            <a:blipFill>
              <a:blip r:embed="rId3" cstate="print"/>
              <a:stretch>
                <a:fillRect/>
              </a:stretch>
            </a:blipFill>
          </p:spPr>
          <p:txBody>
            <a:bodyPr wrap="square" lIns="0" tIns="0" rIns="0" bIns="0" rtlCol="0"/>
            <a:lstStyle/>
            <a:p>
              <a:endParaRPr lang="ja-JP" altLang="en-US"/>
            </a:p>
          </p:txBody>
        </p:sp>
        <p:sp>
          <p:nvSpPr>
            <p:cNvPr id="5" name="object 3">
              <a:extLst>
                <a:ext uri="{FF2B5EF4-FFF2-40B4-BE49-F238E27FC236}">
                  <a16:creationId xmlns:a16="http://schemas.microsoft.com/office/drawing/2014/main" id="{2F6DE850-C9CB-01FE-E4F4-146FD18EBE95}"/>
                </a:ext>
              </a:extLst>
            </p:cNvPr>
            <p:cNvSpPr/>
            <p:nvPr/>
          </p:nvSpPr>
          <p:spPr>
            <a:xfrm>
              <a:off x="9195333" y="2864910"/>
              <a:ext cx="2058822" cy="1865352"/>
            </a:xfrm>
            <a:prstGeom prst="rect">
              <a:avLst/>
            </a:prstGeom>
            <a:blipFill>
              <a:blip r:embed="rId4" cstate="print"/>
              <a:stretch>
                <a:fillRect/>
              </a:stretch>
            </a:blipFill>
          </p:spPr>
          <p:txBody>
            <a:bodyPr wrap="square" lIns="0" tIns="0" rIns="0" bIns="0" rtlCol="0"/>
            <a:lstStyle/>
            <a:p>
              <a:endParaRPr dirty="0"/>
            </a:p>
          </p:txBody>
        </p:sp>
      </p:grpSp>
      <p:sp>
        <p:nvSpPr>
          <p:cNvPr id="6" name="日付プレースホルダー 5">
            <a:extLst>
              <a:ext uri="{FF2B5EF4-FFF2-40B4-BE49-F238E27FC236}">
                <a16:creationId xmlns:a16="http://schemas.microsoft.com/office/drawing/2014/main" id="{0443243E-21B4-DF25-090F-3920C1858CD1}"/>
              </a:ext>
            </a:extLst>
          </p:cNvPr>
          <p:cNvSpPr>
            <a:spLocks noGrp="1"/>
          </p:cNvSpPr>
          <p:nvPr>
            <p:ph type="dt" sz="half" idx="10"/>
          </p:nvPr>
        </p:nvSpPr>
        <p:spPr/>
        <p:txBody>
          <a:bodyPr/>
          <a:lstStyle/>
          <a:p>
            <a:r>
              <a:rPr lang="en-US" altLang="ja-JP"/>
              <a:t>2026.4.26</a:t>
            </a:r>
            <a:endParaRPr lang="en-US" dirty="0"/>
          </a:p>
        </p:txBody>
      </p:sp>
    </p:spTree>
    <p:extLst>
      <p:ext uri="{BB962C8B-B14F-4D97-AF65-F5344CB8AC3E}">
        <p14:creationId xmlns:p14="http://schemas.microsoft.com/office/powerpoint/2010/main" val="64124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9E33F5-7FA2-A7D5-54CC-555B4CE6B7EA}"/>
              </a:ext>
            </a:extLst>
          </p:cNvPr>
          <p:cNvSpPr>
            <a:spLocks noGrp="1"/>
          </p:cNvSpPr>
          <p:nvPr>
            <p:ph type="title"/>
          </p:nvPr>
        </p:nvSpPr>
        <p:spPr/>
        <p:txBody>
          <a:bodyPr/>
          <a:lstStyle/>
          <a:p>
            <a:pPr algn="ctr"/>
            <a:r>
              <a:rPr kumimoji="1" lang="ja-JP" altLang="en-US" dirty="0"/>
              <a:t>国際ロータリーの組織規程や</a:t>
            </a:r>
            <a:br>
              <a:rPr kumimoji="1" lang="en-US" altLang="ja-JP" dirty="0"/>
            </a:br>
            <a:r>
              <a:rPr kumimoji="1" lang="ja-JP" altLang="en-US" dirty="0"/>
              <a:t>　運営方針を決める機関</a:t>
            </a:r>
          </a:p>
        </p:txBody>
      </p:sp>
      <p:sp>
        <p:nvSpPr>
          <p:cNvPr id="3" name="コンテンツ プレースホルダー 2">
            <a:extLst>
              <a:ext uri="{FF2B5EF4-FFF2-40B4-BE49-F238E27FC236}">
                <a16:creationId xmlns:a16="http://schemas.microsoft.com/office/drawing/2014/main" id="{AE8BE8B2-F491-CAAA-9200-4FB200BA0BDD}"/>
              </a:ext>
            </a:extLst>
          </p:cNvPr>
          <p:cNvSpPr>
            <a:spLocks noGrp="1"/>
          </p:cNvSpPr>
          <p:nvPr>
            <p:ph idx="1"/>
          </p:nvPr>
        </p:nvSpPr>
        <p:spPr/>
        <p:txBody>
          <a:bodyPr/>
          <a:lstStyle/>
          <a:p>
            <a:pPr marL="0" indent="0">
              <a:buNone/>
            </a:pPr>
            <a:r>
              <a:rPr lang="en-US" altLang="ja-JP" dirty="0"/>
              <a:t>【</a:t>
            </a:r>
            <a:r>
              <a:rPr lang="ja-JP" altLang="en-US" dirty="0"/>
              <a:t>規定審議</a:t>
            </a:r>
            <a:r>
              <a:rPr kumimoji="1" lang="ja-JP" altLang="en-US" dirty="0"/>
              <a:t>会</a:t>
            </a:r>
            <a:r>
              <a:rPr kumimoji="1" lang="en-US" altLang="ja-JP" dirty="0"/>
              <a:t>】</a:t>
            </a:r>
            <a:r>
              <a:rPr kumimoji="1" lang="ja-JP" altLang="en-US" dirty="0"/>
              <a:t>　国際ロータリーの立法機関を成すもの</a:t>
            </a:r>
            <a:endParaRPr kumimoji="1" lang="en-US" altLang="ja-JP" dirty="0"/>
          </a:p>
          <a:p>
            <a:pPr marL="0" indent="0" algn="r">
              <a:buNone/>
            </a:pPr>
            <a:r>
              <a:rPr lang="ja-JP" altLang="en-US" dirty="0"/>
              <a:t>　　　　</a:t>
            </a:r>
            <a:r>
              <a:rPr kumimoji="1" lang="ja-JP" altLang="en-US" dirty="0"/>
              <a:t>（</a:t>
            </a:r>
            <a:r>
              <a:rPr kumimoji="1" lang="en-US" altLang="ja-JP" dirty="0"/>
              <a:t>2025</a:t>
            </a:r>
            <a:r>
              <a:rPr kumimoji="1" lang="ja-JP" altLang="en-US" dirty="0"/>
              <a:t>年度手続要覧 第９条の規定）</a:t>
            </a:r>
            <a:endParaRPr kumimoji="1" lang="en-US" altLang="ja-JP" dirty="0"/>
          </a:p>
          <a:p>
            <a:pPr marL="0" indent="0">
              <a:buNone/>
            </a:pPr>
            <a:r>
              <a:rPr lang="en-US" altLang="ja-JP" dirty="0"/>
              <a:t>【</a:t>
            </a:r>
            <a:r>
              <a:rPr lang="ja-JP" altLang="en-US" dirty="0"/>
              <a:t>手続要覧</a:t>
            </a:r>
            <a:r>
              <a:rPr lang="en-US" altLang="ja-JP" dirty="0"/>
              <a:t>】</a:t>
            </a:r>
            <a:r>
              <a:rPr lang="ja-JP" altLang="en-US" dirty="0"/>
              <a:t>　</a:t>
            </a:r>
            <a:r>
              <a:rPr lang="en-US" altLang="ja-JP" dirty="0"/>
              <a:t>3</a:t>
            </a:r>
            <a:r>
              <a:rPr lang="ja-JP" altLang="en-US" dirty="0"/>
              <a:t>年に</a:t>
            </a:r>
            <a:r>
              <a:rPr lang="en-US" altLang="ja-JP" dirty="0"/>
              <a:t>1</a:t>
            </a:r>
            <a:r>
              <a:rPr lang="ja-JP" altLang="en-US" dirty="0"/>
              <a:t>度、規定審議会開催後に発行 （電子文書で提供）　</a:t>
            </a:r>
            <a:endParaRPr lang="en-US" altLang="ja-JP" dirty="0"/>
          </a:p>
          <a:p>
            <a:pPr marL="0" indent="0">
              <a:buNone/>
            </a:pPr>
            <a:r>
              <a:rPr lang="ja-JP" altLang="en-US" dirty="0"/>
              <a:t>　　　　目的 ： ロータリーのリーダーの役割と関連のある定款</a:t>
            </a:r>
            <a:endParaRPr lang="en-US" altLang="ja-JP" dirty="0"/>
          </a:p>
          <a:p>
            <a:pPr marL="0" indent="0">
              <a:buNone/>
            </a:pPr>
            <a:r>
              <a:rPr lang="ja-JP" altLang="en-US" dirty="0"/>
              <a:t>　　　　　　　　　（規定審議会の３分の２の投票により、改正可）</a:t>
            </a:r>
            <a:endParaRPr lang="en-US" altLang="ja-JP" dirty="0"/>
          </a:p>
          <a:p>
            <a:pPr marL="0" indent="0">
              <a:buNone/>
            </a:pPr>
            <a:r>
              <a:rPr lang="ja-JP" altLang="en-US" dirty="0"/>
              <a:t>　　　　　　　　　　　　↓</a:t>
            </a:r>
            <a:endParaRPr lang="en-US" altLang="ja-JP" dirty="0"/>
          </a:p>
          <a:p>
            <a:pPr marL="0" indent="0">
              <a:buNone/>
            </a:pPr>
            <a:r>
              <a:rPr kumimoji="1" lang="ja-JP" altLang="en-US" dirty="0"/>
              <a:t>　　　　　規程審議会の審議結果による、改正例　</a:t>
            </a:r>
            <a:endParaRPr kumimoji="1" lang="en-US" altLang="ja-JP" dirty="0"/>
          </a:p>
          <a:p>
            <a:pPr marL="0" indent="0">
              <a:buNone/>
            </a:pPr>
            <a:endParaRPr kumimoji="1" lang="ja-JP" altLang="en-US" dirty="0"/>
          </a:p>
        </p:txBody>
      </p:sp>
      <p:sp>
        <p:nvSpPr>
          <p:cNvPr id="4" name="日付プレースホルダー 3">
            <a:extLst>
              <a:ext uri="{FF2B5EF4-FFF2-40B4-BE49-F238E27FC236}">
                <a16:creationId xmlns:a16="http://schemas.microsoft.com/office/drawing/2014/main" id="{6C3C7796-0811-6389-5E65-5426F943CD1B}"/>
              </a:ext>
            </a:extLst>
          </p:cNvPr>
          <p:cNvSpPr>
            <a:spLocks noGrp="1"/>
          </p:cNvSpPr>
          <p:nvPr>
            <p:ph type="dt" sz="half" idx="10"/>
          </p:nvPr>
        </p:nvSpPr>
        <p:spPr/>
        <p:txBody>
          <a:bodyPr/>
          <a:lstStyle/>
          <a:p>
            <a:r>
              <a:rPr lang="en-US" altLang="ja-JP"/>
              <a:t>2026.4.26</a:t>
            </a:r>
            <a:endParaRPr lang="en-US"/>
          </a:p>
        </p:txBody>
      </p:sp>
      <p:grpSp>
        <p:nvGrpSpPr>
          <p:cNvPr id="5" name="グループ化 4">
            <a:extLst>
              <a:ext uri="{FF2B5EF4-FFF2-40B4-BE49-F238E27FC236}">
                <a16:creationId xmlns:a16="http://schemas.microsoft.com/office/drawing/2014/main" id="{DBD42C0D-4F05-2BB9-C175-CDA2FDB547F5}"/>
              </a:ext>
            </a:extLst>
          </p:cNvPr>
          <p:cNvGrpSpPr/>
          <p:nvPr/>
        </p:nvGrpSpPr>
        <p:grpSpPr>
          <a:xfrm>
            <a:off x="10512756" y="6364248"/>
            <a:ext cx="4117644" cy="1865352"/>
            <a:chOff x="9195333" y="2864910"/>
            <a:chExt cx="4117644" cy="1865352"/>
          </a:xfrm>
        </p:grpSpPr>
        <p:sp>
          <p:nvSpPr>
            <p:cNvPr id="6" name="object 12">
              <a:extLst>
                <a:ext uri="{FF2B5EF4-FFF2-40B4-BE49-F238E27FC236}">
                  <a16:creationId xmlns:a16="http://schemas.microsoft.com/office/drawing/2014/main" id="{83225883-23C8-A5A1-8BD4-0AEBF83580A7}"/>
                </a:ext>
              </a:extLst>
            </p:cNvPr>
            <p:cNvSpPr/>
            <p:nvPr/>
          </p:nvSpPr>
          <p:spPr>
            <a:xfrm>
              <a:off x="11254155" y="2864910"/>
              <a:ext cx="2058822" cy="1865352"/>
            </a:xfrm>
            <a:prstGeom prst="rect">
              <a:avLst/>
            </a:prstGeom>
            <a:blipFill>
              <a:blip r:embed="rId3" cstate="print"/>
              <a:stretch>
                <a:fillRect/>
              </a:stretch>
            </a:blipFill>
          </p:spPr>
          <p:txBody>
            <a:bodyPr wrap="square" lIns="0" tIns="0" rIns="0" bIns="0" rtlCol="0"/>
            <a:lstStyle/>
            <a:p>
              <a:endParaRPr lang="ja-JP" altLang="en-US"/>
            </a:p>
          </p:txBody>
        </p:sp>
        <p:sp>
          <p:nvSpPr>
            <p:cNvPr id="7" name="object 3">
              <a:extLst>
                <a:ext uri="{FF2B5EF4-FFF2-40B4-BE49-F238E27FC236}">
                  <a16:creationId xmlns:a16="http://schemas.microsoft.com/office/drawing/2014/main" id="{E2303349-1EFD-4D10-F2B3-3A6024B88C0E}"/>
                </a:ext>
              </a:extLst>
            </p:cNvPr>
            <p:cNvSpPr/>
            <p:nvPr/>
          </p:nvSpPr>
          <p:spPr>
            <a:xfrm>
              <a:off x="9195333" y="2864910"/>
              <a:ext cx="2058822" cy="1865352"/>
            </a:xfrm>
            <a:prstGeom prst="rect">
              <a:avLst/>
            </a:prstGeom>
            <a:blipFill>
              <a:blip r:embed="rId4" cstate="print"/>
              <a:stretch>
                <a:fillRect/>
              </a:stretch>
            </a:blipFill>
          </p:spPr>
          <p:txBody>
            <a:bodyPr wrap="square" lIns="0" tIns="0" rIns="0" bIns="0" rtlCol="0"/>
            <a:lstStyle/>
            <a:p>
              <a:endParaRPr dirty="0"/>
            </a:p>
          </p:txBody>
        </p:sp>
      </p:grpSp>
    </p:spTree>
    <p:extLst>
      <p:ext uri="{BB962C8B-B14F-4D97-AF65-F5344CB8AC3E}">
        <p14:creationId xmlns:p14="http://schemas.microsoft.com/office/powerpoint/2010/main" val="427038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B58573-97FC-31D5-98D4-B0E6E7B718C0}"/>
              </a:ext>
            </a:extLst>
          </p:cNvPr>
          <p:cNvSpPr>
            <a:spLocks noGrp="1"/>
          </p:cNvSpPr>
          <p:nvPr>
            <p:ph type="title"/>
          </p:nvPr>
        </p:nvSpPr>
        <p:spPr/>
        <p:txBody>
          <a:bodyPr/>
          <a:lstStyle/>
          <a:p>
            <a:r>
              <a:rPr kumimoji="1" lang="ja-JP" altLang="en-US" dirty="0"/>
              <a:t>　　　　　　　　　　　　　　　　　　　　　　　　　　</a:t>
            </a:r>
            <a:r>
              <a:rPr kumimoji="1" lang="en-US" altLang="ja-JP" dirty="0"/>
              <a:t>P.42</a:t>
            </a:r>
            <a:r>
              <a:rPr kumimoji="1" lang="ja-JP" altLang="en-US" dirty="0"/>
              <a:t>、</a:t>
            </a:r>
            <a:r>
              <a:rPr kumimoji="1" lang="en-US" altLang="ja-JP" dirty="0"/>
              <a:t>43</a:t>
            </a:r>
            <a:r>
              <a:rPr kumimoji="1" lang="ja-JP" altLang="en-US" dirty="0"/>
              <a:t> 参照</a:t>
            </a:r>
          </a:p>
        </p:txBody>
      </p:sp>
      <p:sp>
        <p:nvSpPr>
          <p:cNvPr id="4" name="日付プレースホルダー 3">
            <a:extLst>
              <a:ext uri="{FF2B5EF4-FFF2-40B4-BE49-F238E27FC236}">
                <a16:creationId xmlns:a16="http://schemas.microsoft.com/office/drawing/2014/main" id="{237AF9AF-808A-C424-902F-03A07EDFD44F}"/>
              </a:ext>
            </a:extLst>
          </p:cNvPr>
          <p:cNvSpPr>
            <a:spLocks noGrp="1"/>
          </p:cNvSpPr>
          <p:nvPr>
            <p:ph type="dt" sz="half" idx="10"/>
          </p:nvPr>
        </p:nvSpPr>
        <p:spPr/>
        <p:txBody>
          <a:bodyPr/>
          <a:lstStyle/>
          <a:p>
            <a:r>
              <a:rPr lang="en-US" altLang="ja-JP"/>
              <a:t>2026.4.26</a:t>
            </a:r>
            <a:endParaRPr lang="en-US"/>
          </a:p>
        </p:txBody>
      </p:sp>
      <p:grpSp>
        <p:nvGrpSpPr>
          <p:cNvPr id="7" name="グループ化 6">
            <a:extLst>
              <a:ext uri="{FF2B5EF4-FFF2-40B4-BE49-F238E27FC236}">
                <a16:creationId xmlns:a16="http://schemas.microsoft.com/office/drawing/2014/main" id="{2D4DB487-C607-4136-8978-F23498CB6412}"/>
              </a:ext>
            </a:extLst>
          </p:cNvPr>
          <p:cNvGrpSpPr/>
          <p:nvPr/>
        </p:nvGrpSpPr>
        <p:grpSpPr>
          <a:xfrm>
            <a:off x="10512756" y="6430426"/>
            <a:ext cx="4117644" cy="1865352"/>
            <a:chOff x="9195333" y="2864910"/>
            <a:chExt cx="4117644" cy="1865352"/>
          </a:xfrm>
        </p:grpSpPr>
        <p:sp>
          <p:nvSpPr>
            <p:cNvPr id="8" name="object 12">
              <a:extLst>
                <a:ext uri="{FF2B5EF4-FFF2-40B4-BE49-F238E27FC236}">
                  <a16:creationId xmlns:a16="http://schemas.microsoft.com/office/drawing/2014/main" id="{DF63B3BD-4A8E-01FB-7705-10AAD575B6E5}"/>
                </a:ext>
              </a:extLst>
            </p:cNvPr>
            <p:cNvSpPr/>
            <p:nvPr/>
          </p:nvSpPr>
          <p:spPr>
            <a:xfrm>
              <a:off x="11254155" y="2864910"/>
              <a:ext cx="2058822" cy="1865352"/>
            </a:xfrm>
            <a:prstGeom prst="rect">
              <a:avLst/>
            </a:prstGeom>
            <a:blipFill>
              <a:blip r:embed="rId3" cstate="print"/>
              <a:stretch>
                <a:fillRect/>
              </a:stretch>
            </a:blipFill>
          </p:spPr>
          <p:txBody>
            <a:bodyPr wrap="square" lIns="0" tIns="0" rIns="0" bIns="0" rtlCol="0"/>
            <a:lstStyle/>
            <a:p>
              <a:endParaRPr lang="ja-JP" altLang="en-US"/>
            </a:p>
          </p:txBody>
        </p:sp>
        <p:sp>
          <p:nvSpPr>
            <p:cNvPr id="9" name="object 3">
              <a:extLst>
                <a:ext uri="{FF2B5EF4-FFF2-40B4-BE49-F238E27FC236}">
                  <a16:creationId xmlns:a16="http://schemas.microsoft.com/office/drawing/2014/main" id="{C9ED3162-8D0F-309B-3C03-F69AEBFC0DCC}"/>
                </a:ext>
              </a:extLst>
            </p:cNvPr>
            <p:cNvSpPr/>
            <p:nvPr/>
          </p:nvSpPr>
          <p:spPr>
            <a:xfrm>
              <a:off x="9195333" y="2864910"/>
              <a:ext cx="2058822" cy="1865352"/>
            </a:xfrm>
            <a:prstGeom prst="rect">
              <a:avLst/>
            </a:prstGeom>
            <a:blipFill>
              <a:blip r:embed="rId4" cstate="print"/>
              <a:stretch>
                <a:fillRect/>
              </a:stretch>
            </a:blipFill>
          </p:spPr>
          <p:txBody>
            <a:bodyPr wrap="square" lIns="0" tIns="0" rIns="0" bIns="0" rtlCol="0"/>
            <a:lstStyle/>
            <a:p>
              <a:endParaRPr dirty="0"/>
            </a:p>
          </p:txBody>
        </p:sp>
      </p:grpSp>
      <p:pic>
        <p:nvPicPr>
          <p:cNvPr id="15" name="コンテンツ プレースホルダー 14">
            <a:extLst>
              <a:ext uri="{FF2B5EF4-FFF2-40B4-BE49-F238E27FC236}">
                <a16:creationId xmlns:a16="http://schemas.microsoft.com/office/drawing/2014/main" id="{8C3ADCD8-2212-6080-B411-6ADBDD6C9989}"/>
              </a:ext>
            </a:extLst>
          </p:cNvPr>
          <p:cNvPicPr>
            <a:picLocks noGrp="1" noChangeAspect="1"/>
          </p:cNvPicPr>
          <p:nvPr>
            <p:ph idx="1"/>
          </p:nvPr>
        </p:nvPicPr>
        <p:blipFill>
          <a:blip r:embed="rId5"/>
          <a:stretch>
            <a:fillRect/>
          </a:stretch>
        </p:blipFill>
        <p:spPr>
          <a:xfrm>
            <a:off x="0" y="-1"/>
            <a:ext cx="10169236" cy="7363103"/>
          </a:xfrm>
        </p:spPr>
      </p:pic>
    </p:spTree>
    <p:extLst>
      <p:ext uri="{BB962C8B-B14F-4D97-AF65-F5344CB8AC3E}">
        <p14:creationId xmlns:p14="http://schemas.microsoft.com/office/powerpoint/2010/main" val="935320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DA0E67-2D08-071A-1F7C-B09F9E60487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79327F8-800C-6381-9724-0FC16A995FBB}"/>
              </a:ext>
            </a:extLst>
          </p:cNvPr>
          <p:cNvSpPr>
            <a:spLocks noGrp="1"/>
          </p:cNvSpPr>
          <p:nvPr>
            <p:ph type="title"/>
          </p:nvPr>
        </p:nvSpPr>
        <p:spPr>
          <a:xfrm>
            <a:off x="1750740" y="396445"/>
            <a:ext cx="11622359" cy="2263053"/>
          </a:xfrm>
        </p:spPr>
        <p:txBody>
          <a:bodyPr>
            <a:normAutofit/>
          </a:bodyPr>
          <a:lstStyle/>
          <a:p>
            <a:pPr algn="ctr"/>
            <a:r>
              <a:rPr kumimoji="1" lang="ja-JP" altLang="en-US" sz="4400" dirty="0"/>
              <a:t>国際ロータリー第</a:t>
            </a:r>
            <a:r>
              <a:rPr kumimoji="1" lang="en-US" altLang="ja-JP" sz="4400" dirty="0"/>
              <a:t>2790</a:t>
            </a:r>
            <a:r>
              <a:rPr kumimoji="1" lang="ja-JP" altLang="en-US" sz="4400" dirty="0"/>
              <a:t>地区</a:t>
            </a:r>
            <a:br>
              <a:rPr kumimoji="1" lang="en-US" altLang="ja-JP" sz="4400" dirty="0"/>
            </a:br>
            <a:r>
              <a:rPr kumimoji="1" lang="en-US" altLang="ja-JP" sz="4400" dirty="0"/>
              <a:t>2026-27</a:t>
            </a:r>
            <a:r>
              <a:rPr kumimoji="1" lang="ja-JP" altLang="en-US" sz="4400" dirty="0"/>
              <a:t>年度</a:t>
            </a:r>
            <a:br>
              <a:rPr kumimoji="1" lang="en-US" altLang="ja-JP" sz="4400" dirty="0"/>
            </a:br>
            <a:r>
              <a:rPr kumimoji="1" lang="ja-JP" altLang="en-US" sz="4400" dirty="0"/>
              <a:t>クラブ・リーダーシップ・ラーニングセミナー</a:t>
            </a:r>
          </a:p>
        </p:txBody>
      </p:sp>
      <p:sp>
        <p:nvSpPr>
          <p:cNvPr id="3" name="コンテンツ プレースホルダー 2">
            <a:extLst>
              <a:ext uri="{FF2B5EF4-FFF2-40B4-BE49-F238E27FC236}">
                <a16:creationId xmlns:a16="http://schemas.microsoft.com/office/drawing/2014/main" id="{D293C0C5-0066-7408-7A57-CA68B5DE6DF5}"/>
              </a:ext>
            </a:extLst>
          </p:cNvPr>
          <p:cNvSpPr>
            <a:spLocks noGrp="1"/>
          </p:cNvSpPr>
          <p:nvPr>
            <p:ph idx="1"/>
          </p:nvPr>
        </p:nvSpPr>
        <p:spPr>
          <a:xfrm>
            <a:off x="1750740" y="2371987"/>
            <a:ext cx="11515083" cy="3485625"/>
          </a:xfrm>
        </p:spPr>
        <p:txBody>
          <a:bodyPr>
            <a:normAutofit/>
          </a:bodyPr>
          <a:lstStyle/>
          <a:p>
            <a:pPr marL="0" indent="0">
              <a:buNone/>
            </a:pPr>
            <a:endParaRPr kumimoji="1" lang="en-US" altLang="ja-JP" sz="2800" dirty="0"/>
          </a:p>
          <a:p>
            <a:pPr marL="0" indent="0" algn="ctr">
              <a:buNone/>
            </a:pPr>
            <a:r>
              <a:rPr kumimoji="1" lang="en-US" altLang="ja-JP" sz="4000" dirty="0"/>
              <a:t>【</a:t>
            </a:r>
            <a:r>
              <a:rPr kumimoji="1" lang="ja-JP" altLang="en-US" sz="4000" dirty="0"/>
              <a:t>　</a:t>
            </a:r>
            <a:r>
              <a:rPr kumimoji="1" lang="en-US" altLang="ja-JP" sz="4000" dirty="0"/>
              <a:t>2026-27</a:t>
            </a:r>
            <a:r>
              <a:rPr kumimoji="1" lang="ja-JP" altLang="en-US" sz="4000" dirty="0"/>
              <a:t>年度　ガバナー地区運営方針　</a:t>
            </a:r>
            <a:r>
              <a:rPr kumimoji="1" lang="en-US" altLang="ja-JP" sz="4000" dirty="0"/>
              <a:t>】</a:t>
            </a:r>
          </a:p>
          <a:p>
            <a:pPr marL="0" indent="0">
              <a:buNone/>
            </a:pPr>
            <a:endParaRPr kumimoji="1" lang="en-US" altLang="ja-JP" sz="2800" dirty="0"/>
          </a:p>
          <a:p>
            <a:pPr marL="0" indent="0" algn="ctr">
              <a:buNone/>
            </a:pPr>
            <a:r>
              <a:rPr kumimoji="1" lang="ja-JP" altLang="en-US" sz="3600" dirty="0"/>
              <a:t>冊子　</a:t>
            </a:r>
            <a:r>
              <a:rPr kumimoji="1" lang="en-US" altLang="ja-JP" sz="3600" dirty="0"/>
              <a:t>P.</a:t>
            </a:r>
            <a:r>
              <a:rPr kumimoji="1" lang="ja-JP" altLang="en-US" sz="3600" dirty="0"/>
              <a:t>８　</a:t>
            </a:r>
            <a:r>
              <a:rPr kumimoji="1" lang="en-US" altLang="ja-JP" sz="3600" dirty="0"/>
              <a:t>P.</a:t>
            </a:r>
            <a:r>
              <a:rPr kumimoji="1" lang="ja-JP" altLang="en-US" sz="3600" dirty="0"/>
              <a:t>９　参照</a:t>
            </a:r>
          </a:p>
        </p:txBody>
      </p:sp>
      <p:grpSp>
        <p:nvGrpSpPr>
          <p:cNvPr id="9" name="グループ化 8">
            <a:extLst>
              <a:ext uri="{FF2B5EF4-FFF2-40B4-BE49-F238E27FC236}">
                <a16:creationId xmlns:a16="http://schemas.microsoft.com/office/drawing/2014/main" id="{04AF094F-E5F1-3E3B-5998-B38E92681A01}"/>
              </a:ext>
            </a:extLst>
          </p:cNvPr>
          <p:cNvGrpSpPr/>
          <p:nvPr/>
        </p:nvGrpSpPr>
        <p:grpSpPr>
          <a:xfrm>
            <a:off x="10512756" y="6362927"/>
            <a:ext cx="4117644" cy="1865352"/>
            <a:chOff x="9195333" y="2864910"/>
            <a:chExt cx="4117644" cy="1865352"/>
          </a:xfrm>
        </p:grpSpPr>
        <p:sp>
          <p:nvSpPr>
            <p:cNvPr id="4" name="object 12">
              <a:extLst>
                <a:ext uri="{FF2B5EF4-FFF2-40B4-BE49-F238E27FC236}">
                  <a16:creationId xmlns:a16="http://schemas.microsoft.com/office/drawing/2014/main" id="{8DBA2CCE-80D7-7916-AA92-74629CC60888}"/>
                </a:ext>
              </a:extLst>
            </p:cNvPr>
            <p:cNvSpPr/>
            <p:nvPr/>
          </p:nvSpPr>
          <p:spPr>
            <a:xfrm>
              <a:off x="11254155" y="2864910"/>
              <a:ext cx="2058822" cy="1865352"/>
            </a:xfrm>
            <a:prstGeom prst="rect">
              <a:avLst/>
            </a:prstGeom>
            <a:blipFill>
              <a:blip r:embed="rId3" cstate="print"/>
              <a:stretch>
                <a:fillRect/>
              </a:stretch>
            </a:blipFill>
          </p:spPr>
          <p:txBody>
            <a:bodyPr wrap="square" lIns="0" tIns="0" rIns="0" bIns="0" rtlCol="0"/>
            <a:lstStyle/>
            <a:p>
              <a:endParaRPr lang="ja-JP" altLang="en-US"/>
            </a:p>
          </p:txBody>
        </p:sp>
        <p:sp>
          <p:nvSpPr>
            <p:cNvPr id="5" name="object 3">
              <a:extLst>
                <a:ext uri="{FF2B5EF4-FFF2-40B4-BE49-F238E27FC236}">
                  <a16:creationId xmlns:a16="http://schemas.microsoft.com/office/drawing/2014/main" id="{5804BBA6-1585-166B-9223-BEA550003A99}"/>
                </a:ext>
              </a:extLst>
            </p:cNvPr>
            <p:cNvSpPr/>
            <p:nvPr/>
          </p:nvSpPr>
          <p:spPr>
            <a:xfrm>
              <a:off x="9195333" y="2864910"/>
              <a:ext cx="2058822" cy="1865352"/>
            </a:xfrm>
            <a:prstGeom prst="rect">
              <a:avLst/>
            </a:prstGeom>
            <a:blipFill>
              <a:blip r:embed="rId4" cstate="print"/>
              <a:stretch>
                <a:fillRect/>
              </a:stretch>
            </a:blipFill>
          </p:spPr>
          <p:txBody>
            <a:bodyPr wrap="square" lIns="0" tIns="0" rIns="0" bIns="0" rtlCol="0"/>
            <a:lstStyle/>
            <a:p>
              <a:endParaRPr dirty="0"/>
            </a:p>
          </p:txBody>
        </p:sp>
      </p:grpSp>
      <p:sp>
        <p:nvSpPr>
          <p:cNvPr id="6" name="日付プレースホルダー 5">
            <a:extLst>
              <a:ext uri="{FF2B5EF4-FFF2-40B4-BE49-F238E27FC236}">
                <a16:creationId xmlns:a16="http://schemas.microsoft.com/office/drawing/2014/main" id="{F7671D7B-4EA8-DA77-0DA6-B061978DC55A}"/>
              </a:ext>
            </a:extLst>
          </p:cNvPr>
          <p:cNvSpPr>
            <a:spLocks noGrp="1"/>
          </p:cNvSpPr>
          <p:nvPr>
            <p:ph type="dt" sz="half" idx="10"/>
          </p:nvPr>
        </p:nvSpPr>
        <p:spPr/>
        <p:txBody>
          <a:bodyPr/>
          <a:lstStyle/>
          <a:p>
            <a:r>
              <a:rPr lang="en-US" altLang="ja-JP"/>
              <a:t>2026.4.26</a:t>
            </a:r>
            <a:endParaRPr lang="en-US" dirty="0"/>
          </a:p>
        </p:txBody>
      </p:sp>
    </p:spTree>
    <p:extLst>
      <p:ext uri="{BB962C8B-B14F-4D97-AF65-F5344CB8AC3E}">
        <p14:creationId xmlns:p14="http://schemas.microsoft.com/office/powerpoint/2010/main" val="2992278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1895" y="1071563"/>
            <a:ext cx="11523930" cy="1152942"/>
          </a:xfrm>
        </p:spPr>
        <p:txBody>
          <a:bodyPr>
            <a:normAutofit/>
          </a:bodyPr>
          <a:lstStyle/>
          <a:p>
            <a:r>
              <a:rPr lang="en-US" altLang="ja-JP" sz="4400" dirty="0"/>
              <a:t>1.</a:t>
            </a:r>
            <a:r>
              <a:rPr lang="ja-JP" altLang="en-US" sz="4400" dirty="0"/>
              <a:t>　ババロラ</a:t>
            </a:r>
            <a:r>
              <a:rPr sz="4400" dirty="0" err="1"/>
              <a:t>RI会長</a:t>
            </a:r>
            <a:r>
              <a:rPr lang="ja-JP" altLang="en-US" sz="4400" dirty="0"/>
              <a:t>エレクト</a:t>
            </a:r>
            <a:r>
              <a:rPr sz="4400" dirty="0" err="1"/>
              <a:t>のメッセージ</a:t>
            </a:r>
            <a:endParaRPr sz="4400" dirty="0"/>
          </a:p>
        </p:txBody>
      </p:sp>
      <p:sp>
        <p:nvSpPr>
          <p:cNvPr id="3" name="Content Placeholder 2"/>
          <p:cNvSpPr>
            <a:spLocks noGrp="1"/>
          </p:cNvSpPr>
          <p:nvPr>
            <p:ph idx="1"/>
          </p:nvPr>
        </p:nvSpPr>
        <p:spPr/>
        <p:txBody>
          <a:bodyPr>
            <a:normAutofit fontScale="85000" lnSpcReduction="10000"/>
          </a:bodyPr>
          <a:lstStyle/>
          <a:p>
            <a:r>
              <a:rPr lang="ja-JP" altLang="en-US" sz="4000" dirty="0"/>
              <a:t>メッセージ </a:t>
            </a:r>
            <a:r>
              <a:rPr sz="4000" dirty="0"/>
              <a:t>: </a:t>
            </a:r>
            <a:r>
              <a:rPr lang="ja-JP" altLang="en-US" sz="4000" dirty="0"/>
              <a:t> 　</a:t>
            </a:r>
            <a:r>
              <a:rPr sz="4000" dirty="0">
                <a:solidFill>
                  <a:srgbClr val="FF0000"/>
                </a:solidFill>
              </a:rPr>
              <a:t>CREATE LASTING IMPACT</a:t>
            </a:r>
            <a:endParaRPr lang="en-US" sz="4000" dirty="0">
              <a:solidFill>
                <a:srgbClr val="FF0000"/>
              </a:solidFill>
            </a:endParaRPr>
          </a:p>
          <a:p>
            <a:pPr marL="0" indent="0">
              <a:buNone/>
            </a:pPr>
            <a:r>
              <a:rPr lang="ja-JP" altLang="en-US" sz="4000" dirty="0">
                <a:solidFill>
                  <a:srgbClr val="FF0000"/>
                </a:solidFill>
              </a:rPr>
              <a:t>　　　　　　　　　持続可能なインパクトを生み出そう</a:t>
            </a:r>
            <a:endParaRPr sz="4000" dirty="0">
              <a:solidFill>
                <a:srgbClr val="FF0000"/>
              </a:solidFill>
            </a:endParaRPr>
          </a:p>
          <a:p>
            <a:pPr marL="0" indent="0">
              <a:buNone/>
            </a:pPr>
            <a:r>
              <a:rPr lang="ja-JP" altLang="en-US" sz="4000" dirty="0"/>
              <a:t>　　</a:t>
            </a:r>
            <a:r>
              <a:rPr sz="4000" dirty="0" err="1"/>
              <a:t>成果</a:t>
            </a:r>
            <a:r>
              <a:rPr lang="ja-JP" altLang="en-US" sz="4000" dirty="0"/>
              <a:t>（変化）</a:t>
            </a:r>
            <a:r>
              <a:rPr sz="4000" dirty="0" err="1"/>
              <a:t>だけでなく、持続可能なインパクトを重視</a:t>
            </a:r>
            <a:endParaRPr sz="4000" dirty="0"/>
          </a:p>
          <a:p>
            <a:pPr marL="0" indent="0">
              <a:buNone/>
            </a:pPr>
            <a:r>
              <a:rPr lang="ja-JP" altLang="en-US" sz="4000" dirty="0"/>
              <a:t>　　</a:t>
            </a:r>
            <a:r>
              <a:rPr sz="4000" dirty="0" err="1"/>
              <a:t>変化は始まり、インパクトは未来に残る</a:t>
            </a:r>
            <a:r>
              <a:rPr lang="ja-JP" altLang="en-US" sz="4000" dirty="0"/>
              <a:t>責任ある</a:t>
            </a:r>
            <a:r>
              <a:rPr sz="4000" dirty="0" err="1"/>
              <a:t>結果</a:t>
            </a:r>
            <a:endParaRPr lang="en-US" sz="4000" dirty="0"/>
          </a:p>
          <a:p>
            <a:endParaRPr lang="en-US" sz="3200" dirty="0"/>
          </a:p>
          <a:p>
            <a:r>
              <a:rPr lang="en-US" altLang="ja-JP" sz="3200" dirty="0">
                <a:solidFill>
                  <a:srgbClr val="FF0000"/>
                </a:solidFill>
              </a:rPr>
              <a:t>※</a:t>
            </a:r>
            <a:r>
              <a:rPr lang="ja-JP" altLang="en-US" sz="3200" dirty="0">
                <a:solidFill>
                  <a:srgbClr val="FF0000"/>
                </a:solidFill>
              </a:rPr>
              <a:t>　冊子　</a:t>
            </a:r>
            <a:r>
              <a:rPr lang="en-US" altLang="ja-JP" sz="3200" dirty="0">
                <a:solidFill>
                  <a:srgbClr val="FF0000"/>
                </a:solidFill>
              </a:rPr>
              <a:t>P</a:t>
            </a:r>
            <a:r>
              <a:rPr lang="ja-JP" altLang="en-US" sz="3200" dirty="0">
                <a:solidFill>
                  <a:srgbClr val="FF0000"/>
                </a:solidFill>
              </a:rPr>
              <a:t>８　左側　参照</a:t>
            </a:r>
            <a:endParaRPr lang="en-US" sz="3200" dirty="0">
              <a:solidFill>
                <a:srgbClr val="FF0000"/>
              </a:solidFill>
            </a:endParaRPr>
          </a:p>
        </p:txBody>
      </p:sp>
      <p:grpSp>
        <p:nvGrpSpPr>
          <p:cNvPr id="4" name="グループ化 3">
            <a:extLst>
              <a:ext uri="{FF2B5EF4-FFF2-40B4-BE49-F238E27FC236}">
                <a16:creationId xmlns:a16="http://schemas.microsoft.com/office/drawing/2014/main" id="{43EE4385-7DF2-6864-DEE6-92CBE536C676}"/>
              </a:ext>
            </a:extLst>
          </p:cNvPr>
          <p:cNvGrpSpPr/>
          <p:nvPr/>
        </p:nvGrpSpPr>
        <p:grpSpPr>
          <a:xfrm>
            <a:off x="10512756" y="6407036"/>
            <a:ext cx="4117644" cy="1865352"/>
            <a:chOff x="9195333" y="2864910"/>
            <a:chExt cx="4117644" cy="1865352"/>
          </a:xfrm>
        </p:grpSpPr>
        <p:sp>
          <p:nvSpPr>
            <p:cNvPr id="7" name="object 12">
              <a:extLst>
                <a:ext uri="{FF2B5EF4-FFF2-40B4-BE49-F238E27FC236}">
                  <a16:creationId xmlns:a16="http://schemas.microsoft.com/office/drawing/2014/main" id="{3053FCDA-3791-2D49-723F-EFB7D2088644}"/>
                </a:ext>
              </a:extLst>
            </p:cNvPr>
            <p:cNvSpPr/>
            <p:nvPr/>
          </p:nvSpPr>
          <p:spPr>
            <a:xfrm>
              <a:off x="11254155" y="2864910"/>
              <a:ext cx="2058822" cy="1865352"/>
            </a:xfrm>
            <a:prstGeom prst="rect">
              <a:avLst/>
            </a:prstGeom>
            <a:blipFill>
              <a:blip r:embed="rId3" cstate="print"/>
              <a:stretch>
                <a:fillRect/>
              </a:stretch>
            </a:blipFill>
          </p:spPr>
          <p:txBody>
            <a:bodyPr wrap="square" lIns="0" tIns="0" rIns="0" bIns="0" rtlCol="0"/>
            <a:lstStyle/>
            <a:p>
              <a:endParaRPr lang="ja-JP" altLang="en-US"/>
            </a:p>
          </p:txBody>
        </p:sp>
        <p:sp>
          <p:nvSpPr>
            <p:cNvPr id="8" name="object 3">
              <a:extLst>
                <a:ext uri="{FF2B5EF4-FFF2-40B4-BE49-F238E27FC236}">
                  <a16:creationId xmlns:a16="http://schemas.microsoft.com/office/drawing/2014/main" id="{D435DBCB-3D5C-98A3-7B88-0576768B6794}"/>
                </a:ext>
              </a:extLst>
            </p:cNvPr>
            <p:cNvSpPr/>
            <p:nvPr/>
          </p:nvSpPr>
          <p:spPr>
            <a:xfrm>
              <a:off x="9195333" y="2864910"/>
              <a:ext cx="2058822" cy="1865352"/>
            </a:xfrm>
            <a:prstGeom prst="rect">
              <a:avLst/>
            </a:prstGeom>
            <a:blipFill>
              <a:blip r:embed="rId4" cstate="print"/>
              <a:stretch>
                <a:fillRect/>
              </a:stretch>
            </a:blipFill>
          </p:spPr>
          <p:txBody>
            <a:bodyPr wrap="square" lIns="0" tIns="0" rIns="0" bIns="0" rtlCol="0"/>
            <a:lstStyle/>
            <a:p>
              <a:endParaRPr/>
            </a:p>
          </p:txBody>
        </p:sp>
      </p:grpSp>
      <p:sp>
        <p:nvSpPr>
          <p:cNvPr id="5" name="日付プレースホルダー 4">
            <a:extLst>
              <a:ext uri="{FF2B5EF4-FFF2-40B4-BE49-F238E27FC236}">
                <a16:creationId xmlns:a16="http://schemas.microsoft.com/office/drawing/2014/main" id="{5D4198B0-C567-908C-C882-BE79138408A0}"/>
              </a:ext>
            </a:extLst>
          </p:cNvPr>
          <p:cNvSpPr>
            <a:spLocks noGrp="1"/>
          </p:cNvSpPr>
          <p:nvPr>
            <p:ph type="dt" sz="half" idx="10"/>
          </p:nvPr>
        </p:nvSpPr>
        <p:spPr/>
        <p:txBody>
          <a:bodyPr/>
          <a:lstStyle/>
          <a:p>
            <a:r>
              <a:rPr lang="en-US" altLang="ja-JP"/>
              <a:t>2026.4.26</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ja-JP" sz="4400" dirty="0"/>
              <a:t>2.</a:t>
            </a:r>
            <a:r>
              <a:rPr lang="ja-JP" altLang="en-US" sz="4400" dirty="0"/>
              <a:t>　</a:t>
            </a:r>
            <a:r>
              <a:rPr sz="4400" dirty="0" err="1"/>
              <a:t>RIの重点項目</a:t>
            </a:r>
            <a:endParaRPr sz="4400" dirty="0"/>
          </a:p>
        </p:txBody>
      </p:sp>
      <p:sp>
        <p:nvSpPr>
          <p:cNvPr id="3" name="Content Placeholder 2"/>
          <p:cNvSpPr>
            <a:spLocks noGrp="1"/>
          </p:cNvSpPr>
          <p:nvPr>
            <p:ph idx="1"/>
          </p:nvPr>
        </p:nvSpPr>
        <p:spPr/>
        <p:txBody>
          <a:bodyPr>
            <a:normAutofit fontScale="92500" lnSpcReduction="20000"/>
          </a:bodyPr>
          <a:lstStyle/>
          <a:p>
            <a:pPr marL="0" indent="0">
              <a:buNone/>
            </a:pPr>
            <a:r>
              <a:rPr lang="ja-JP" altLang="en-US" sz="4000" dirty="0"/>
              <a:t>重点項目① </a:t>
            </a:r>
            <a:r>
              <a:rPr sz="4000" dirty="0" err="1"/>
              <a:t>ポリオ根絶</a:t>
            </a:r>
            <a:endParaRPr sz="4000" dirty="0"/>
          </a:p>
          <a:p>
            <a:pPr marL="0" indent="0">
              <a:buNone/>
            </a:pPr>
            <a:r>
              <a:rPr lang="ja-JP" altLang="en-US" sz="4000" dirty="0"/>
              <a:t>重点項目② </a:t>
            </a:r>
            <a:r>
              <a:rPr sz="4000" dirty="0" err="1"/>
              <a:t>平和の推進</a:t>
            </a:r>
            <a:endParaRPr sz="4000" dirty="0"/>
          </a:p>
          <a:p>
            <a:pPr marL="0" indent="0">
              <a:buNone/>
            </a:pPr>
            <a:r>
              <a:rPr lang="ja-JP" altLang="en-US" sz="4000" dirty="0"/>
              <a:t>重点項目③ </a:t>
            </a:r>
            <a:r>
              <a:rPr sz="4000" dirty="0" err="1"/>
              <a:t>会員増強とクラブ活性化</a:t>
            </a:r>
            <a:endParaRPr sz="4000" dirty="0"/>
          </a:p>
          <a:p>
            <a:pPr marL="0" indent="0">
              <a:buNone/>
            </a:pPr>
            <a:r>
              <a:rPr lang="ja-JP" altLang="en-US" sz="4000" dirty="0"/>
              <a:t>重点項目④ </a:t>
            </a:r>
            <a:r>
              <a:rPr sz="4000" dirty="0" err="1"/>
              <a:t>インパクトをもたらす奉仕</a:t>
            </a:r>
            <a:endParaRPr lang="en-US" sz="4000" dirty="0"/>
          </a:p>
          <a:p>
            <a:endParaRPr lang="en-US" sz="3200" dirty="0"/>
          </a:p>
          <a:p>
            <a:pPr marL="0" indent="0">
              <a:buNone/>
            </a:pPr>
            <a:r>
              <a:rPr lang="ja-JP" altLang="en-US" sz="3200" dirty="0"/>
              <a:t>冊子　</a:t>
            </a:r>
            <a:r>
              <a:rPr lang="en-US" altLang="ja-JP" sz="3200" dirty="0"/>
              <a:t>P.</a:t>
            </a:r>
            <a:r>
              <a:rPr lang="ja-JP" altLang="en-US" sz="3200" dirty="0"/>
              <a:t>８  右側参照</a:t>
            </a:r>
            <a:endParaRPr lang="en-US" sz="3200" dirty="0"/>
          </a:p>
          <a:p>
            <a:endParaRPr sz="3200" dirty="0"/>
          </a:p>
        </p:txBody>
      </p:sp>
      <p:grpSp>
        <p:nvGrpSpPr>
          <p:cNvPr id="4" name="グループ化 3">
            <a:extLst>
              <a:ext uri="{FF2B5EF4-FFF2-40B4-BE49-F238E27FC236}">
                <a16:creationId xmlns:a16="http://schemas.microsoft.com/office/drawing/2014/main" id="{A60F5762-9CCD-C40B-2482-9A5D9026B055}"/>
              </a:ext>
            </a:extLst>
          </p:cNvPr>
          <p:cNvGrpSpPr/>
          <p:nvPr/>
        </p:nvGrpSpPr>
        <p:grpSpPr>
          <a:xfrm>
            <a:off x="10512756" y="6407036"/>
            <a:ext cx="4117644" cy="1865352"/>
            <a:chOff x="9195333" y="2864910"/>
            <a:chExt cx="4117644" cy="1865352"/>
          </a:xfrm>
        </p:grpSpPr>
        <p:sp>
          <p:nvSpPr>
            <p:cNvPr id="7" name="object 12">
              <a:extLst>
                <a:ext uri="{FF2B5EF4-FFF2-40B4-BE49-F238E27FC236}">
                  <a16:creationId xmlns:a16="http://schemas.microsoft.com/office/drawing/2014/main" id="{BC6114AB-168E-1F77-39E4-156018DA3F75}"/>
                </a:ext>
              </a:extLst>
            </p:cNvPr>
            <p:cNvSpPr/>
            <p:nvPr/>
          </p:nvSpPr>
          <p:spPr>
            <a:xfrm>
              <a:off x="11254155" y="2864910"/>
              <a:ext cx="2058822" cy="1865352"/>
            </a:xfrm>
            <a:prstGeom prst="rect">
              <a:avLst/>
            </a:prstGeom>
            <a:blipFill>
              <a:blip r:embed="rId3" cstate="print"/>
              <a:stretch>
                <a:fillRect/>
              </a:stretch>
            </a:blipFill>
          </p:spPr>
          <p:txBody>
            <a:bodyPr wrap="square" lIns="0" tIns="0" rIns="0" bIns="0" rtlCol="0"/>
            <a:lstStyle/>
            <a:p>
              <a:endParaRPr lang="ja-JP" altLang="en-US"/>
            </a:p>
          </p:txBody>
        </p:sp>
        <p:sp>
          <p:nvSpPr>
            <p:cNvPr id="8" name="object 3">
              <a:extLst>
                <a:ext uri="{FF2B5EF4-FFF2-40B4-BE49-F238E27FC236}">
                  <a16:creationId xmlns:a16="http://schemas.microsoft.com/office/drawing/2014/main" id="{ED329846-A88F-8D32-310F-2B4DFAD9186E}"/>
                </a:ext>
              </a:extLst>
            </p:cNvPr>
            <p:cNvSpPr/>
            <p:nvPr/>
          </p:nvSpPr>
          <p:spPr>
            <a:xfrm>
              <a:off x="9195333" y="2864910"/>
              <a:ext cx="2058822" cy="1865352"/>
            </a:xfrm>
            <a:prstGeom prst="rect">
              <a:avLst/>
            </a:prstGeom>
            <a:blipFill>
              <a:blip r:embed="rId4" cstate="print"/>
              <a:stretch>
                <a:fillRect/>
              </a:stretch>
            </a:blipFill>
          </p:spPr>
          <p:txBody>
            <a:bodyPr wrap="square" lIns="0" tIns="0" rIns="0" bIns="0" rtlCol="0"/>
            <a:lstStyle/>
            <a:p>
              <a:endParaRPr/>
            </a:p>
          </p:txBody>
        </p:sp>
      </p:grpSp>
      <p:sp>
        <p:nvSpPr>
          <p:cNvPr id="5" name="日付プレースホルダー 4">
            <a:extLst>
              <a:ext uri="{FF2B5EF4-FFF2-40B4-BE49-F238E27FC236}">
                <a16:creationId xmlns:a16="http://schemas.microsoft.com/office/drawing/2014/main" id="{FDF40EBC-75C6-AB79-494A-D3DDA1C5D5E2}"/>
              </a:ext>
            </a:extLst>
          </p:cNvPr>
          <p:cNvSpPr>
            <a:spLocks noGrp="1"/>
          </p:cNvSpPr>
          <p:nvPr>
            <p:ph type="dt" sz="half" idx="10"/>
          </p:nvPr>
        </p:nvSpPr>
        <p:spPr/>
        <p:txBody>
          <a:bodyPr/>
          <a:lstStyle/>
          <a:p>
            <a:r>
              <a:rPr lang="en-US" altLang="ja-JP"/>
              <a:t>2026.4.26</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5960DA-9154-E1E5-1799-2F673A1C17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6A7B3D-DEBE-CF08-1369-780B0BEBE917}"/>
              </a:ext>
            </a:extLst>
          </p:cNvPr>
          <p:cNvSpPr>
            <a:spLocks noGrp="1"/>
          </p:cNvSpPr>
          <p:nvPr>
            <p:ph type="title"/>
          </p:nvPr>
        </p:nvSpPr>
        <p:spPr>
          <a:xfrm>
            <a:off x="1741894" y="1132302"/>
            <a:ext cx="11523930" cy="903705"/>
          </a:xfrm>
        </p:spPr>
        <p:txBody>
          <a:bodyPr>
            <a:normAutofit/>
          </a:bodyPr>
          <a:lstStyle/>
          <a:p>
            <a:r>
              <a:rPr lang="ja-JP" altLang="en-US" sz="4400" dirty="0"/>
              <a:t>重点項目① ポリオ根絶</a:t>
            </a:r>
            <a:endParaRPr sz="4400" dirty="0"/>
          </a:p>
        </p:txBody>
      </p:sp>
      <p:sp>
        <p:nvSpPr>
          <p:cNvPr id="3" name="Content Placeholder 2">
            <a:extLst>
              <a:ext uri="{FF2B5EF4-FFF2-40B4-BE49-F238E27FC236}">
                <a16:creationId xmlns:a16="http://schemas.microsoft.com/office/drawing/2014/main" id="{D111EFB6-7C10-10D3-F9B0-ED25F72B41E7}"/>
              </a:ext>
            </a:extLst>
          </p:cNvPr>
          <p:cNvSpPr>
            <a:spLocks noGrp="1"/>
          </p:cNvSpPr>
          <p:nvPr>
            <p:ph idx="1"/>
          </p:nvPr>
        </p:nvSpPr>
        <p:spPr>
          <a:xfrm>
            <a:off x="1741894" y="2400823"/>
            <a:ext cx="11523930" cy="4140736"/>
          </a:xfrm>
        </p:spPr>
        <p:txBody>
          <a:bodyPr>
            <a:normAutofit lnSpcReduction="10000"/>
          </a:bodyPr>
          <a:lstStyle/>
          <a:p>
            <a:r>
              <a:rPr lang="ja-JP" altLang="en-US" sz="3200" dirty="0"/>
              <a:t>ポリオ：感染すると死亡したり麻痺が残ったりし、将来の可能性に制限が生じる。ワクチンにより予防が可能にもかかわらず、経済的社会的理由により、ワクチン接種が得られない子どもがいる。すべての子どもにワクチン接種を可能とするための経済的支援がクラブの使命。</a:t>
            </a:r>
            <a:endParaRPr lang="en-US" altLang="ja-JP" sz="3200" dirty="0"/>
          </a:p>
          <a:p>
            <a:r>
              <a:rPr lang="ja-JP" altLang="en-US" sz="3200" dirty="0"/>
              <a:t>日本ではポリオは根絶しているが、世界で生じているこの事実を理解し、経済的支援をする必要がある。</a:t>
            </a:r>
            <a:endParaRPr lang="en-US" altLang="ja-JP" sz="3200" dirty="0"/>
          </a:p>
        </p:txBody>
      </p:sp>
      <p:grpSp>
        <p:nvGrpSpPr>
          <p:cNvPr id="4" name="グループ化 3">
            <a:extLst>
              <a:ext uri="{FF2B5EF4-FFF2-40B4-BE49-F238E27FC236}">
                <a16:creationId xmlns:a16="http://schemas.microsoft.com/office/drawing/2014/main" id="{D38EA37F-AE1B-5BF4-BB03-C1C09B8E402C}"/>
              </a:ext>
            </a:extLst>
          </p:cNvPr>
          <p:cNvGrpSpPr/>
          <p:nvPr/>
        </p:nvGrpSpPr>
        <p:grpSpPr>
          <a:xfrm>
            <a:off x="10512756" y="6364248"/>
            <a:ext cx="4117644" cy="1865352"/>
            <a:chOff x="9195333" y="2864910"/>
            <a:chExt cx="4117644" cy="1865352"/>
          </a:xfrm>
        </p:grpSpPr>
        <p:sp>
          <p:nvSpPr>
            <p:cNvPr id="7" name="object 12">
              <a:extLst>
                <a:ext uri="{FF2B5EF4-FFF2-40B4-BE49-F238E27FC236}">
                  <a16:creationId xmlns:a16="http://schemas.microsoft.com/office/drawing/2014/main" id="{F008CF09-96D6-327A-23E3-98BF8C2CA506}"/>
                </a:ext>
              </a:extLst>
            </p:cNvPr>
            <p:cNvSpPr/>
            <p:nvPr/>
          </p:nvSpPr>
          <p:spPr>
            <a:xfrm>
              <a:off x="11254155" y="2864910"/>
              <a:ext cx="2058822" cy="1865352"/>
            </a:xfrm>
            <a:prstGeom prst="rect">
              <a:avLst/>
            </a:prstGeom>
            <a:blipFill>
              <a:blip r:embed="rId3" cstate="print"/>
              <a:stretch>
                <a:fillRect/>
              </a:stretch>
            </a:blipFill>
          </p:spPr>
          <p:txBody>
            <a:bodyPr wrap="square" lIns="0" tIns="0" rIns="0" bIns="0" rtlCol="0"/>
            <a:lstStyle/>
            <a:p>
              <a:endParaRPr lang="ja-JP" altLang="en-US"/>
            </a:p>
          </p:txBody>
        </p:sp>
        <p:sp>
          <p:nvSpPr>
            <p:cNvPr id="8" name="object 3">
              <a:extLst>
                <a:ext uri="{FF2B5EF4-FFF2-40B4-BE49-F238E27FC236}">
                  <a16:creationId xmlns:a16="http://schemas.microsoft.com/office/drawing/2014/main" id="{C12229CF-3863-5482-C5D3-A1B8BFFBA899}"/>
                </a:ext>
              </a:extLst>
            </p:cNvPr>
            <p:cNvSpPr/>
            <p:nvPr/>
          </p:nvSpPr>
          <p:spPr>
            <a:xfrm>
              <a:off x="9195333" y="2864910"/>
              <a:ext cx="2058822" cy="1865352"/>
            </a:xfrm>
            <a:prstGeom prst="rect">
              <a:avLst/>
            </a:prstGeom>
            <a:blipFill>
              <a:blip r:embed="rId4" cstate="print"/>
              <a:stretch>
                <a:fillRect/>
              </a:stretch>
            </a:blipFill>
          </p:spPr>
          <p:txBody>
            <a:bodyPr wrap="square" lIns="0" tIns="0" rIns="0" bIns="0" rtlCol="0"/>
            <a:lstStyle/>
            <a:p>
              <a:endParaRPr/>
            </a:p>
          </p:txBody>
        </p:sp>
      </p:grpSp>
      <p:sp>
        <p:nvSpPr>
          <p:cNvPr id="5" name="日付プレースホルダー 4">
            <a:extLst>
              <a:ext uri="{FF2B5EF4-FFF2-40B4-BE49-F238E27FC236}">
                <a16:creationId xmlns:a16="http://schemas.microsoft.com/office/drawing/2014/main" id="{05FFE75C-9770-6162-1047-213B3CB64C90}"/>
              </a:ext>
            </a:extLst>
          </p:cNvPr>
          <p:cNvSpPr>
            <a:spLocks noGrp="1"/>
          </p:cNvSpPr>
          <p:nvPr>
            <p:ph type="dt" sz="half" idx="10"/>
          </p:nvPr>
        </p:nvSpPr>
        <p:spPr/>
        <p:txBody>
          <a:bodyPr/>
          <a:lstStyle/>
          <a:p>
            <a:r>
              <a:rPr lang="en-US" altLang="ja-JP"/>
              <a:t>2026.4.26</a:t>
            </a:r>
            <a:endParaRPr lang="en-US"/>
          </a:p>
        </p:txBody>
      </p:sp>
    </p:spTree>
    <p:extLst>
      <p:ext uri="{BB962C8B-B14F-4D97-AF65-F5344CB8AC3E}">
        <p14:creationId xmlns:p14="http://schemas.microsoft.com/office/powerpoint/2010/main" val="3903737931"/>
      </p:ext>
    </p:extLst>
  </p:cSld>
  <p:clrMapOvr>
    <a:masterClrMapping/>
  </p:clrMapOvr>
</p:sld>
</file>

<file path=ppt/theme/theme1.xml><?xml version="1.0" encoding="utf-8"?>
<a:theme xmlns:a="http://schemas.openxmlformats.org/drawingml/2006/main" name="ギャラリー">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ギャラリー">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1515</TotalTime>
  <Words>1132</Words>
  <Application>Microsoft Office PowerPoint</Application>
  <PresentationFormat>ユーザー設定</PresentationFormat>
  <Paragraphs>198</Paragraphs>
  <Slides>25</Slides>
  <Notes>19</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25</vt:i4>
      </vt:variant>
    </vt:vector>
  </HeadingPairs>
  <TitlesOfParts>
    <vt:vector size="31" baseType="lpstr">
      <vt:lpstr>BIZ UDP明朝 Medium</vt:lpstr>
      <vt:lpstr>Noto Sans JP</vt:lpstr>
      <vt:lpstr>游ゴシック</vt:lpstr>
      <vt:lpstr>Arial</vt:lpstr>
      <vt:lpstr>Wingdings</vt:lpstr>
      <vt:lpstr>ギャラリー</vt:lpstr>
      <vt:lpstr> 国際ロータリー第2790地区 2026-27年度 </vt:lpstr>
      <vt:lpstr>国際ロータリー第2790地区 2026-27年度 クラブ・リーダーシップ・ラーニングセミナー</vt:lpstr>
      <vt:lpstr>国際ロータリー第2790地区 2026-27年度 クラブ・リーダーシップ・ラーニングセミナー</vt:lpstr>
      <vt:lpstr>国際ロータリーの組織規程や 　運営方針を決める機関</vt:lpstr>
      <vt:lpstr>　　　　　　　　　　　　　　　　　　　　　　　　　　P.42、43 参照</vt:lpstr>
      <vt:lpstr>国際ロータリー第2790地区 2026-27年度 クラブ・リーダーシップ・ラーニングセミナー</vt:lpstr>
      <vt:lpstr>1.　ババロラRI会長エレクトのメッセージ</vt:lpstr>
      <vt:lpstr>2.　RIの重点項目</vt:lpstr>
      <vt:lpstr>重点項目① ポリオ根絶</vt:lpstr>
      <vt:lpstr>重点項目②-1 平和の推進</vt:lpstr>
      <vt:lpstr>重点項目②-2 平和の推進  </vt:lpstr>
      <vt:lpstr>重点項目 ②-３ 　（2790地区 重点事項）　</vt:lpstr>
      <vt:lpstr>重点項目③ 会員増強とクラブ活性化</vt:lpstr>
      <vt:lpstr>「グッド」から「ベスト」へ</vt:lpstr>
      <vt:lpstr>重点項目④ インパクトをもたらす奉仕</vt:lpstr>
      <vt:lpstr>これらを確実に 　　実現するために、</vt:lpstr>
      <vt:lpstr>１．地区の役割は、</vt:lpstr>
      <vt:lpstr>２．地区チームによるクラブの支援とは、</vt:lpstr>
      <vt:lpstr>地域リーダー　　　　 　　　</vt:lpstr>
      <vt:lpstr> リソース　　　　　　　　　　　　　　　　　　　　　　 P.41参照</vt:lpstr>
      <vt:lpstr>　　　　　　　　　　　　　　　　　　　　　　　　　　　本ブックの内容は、 　　　　　　　　　　　　　　　　　　　　　　　　　</vt:lpstr>
      <vt:lpstr>リソース　 　　　「ロータリーインパクトハンドブック」について　P.41参照</vt:lpstr>
      <vt:lpstr>3．地区の健全財政についての取組み</vt:lpstr>
      <vt:lpstr>結びに、</vt:lpstr>
      <vt:lpstr>ご清聴 ありがとうございました。</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小川晶</dc:creator>
  <cp:keywords/>
  <dc:description>generated using python-pptx</dc:description>
  <cp:lastModifiedBy>弘道 森島</cp:lastModifiedBy>
  <cp:revision>96</cp:revision>
  <cp:lastPrinted>2026-04-25T09:43:17Z</cp:lastPrinted>
  <dcterms:created xsi:type="dcterms:W3CDTF">2013-01-27T09:14:16Z</dcterms:created>
  <dcterms:modified xsi:type="dcterms:W3CDTF">2026-05-03T00:47:48Z</dcterms:modified>
  <cp:category/>
</cp:coreProperties>
</file>